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5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  <p:sldMasterId id="2147483759" r:id="rId2"/>
    <p:sldMasterId id="2147483774" r:id="rId3"/>
    <p:sldMasterId id="2147483783" r:id="rId4"/>
    <p:sldMasterId id="2147483795" r:id="rId5"/>
    <p:sldMasterId id="2147483808" r:id="rId6"/>
  </p:sldMasterIdLst>
  <p:notesMasterIdLst>
    <p:notesMasterId r:id="rId24"/>
  </p:notesMasterIdLst>
  <p:handoutMasterIdLst>
    <p:handoutMasterId r:id="rId25"/>
  </p:handoutMasterIdLst>
  <p:sldIdLst>
    <p:sldId id="381" r:id="rId7"/>
    <p:sldId id="429" r:id="rId8"/>
    <p:sldId id="518" r:id="rId9"/>
    <p:sldId id="519" r:id="rId10"/>
    <p:sldId id="428" r:id="rId11"/>
    <p:sldId id="520" r:id="rId12"/>
    <p:sldId id="521" r:id="rId13"/>
    <p:sldId id="425" r:id="rId14"/>
    <p:sldId id="594" r:id="rId15"/>
    <p:sldId id="348" r:id="rId16"/>
    <p:sldId id="349" r:id="rId17"/>
    <p:sldId id="497" r:id="rId18"/>
    <p:sldId id="311" r:id="rId19"/>
    <p:sldId id="343" r:id="rId20"/>
    <p:sldId id="352" r:id="rId21"/>
    <p:sldId id="350" r:id="rId22"/>
    <p:sldId id="595" r:id="rId2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CC"/>
    <a:srgbClr val="66FFFF"/>
    <a:srgbClr val="FF0066"/>
    <a:srgbClr val="00FF00"/>
    <a:srgbClr val="FFFF66"/>
    <a:srgbClr val="FF33CC"/>
    <a:srgbClr val="FDEADA"/>
    <a:srgbClr val="B6B156"/>
    <a:srgbClr val="800080"/>
    <a:srgbClr val="A497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3" autoAdjust="0"/>
    <p:restoredTop sz="98657" autoAdjust="0"/>
  </p:normalViewPr>
  <p:slideViewPr>
    <p:cSldViewPr>
      <p:cViewPr varScale="1">
        <p:scale>
          <a:sx n="145" d="100"/>
          <a:sy n="145" d="100"/>
        </p:scale>
        <p:origin x="726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97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94323-2AB8-43CF-A71E-3390B0AA972E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05979-0900-44AF-A89C-E8438D7EF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773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016DFE-E88C-48C6-B326-C5C60CF88092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7DC6AF-8A2F-44C4-B1CF-C85F5CEB1E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10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41EFA-B03C-480C-9E88-1C8BD9C9843A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277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41EFA-B03C-480C-9E88-1C8BD9C9843A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277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DC6AF-8A2F-44C4-B1CF-C85F5CEB1EC4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787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9867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7021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4914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47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65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0285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788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324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0268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088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682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1912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7205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857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4529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2589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933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4074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1126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0599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7357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06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7549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5643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1640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3219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0358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069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2734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24458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79953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52833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704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9919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457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22289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35018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11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93049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7992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3505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9122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042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725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3484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369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A001F70F-DF5F-49ED-8C04-765021FD29B7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B51121D-E320-4A47-A481-AC160A5C7A6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014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84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5135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72"/>
            <a:ext cx="9144000" cy="51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40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725" r:id="rId2"/>
    <p:sldLayoutId id="2147483758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5286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90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3"/>
          <p:cNvPicPr>
            <a:picLocks noChangeAspect="1" noChangeArrowheads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-51845"/>
            <a:ext cx="9408289" cy="5262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237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3"/>
          <p:cNvPicPr>
            <a:picLocks noChangeAspect="1" noChangeArrowheads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0"/>
            <a:ext cx="9222909" cy="5158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5283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588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  <p:sldLayoutId id="2147483824" r:id="rId1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35.png"/><Relationship Id="rId7" Type="http://schemas.openxmlformats.org/officeDocument/2006/relationships/image" Target="../media/image711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65.png"/><Relationship Id="rId11" Type="http://schemas.openxmlformats.org/officeDocument/2006/relationships/image" Target="../media/image11.png"/><Relationship Id="rId5" Type="http://schemas.openxmlformats.org/officeDocument/2006/relationships/image" Target="../media/image512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11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0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5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2597325" y="1971586"/>
            <a:ext cx="37024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b="1" dirty="0" smtClean="0">
                <a:solidFill>
                  <a:prstClr val="black"/>
                </a:solidFill>
              </a:rPr>
              <a:t>Lecture 4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09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576215" y="1827809"/>
            <a:ext cx="1174941" cy="290367"/>
          </a:xfrm>
          <a:prstGeom prst="roundRect">
            <a:avLst/>
          </a:prstGeom>
          <a:solidFill>
            <a:srgbClr val="FFFF00">
              <a:alpha val="49804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>
              <a:ln>
                <a:solidFill>
                  <a:srgbClr val="C00000"/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262130" y="3077832"/>
            <a:ext cx="2714459" cy="279038"/>
          </a:xfrm>
          <a:prstGeom prst="roundRect">
            <a:avLst/>
          </a:prstGeom>
          <a:solidFill>
            <a:srgbClr val="FFFF00">
              <a:alpha val="49804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>
              <a:ln>
                <a:solidFill>
                  <a:srgbClr val="C00000"/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303616" y="2576842"/>
            <a:ext cx="261754" cy="222330"/>
          </a:xfrm>
          <a:prstGeom prst="roundRect">
            <a:avLst/>
          </a:prstGeom>
          <a:solidFill>
            <a:srgbClr val="FFFF00">
              <a:alpha val="49804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>
              <a:ln>
                <a:solidFill>
                  <a:srgbClr val="C00000"/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722885" y="2605200"/>
            <a:ext cx="369251" cy="269019"/>
          </a:xfrm>
          <a:prstGeom prst="roundRect">
            <a:avLst/>
          </a:prstGeom>
          <a:solidFill>
            <a:srgbClr val="FFFF00">
              <a:alpha val="49804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>
              <a:ln>
                <a:solidFill>
                  <a:srgbClr val="C00000"/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104249" y="2553373"/>
            <a:ext cx="274079" cy="222330"/>
          </a:xfrm>
          <a:prstGeom prst="roundRect">
            <a:avLst/>
          </a:prstGeom>
          <a:solidFill>
            <a:srgbClr val="FFFF00">
              <a:alpha val="49804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>
              <a:ln>
                <a:solidFill>
                  <a:srgbClr val="C00000"/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311092" y="2789877"/>
            <a:ext cx="742279" cy="222330"/>
          </a:xfrm>
          <a:prstGeom prst="roundRect">
            <a:avLst/>
          </a:prstGeom>
          <a:solidFill>
            <a:srgbClr val="FF9933">
              <a:alpha val="49804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>
              <a:ln>
                <a:solidFill>
                  <a:srgbClr val="C00000"/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096790" y="2783660"/>
            <a:ext cx="742279" cy="222330"/>
          </a:xfrm>
          <a:prstGeom prst="roundRect">
            <a:avLst/>
          </a:prstGeom>
          <a:solidFill>
            <a:srgbClr val="FF9933">
              <a:alpha val="49804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>
              <a:ln>
                <a:solidFill>
                  <a:srgbClr val="C00000"/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981" y="1821913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Sol.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08607" y="1821913"/>
            <a:ext cx="4059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Let 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quadratic polynomial be </a:t>
            </a: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ax</a:t>
            </a:r>
            <a:r>
              <a:rPr lang="en-US" sz="1400" b="1" i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2</a:t>
            </a: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 + </a:t>
            </a:r>
            <a:r>
              <a:rPr lang="en-US" sz="1400" b="1" i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bx</a:t>
            </a: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 + 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c,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452242" y="2229446"/>
            <a:ext cx="351281" cy="289871"/>
          </a:xfrm>
          <a:prstGeom prst="roundRect">
            <a:avLst/>
          </a:prstGeom>
          <a:solidFill>
            <a:srgbClr val="FF9933">
              <a:alpha val="49804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>
              <a:ln>
                <a:solidFill>
                  <a:srgbClr val="C00000"/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872033" y="2208830"/>
            <a:ext cx="565038" cy="305144"/>
          </a:xfrm>
          <a:prstGeom prst="roundRect">
            <a:avLst/>
          </a:prstGeom>
          <a:solidFill>
            <a:srgbClr val="FF9933">
              <a:alpha val="49804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>
              <a:ln>
                <a:solidFill>
                  <a:srgbClr val="C00000"/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83301" y="2209827"/>
            <a:ext cx="12410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1597025" algn="l"/>
                <a:tab pos="2060575" algn="l"/>
              </a:tabLst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and 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    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</a:rPr>
              <a:t>ab  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07887" y="2209827"/>
            <a:ext cx="15888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We have 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  <a:sym typeface="Symbol"/>
              </a:rPr>
              <a:t> +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 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  <a:sym typeface="Symbol"/>
              </a:rPr>
              <a:t>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 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5278" y="859215"/>
            <a:ext cx="982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Q.</a:t>
            </a:r>
            <a:r>
              <a:rPr lang="en-US" sz="2000" b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 2</a:t>
            </a:r>
            <a:endParaRPr lang="en-US" sz="3200" b="1" dirty="0">
              <a:solidFill>
                <a:srgbClr val="FF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58529" y="391458"/>
            <a:ext cx="1778542" cy="357404"/>
          </a:xfrm>
          <a:prstGeom prst="roundRect">
            <a:avLst>
              <a:gd name="adj" fmla="val 44152"/>
            </a:avLst>
          </a:prstGeom>
          <a:solidFill>
            <a:srgbClr val="A4978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4723" y="352183"/>
            <a:ext cx="1693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E</a:t>
            </a:r>
            <a:r>
              <a:rPr lang="en-US" sz="1600" b="1" dirty="0" smtClean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XERCISE 2.2</a:t>
            </a:r>
            <a:endParaRPr lang="en-US" sz="1600" b="1" dirty="0">
              <a:solidFill>
                <a:srgbClr val="00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342563" y="977545"/>
            <a:ext cx="5591637" cy="426071"/>
          </a:xfrm>
          <a:prstGeom prst="roundRect">
            <a:avLst/>
          </a:prstGeom>
          <a:solidFill>
            <a:schemeClr val="bg1">
              <a:alpha val="4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890806" y="1200833"/>
            <a:ext cx="1996606" cy="201168"/>
          </a:xfrm>
          <a:prstGeom prst="roundRect">
            <a:avLst/>
          </a:prstGeom>
          <a:solidFill>
            <a:srgbClr val="800080">
              <a:alpha val="50588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00000"/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042515" y="1194054"/>
            <a:ext cx="486023" cy="201168"/>
          </a:xfrm>
          <a:prstGeom prst="roundRect">
            <a:avLst/>
          </a:prstGeom>
          <a:solidFill>
            <a:srgbClr val="800080">
              <a:alpha val="50588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00000"/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372911" y="971550"/>
            <a:ext cx="2738967" cy="201168"/>
          </a:xfrm>
          <a:prstGeom prst="roundRect">
            <a:avLst/>
          </a:prstGeom>
          <a:solidFill>
            <a:srgbClr val="800080">
              <a:alpha val="50588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00000"/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4217662" y="1200764"/>
            <a:ext cx="668254" cy="201168"/>
          </a:xfrm>
          <a:prstGeom prst="roundRect">
            <a:avLst>
              <a:gd name="adj" fmla="val 14183"/>
            </a:avLst>
          </a:prstGeom>
          <a:noFill/>
          <a:ln>
            <a:solidFill>
              <a:srgbClr val="00FFCC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00000"/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356221" y="914648"/>
            <a:ext cx="63225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Find a quadratic polynomial each with the given numbers </a:t>
            </a:r>
            <a:endParaRPr lang="en-US" sz="1400" dirty="0">
              <a:solidFill>
                <a:srgbClr val="FF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383252" y="1128141"/>
            <a:ext cx="50208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as the sum and product of its zeroes respectively </a:t>
            </a:r>
            <a:r>
              <a:rPr lang="en-US" sz="1400" b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:</a:t>
            </a:r>
            <a:endParaRPr lang="en-US" sz="1400" b="1" dirty="0">
              <a:solidFill>
                <a:srgbClr val="FF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975950" y="2518363"/>
            <a:ext cx="415394" cy="503189"/>
            <a:chOff x="1975950" y="2517441"/>
            <a:chExt cx="415394" cy="503189"/>
          </a:xfrm>
        </p:grpSpPr>
        <p:sp>
          <p:nvSpPr>
            <p:cNvPr id="36" name="TextBox 35"/>
            <p:cNvSpPr txBox="1"/>
            <p:nvPr/>
          </p:nvSpPr>
          <p:spPr>
            <a:xfrm>
              <a:off x="1975950" y="251744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–</a:t>
              </a:r>
              <a:endPara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endParaRPr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2109905" y="2783652"/>
              <a:ext cx="230202" cy="0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38" name="TextBox 37"/>
            <p:cNvSpPr txBox="1"/>
            <p:nvPr/>
          </p:nvSpPr>
          <p:spPr>
            <a:xfrm>
              <a:off x="2072816" y="2712853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a</a:t>
              </a:r>
              <a:endPara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088056" y="2517441"/>
              <a:ext cx="303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b</a:t>
              </a:r>
              <a:endPara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2309479" y="2625594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1597025" algn="l"/>
                <a:tab pos="2060575" algn="l"/>
              </a:tabLst>
            </a:pP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268400" y="2518363"/>
            <a:ext cx="306494" cy="509539"/>
            <a:chOff x="2072816" y="2517441"/>
            <a:chExt cx="306494" cy="509539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2109905" y="2783652"/>
              <a:ext cx="230202" cy="0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46" name="TextBox 45"/>
            <p:cNvSpPr txBox="1"/>
            <p:nvPr/>
          </p:nvSpPr>
          <p:spPr>
            <a:xfrm>
              <a:off x="2072816" y="2719203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a</a:t>
              </a:r>
              <a:endPara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088056" y="2517441"/>
              <a:ext cx="2856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c</a:t>
              </a:r>
              <a:endPara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endParaRPr>
            </a:p>
          </p:txBody>
        </p:sp>
      </p:grpSp>
      <p:sp>
        <p:nvSpPr>
          <p:cNvPr id="49" name="Rectangle 48"/>
          <p:cNvSpPr/>
          <p:nvPr/>
        </p:nvSpPr>
        <p:spPr>
          <a:xfrm>
            <a:off x="3505063" y="2625594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1597025" algn="l"/>
                <a:tab pos="2060575" algn="l"/>
              </a:tabLst>
            </a:pP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773142" y="1819104"/>
            <a:ext cx="28937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a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nd its 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two zeroes be 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  <a:sym typeface="Symbol"/>
              </a:rPr>
              <a:t> and 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026818" y="3060725"/>
            <a:ext cx="9172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If 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a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 = 1,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814568" y="3060725"/>
            <a:ext cx="9525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then 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b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 =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854325" y="3054375"/>
            <a:ext cx="8563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and 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c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 =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015508" y="3394710"/>
            <a:ext cx="43233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So, one 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quadratic polynomial which fits the given 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condition is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2362200" y="2226170"/>
            <a:ext cx="560091" cy="307777"/>
            <a:chOff x="1305274" y="-352128"/>
            <a:chExt cx="560091" cy="307777"/>
          </a:xfrm>
        </p:grpSpPr>
        <p:sp>
          <p:nvSpPr>
            <p:cNvPr id="72" name="Rectangle 71"/>
            <p:cNvSpPr/>
            <p:nvPr/>
          </p:nvSpPr>
          <p:spPr>
            <a:xfrm>
              <a:off x="1305274" y="-352128"/>
              <a:ext cx="56009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noFill/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Symbol"/>
                </a:rPr>
                <a:t></a:t>
              </a:r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Symbol"/>
                </a:rPr>
                <a:t> </a:t>
              </a:r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0</a:t>
              </a:r>
              <a:endPara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73" name="Straight Connector 72"/>
            <p:cNvCxnSpPr/>
            <p:nvPr/>
          </p:nvCxnSpPr>
          <p:spPr>
            <a:xfrm rot="16200000">
              <a:off x="1703020" y="-368943"/>
              <a:ext cx="1509" cy="192900"/>
            </a:xfrm>
            <a:prstGeom prst="line">
              <a:avLst/>
            </a:prstGeom>
            <a:ln w="190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ectangle 83"/>
          <p:cNvSpPr/>
          <p:nvPr/>
        </p:nvSpPr>
        <p:spPr>
          <a:xfrm>
            <a:off x="2606298" y="2771186"/>
            <a:ext cx="2856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1</a:t>
            </a:r>
            <a:endParaRPr lang="en-US" sz="1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2572796" y="2621938"/>
            <a:ext cx="252204" cy="202118"/>
          </a:xfrm>
          <a:prstGeom prst="roundRect">
            <a:avLst/>
          </a:prstGeom>
          <a:solidFill>
            <a:srgbClr val="FFFF00">
              <a:alpha val="49804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>
              <a:ln>
                <a:solidFill>
                  <a:srgbClr val="C00000"/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2659020" y="3072227"/>
            <a:ext cx="273480" cy="307777"/>
            <a:chOff x="1421458" y="-323850"/>
            <a:chExt cx="560091" cy="307777"/>
          </a:xfrm>
        </p:grpSpPr>
        <p:sp>
          <p:nvSpPr>
            <p:cNvPr id="95" name="Rectangle 94"/>
            <p:cNvSpPr/>
            <p:nvPr/>
          </p:nvSpPr>
          <p:spPr>
            <a:xfrm>
              <a:off x="1421458" y="-323850"/>
              <a:ext cx="56009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Symbol"/>
                </a:rPr>
                <a:t>0</a:t>
              </a:r>
              <a:endPara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6" name="Straight Connector 95"/>
            <p:cNvCxnSpPr/>
            <p:nvPr/>
          </p:nvCxnSpPr>
          <p:spPr>
            <a:xfrm rot="16200000">
              <a:off x="1791542" y="-368943"/>
              <a:ext cx="1509" cy="192900"/>
            </a:xfrm>
            <a:prstGeom prst="line">
              <a:avLst/>
            </a:prstGeom>
            <a:ln w="190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Rectangle 84"/>
          <p:cNvSpPr/>
          <p:nvPr/>
        </p:nvSpPr>
        <p:spPr>
          <a:xfrm>
            <a:off x="685921" y="1511463"/>
            <a:ext cx="15238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0900" indent="-850900">
              <a:tabLst>
                <a:tab pos="401638" algn="ctr"/>
              </a:tabLst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	(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iii)    0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, </a:t>
            </a:r>
            <a:endParaRPr lang="en-US" sz="14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1524000" y="1478518"/>
            <a:ext cx="399322" cy="369332"/>
            <a:chOff x="6172200" y="504190"/>
            <a:chExt cx="399322" cy="369332"/>
          </a:xfrm>
        </p:grpSpPr>
        <p:sp>
          <p:nvSpPr>
            <p:cNvPr id="87" name="TextBox 86"/>
            <p:cNvSpPr txBox="1"/>
            <p:nvPr/>
          </p:nvSpPr>
          <p:spPr>
            <a:xfrm>
              <a:off x="6172200" y="50419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prstClr val="white"/>
                  </a:solidFill>
                  <a:sym typeface="Symbol"/>
                </a:rPr>
                <a:t></a:t>
              </a:r>
              <a:endParaRPr lang="en-US" b="1" dirty="0">
                <a:solidFill>
                  <a:prstClr val="white"/>
                </a:solidFill>
              </a:endParaRPr>
            </a:p>
          </p:txBody>
        </p:sp>
        <p:cxnSp>
          <p:nvCxnSpPr>
            <p:cNvPr id="88" name="Straight Connector 87"/>
            <p:cNvCxnSpPr/>
            <p:nvPr/>
          </p:nvCxnSpPr>
          <p:spPr>
            <a:xfrm>
              <a:off x="6384210" y="560289"/>
              <a:ext cx="187312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/>
          <p:cNvSpPr txBox="1"/>
          <p:nvPr/>
        </p:nvSpPr>
        <p:spPr>
          <a:xfrm>
            <a:off x="1675333" y="1502796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5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3909440" y="2234631"/>
            <a:ext cx="560091" cy="307777"/>
            <a:chOff x="1421458" y="-323850"/>
            <a:chExt cx="560091" cy="307777"/>
          </a:xfrm>
        </p:grpSpPr>
        <p:sp>
          <p:nvSpPr>
            <p:cNvPr id="97" name="Rectangle 96"/>
            <p:cNvSpPr/>
            <p:nvPr/>
          </p:nvSpPr>
          <p:spPr>
            <a:xfrm>
              <a:off x="1421458" y="-323850"/>
              <a:ext cx="56009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Symbol"/>
                </a:rPr>
                <a:t> </a:t>
              </a:r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5</a:t>
              </a:r>
              <a:endPara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>
            <a:xfrm rot="16200000">
              <a:off x="1703020" y="-368943"/>
              <a:ext cx="1509" cy="19290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/>
          <p:cNvGrpSpPr/>
          <p:nvPr/>
        </p:nvGrpSpPr>
        <p:grpSpPr>
          <a:xfrm>
            <a:off x="3655528" y="2597748"/>
            <a:ext cx="560091" cy="307777"/>
            <a:chOff x="1421458" y="-323850"/>
            <a:chExt cx="560091" cy="307777"/>
          </a:xfrm>
        </p:grpSpPr>
        <p:sp>
          <p:nvSpPr>
            <p:cNvPr id="104" name="Rectangle 103"/>
            <p:cNvSpPr/>
            <p:nvPr/>
          </p:nvSpPr>
          <p:spPr>
            <a:xfrm>
              <a:off x="1421458" y="-323850"/>
              <a:ext cx="56009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Symbol"/>
                </a:rPr>
                <a:t> </a:t>
              </a:r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5</a:t>
              </a:r>
              <a:endPara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05" name="Straight Connector 104"/>
            <p:cNvCxnSpPr/>
            <p:nvPr/>
          </p:nvCxnSpPr>
          <p:spPr>
            <a:xfrm rot="16200000">
              <a:off x="1703020" y="-368943"/>
              <a:ext cx="1509" cy="19290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Rectangle 105"/>
          <p:cNvSpPr/>
          <p:nvPr/>
        </p:nvSpPr>
        <p:spPr>
          <a:xfrm>
            <a:off x="3764683" y="2775173"/>
            <a:ext cx="2856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1</a:t>
            </a:r>
            <a:endParaRPr lang="en-US" sz="1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/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2407698" y="2567739"/>
            <a:ext cx="560091" cy="307777"/>
            <a:chOff x="1360673" y="-315158"/>
            <a:chExt cx="560091" cy="307777"/>
          </a:xfrm>
        </p:grpSpPr>
        <p:sp>
          <p:nvSpPr>
            <p:cNvPr id="79" name="Rectangle 78"/>
            <p:cNvSpPr/>
            <p:nvPr/>
          </p:nvSpPr>
          <p:spPr>
            <a:xfrm>
              <a:off x="1360673" y="-315158"/>
              <a:ext cx="56009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noFill/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Symbol"/>
                </a:rPr>
                <a:t> </a:t>
              </a:r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0</a:t>
              </a:r>
              <a:endPara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80" name="Straight Connector 79"/>
            <p:cNvCxnSpPr/>
            <p:nvPr/>
          </p:nvCxnSpPr>
          <p:spPr>
            <a:xfrm rot="16200000">
              <a:off x="1703020" y="-368943"/>
              <a:ext cx="1509" cy="192900"/>
            </a:xfrm>
            <a:prstGeom prst="line">
              <a:avLst/>
            </a:prstGeom>
            <a:ln w="190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3554709" y="3085773"/>
            <a:ext cx="560091" cy="307777"/>
            <a:chOff x="1421458" y="-323850"/>
            <a:chExt cx="560091" cy="307777"/>
          </a:xfrm>
        </p:grpSpPr>
        <p:sp>
          <p:nvSpPr>
            <p:cNvPr id="108" name="Rectangle 107"/>
            <p:cNvSpPr/>
            <p:nvPr/>
          </p:nvSpPr>
          <p:spPr>
            <a:xfrm>
              <a:off x="1421458" y="-323850"/>
              <a:ext cx="56009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Symbol"/>
                </a:rPr>
                <a:t> </a:t>
              </a:r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5</a:t>
              </a:r>
              <a:endPara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09" name="Straight Connector 108"/>
            <p:cNvCxnSpPr/>
            <p:nvPr/>
          </p:nvCxnSpPr>
          <p:spPr>
            <a:xfrm rot="16200000">
              <a:off x="1703020" y="-368943"/>
              <a:ext cx="1509" cy="19290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Rectangle 109"/>
          <p:cNvSpPr/>
          <p:nvPr/>
        </p:nvSpPr>
        <p:spPr>
          <a:xfrm>
            <a:off x="4271340" y="3615400"/>
            <a:ext cx="9541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tabLst>
                <a:tab pos="2743200" algn="l"/>
                <a:tab pos="4398963" algn="l"/>
                <a:tab pos="4918075" algn="l"/>
              </a:tabLst>
            </a:pPr>
            <a:r>
              <a:rPr lang="en-US" sz="1400" b="1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i.e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  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x</a:t>
            </a:r>
            <a:r>
              <a:rPr lang="en-US" sz="14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2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 </a:t>
            </a: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+ 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2858524" y="3622412"/>
            <a:ext cx="3738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tabLst>
                <a:tab pos="2743200" algn="l"/>
                <a:tab pos="4398963" algn="l"/>
                <a:tab pos="4918075" algn="l"/>
              </a:tabLst>
            </a:pP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x</a:t>
            </a:r>
            <a:r>
              <a:rPr lang="en-US" sz="14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2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3633846" y="3607024"/>
            <a:ext cx="553378" cy="338554"/>
            <a:chOff x="5976652" y="514350"/>
            <a:chExt cx="553378" cy="338554"/>
          </a:xfrm>
        </p:grpSpPr>
        <p:sp>
          <p:nvSpPr>
            <p:cNvPr id="113" name="TextBox 112"/>
            <p:cNvSpPr txBox="1"/>
            <p:nvPr/>
          </p:nvSpPr>
          <p:spPr>
            <a:xfrm>
              <a:off x="5976652" y="514350"/>
              <a:ext cx="4908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/>
                </a:rPr>
                <a:t>+ </a:t>
              </a:r>
              <a:r>
                <a:rPr lang="en-US" sz="16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Symbol"/>
                </a:rPr>
                <a:t></a:t>
              </a:r>
              <a:endPara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14" name="Straight Connector 113"/>
            <p:cNvCxnSpPr/>
            <p:nvPr/>
          </p:nvCxnSpPr>
          <p:spPr>
            <a:xfrm>
              <a:off x="6362840" y="566460"/>
              <a:ext cx="16719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TextBox 114"/>
          <p:cNvSpPr txBox="1"/>
          <p:nvPr/>
        </p:nvSpPr>
        <p:spPr>
          <a:xfrm>
            <a:off x="3969776" y="3615400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5</a:t>
            </a:r>
          </a:p>
        </p:txBody>
      </p:sp>
      <p:grpSp>
        <p:nvGrpSpPr>
          <p:cNvPr id="116" name="Group 115"/>
          <p:cNvGrpSpPr/>
          <p:nvPr/>
        </p:nvGrpSpPr>
        <p:grpSpPr>
          <a:xfrm>
            <a:off x="5061083" y="3623805"/>
            <a:ext cx="356522" cy="338554"/>
            <a:chOff x="6221702" y="502920"/>
            <a:chExt cx="356522" cy="338554"/>
          </a:xfrm>
        </p:grpSpPr>
        <p:sp>
          <p:nvSpPr>
            <p:cNvPr id="117" name="TextBox 116"/>
            <p:cNvSpPr txBox="1"/>
            <p:nvPr/>
          </p:nvSpPr>
          <p:spPr>
            <a:xfrm>
              <a:off x="6221702" y="502920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Symbol"/>
                </a:rPr>
                <a:t></a:t>
              </a:r>
              <a:endPara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18" name="Straight Connector 117"/>
            <p:cNvCxnSpPr/>
            <p:nvPr/>
          </p:nvCxnSpPr>
          <p:spPr>
            <a:xfrm>
              <a:off x="6412255" y="560289"/>
              <a:ext cx="165969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Box 118"/>
          <p:cNvSpPr txBox="1"/>
          <p:nvPr/>
        </p:nvSpPr>
        <p:spPr>
          <a:xfrm>
            <a:off x="5177825" y="3615400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5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3148649" y="3627522"/>
            <a:ext cx="5645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– 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0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x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928926" y="-596602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1 Mark</a:t>
            </a:r>
            <a:endParaRPr lang="en-I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74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4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3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4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4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3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9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500"/>
                            </p:stCondLst>
                            <p:childTnLst>
                              <p:par>
                                <p:cTn id="20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1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500"/>
                            </p:stCondLst>
                            <p:childTnLst>
                              <p:par>
                                <p:cTn id="24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500"/>
                            </p:stCondLst>
                            <p:childTnLst>
                              <p:par>
                                <p:cTn id="2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1000"/>
                            </p:stCondLst>
                            <p:childTnLst>
                              <p:par>
                                <p:cTn id="2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/>
      <p:bldP spid="17" grpId="0"/>
      <p:bldP spid="18" grpId="0" animBg="1"/>
      <p:bldP spid="18" grpId="1" animBg="1"/>
      <p:bldP spid="18" grpId="2" animBg="1"/>
      <p:bldP spid="19" grpId="0" animBg="1"/>
      <p:bldP spid="19" grpId="1" animBg="1"/>
      <p:bldP spid="19" grpId="2" animBg="1"/>
      <p:bldP spid="20" grpId="0"/>
      <p:bldP spid="21" grpId="0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43" grpId="0"/>
      <p:bldP spid="49" grpId="0"/>
      <p:bldP spid="57" grpId="0"/>
      <p:bldP spid="58" grpId="0"/>
      <p:bldP spid="59" grpId="0"/>
      <p:bldP spid="60" grpId="0"/>
      <p:bldP spid="61" grpId="0"/>
      <p:bldP spid="84" grpId="0"/>
      <p:bldP spid="84" grpId="1"/>
      <p:bldP spid="91" grpId="0" animBg="1"/>
      <p:bldP spid="91" grpId="1" animBg="1"/>
      <p:bldP spid="85" grpId="0"/>
      <p:bldP spid="92" grpId="0"/>
      <p:bldP spid="106" grpId="0"/>
      <p:bldP spid="106" grpId="1"/>
      <p:bldP spid="110" grpId="0"/>
      <p:bldP spid="111" grpId="0"/>
      <p:bldP spid="115" grpId="0"/>
      <p:bldP spid="119" grpId="0"/>
      <p:bldP spid="1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576215" y="1827809"/>
            <a:ext cx="1174941" cy="290367"/>
          </a:xfrm>
          <a:prstGeom prst="roundRect">
            <a:avLst/>
          </a:prstGeom>
          <a:solidFill>
            <a:srgbClr val="FFFF00">
              <a:alpha val="49804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>
              <a:ln>
                <a:solidFill>
                  <a:srgbClr val="C00000"/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262130" y="3077832"/>
            <a:ext cx="2735321" cy="279038"/>
          </a:xfrm>
          <a:prstGeom prst="roundRect">
            <a:avLst/>
          </a:prstGeom>
          <a:solidFill>
            <a:srgbClr val="FFFF00">
              <a:alpha val="49804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>
              <a:ln>
                <a:solidFill>
                  <a:srgbClr val="C00000"/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303616" y="2576842"/>
            <a:ext cx="261754" cy="222330"/>
          </a:xfrm>
          <a:prstGeom prst="roundRect">
            <a:avLst/>
          </a:prstGeom>
          <a:solidFill>
            <a:srgbClr val="FFFF00">
              <a:alpha val="49804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>
              <a:ln>
                <a:solidFill>
                  <a:srgbClr val="C00000"/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735959" y="2627365"/>
            <a:ext cx="261492" cy="235020"/>
          </a:xfrm>
          <a:prstGeom prst="roundRect">
            <a:avLst/>
          </a:prstGeom>
          <a:solidFill>
            <a:srgbClr val="FFFF00">
              <a:alpha val="49804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>
              <a:ln>
                <a:solidFill>
                  <a:srgbClr val="C00000"/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104249" y="2553373"/>
            <a:ext cx="274079" cy="222330"/>
          </a:xfrm>
          <a:prstGeom prst="roundRect">
            <a:avLst/>
          </a:prstGeom>
          <a:solidFill>
            <a:srgbClr val="FFFF00">
              <a:alpha val="49804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>
              <a:ln>
                <a:solidFill>
                  <a:srgbClr val="C00000"/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311092" y="2789877"/>
            <a:ext cx="742279" cy="222330"/>
          </a:xfrm>
          <a:prstGeom prst="roundRect">
            <a:avLst/>
          </a:prstGeom>
          <a:solidFill>
            <a:srgbClr val="FF9933">
              <a:alpha val="49804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>
              <a:ln>
                <a:solidFill>
                  <a:srgbClr val="C00000"/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096790" y="2783660"/>
            <a:ext cx="742279" cy="222330"/>
          </a:xfrm>
          <a:prstGeom prst="roundRect">
            <a:avLst/>
          </a:prstGeom>
          <a:solidFill>
            <a:srgbClr val="FF9933">
              <a:alpha val="49804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>
              <a:ln>
                <a:solidFill>
                  <a:srgbClr val="C00000"/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981" y="1821913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Sol.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08607" y="1821913"/>
            <a:ext cx="4059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Let 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quadratic polynomial be </a:t>
            </a: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ax</a:t>
            </a:r>
            <a:r>
              <a:rPr lang="en-US" sz="1400" b="1" i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2</a:t>
            </a: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 + </a:t>
            </a:r>
            <a:r>
              <a:rPr lang="en-US" sz="1400" b="1" i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bx</a:t>
            </a: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 + 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c,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452242" y="2229446"/>
            <a:ext cx="351281" cy="289871"/>
          </a:xfrm>
          <a:prstGeom prst="roundRect">
            <a:avLst/>
          </a:prstGeom>
          <a:solidFill>
            <a:srgbClr val="FF9933">
              <a:alpha val="49804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>
              <a:ln>
                <a:solidFill>
                  <a:srgbClr val="C00000"/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872033" y="2208830"/>
            <a:ext cx="565038" cy="305144"/>
          </a:xfrm>
          <a:prstGeom prst="roundRect">
            <a:avLst/>
          </a:prstGeom>
          <a:solidFill>
            <a:srgbClr val="FF9933">
              <a:alpha val="49804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>
              <a:ln>
                <a:solidFill>
                  <a:srgbClr val="C00000"/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83301" y="2209827"/>
            <a:ext cx="12410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1597025" algn="l"/>
                <a:tab pos="2060575" algn="l"/>
              </a:tabLst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and 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    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</a:rPr>
              <a:t>ab  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07887" y="2209827"/>
            <a:ext cx="15888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We have 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  <a:sym typeface="Symbol"/>
              </a:rPr>
              <a:t> +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 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  <a:sym typeface="Symbol"/>
              </a:rPr>
              <a:t>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 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5278" y="859215"/>
            <a:ext cx="982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Q.</a:t>
            </a:r>
            <a:r>
              <a:rPr lang="en-US" sz="2000" b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 2</a:t>
            </a:r>
            <a:endParaRPr lang="en-US" sz="3200" b="1" dirty="0">
              <a:solidFill>
                <a:srgbClr val="FF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58529" y="391458"/>
            <a:ext cx="1778542" cy="357404"/>
          </a:xfrm>
          <a:prstGeom prst="roundRect">
            <a:avLst>
              <a:gd name="adj" fmla="val 44152"/>
            </a:avLst>
          </a:prstGeom>
          <a:solidFill>
            <a:srgbClr val="A4978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4723" y="352183"/>
            <a:ext cx="1693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E</a:t>
            </a:r>
            <a:r>
              <a:rPr lang="en-US" sz="1600" b="1" dirty="0" smtClean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XERCISE 2.2</a:t>
            </a:r>
            <a:endParaRPr lang="en-US" sz="1600" b="1" dirty="0">
              <a:solidFill>
                <a:srgbClr val="00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342563" y="977545"/>
            <a:ext cx="5591637" cy="426071"/>
          </a:xfrm>
          <a:prstGeom prst="roundRect">
            <a:avLst/>
          </a:prstGeom>
          <a:solidFill>
            <a:schemeClr val="bg1">
              <a:alpha val="4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890806" y="1200833"/>
            <a:ext cx="1996606" cy="201168"/>
          </a:xfrm>
          <a:prstGeom prst="roundRect">
            <a:avLst/>
          </a:prstGeom>
          <a:solidFill>
            <a:srgbClr val="800080">
              <a:alpha val="50588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00000"/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042515" y="1194054"/>
            <a:ext cx="486023" cy="201168"/>
          </a:xfrm>
          <a:prstGeom prst="roundRect">
            <a:avLst/>
          </a:prstGeom>
          <a:solidFill>
            <a:srgbClr val="800080">
              <a:alpha val="50588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00000"/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372911" y="971550"/>
            <a:ext cx="2738967" cy="201168"/>
          </a:xfrm>
          <a:prstGeom prst="roundRect">
            <a:avLst/>
          </a:prstGeom>
          <a:solidFill>
            <a:srgbClr val="800080">
              <a:alpha val="50588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00000"/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4217662" y="1200764"/>
            <a:ext cx="668254" cy="201168"/>
          </a:xfrm>
          <a:prstGeom prst="roundRect">
            <a:avLst>
              <a:gd name="adj" fmla="val 14183"/>
            </a:avLst>
          </a:prstGeom>
          <a:noFill/>
          <a:ln>
            <a:solidFill>
              <a:srgbClr val="00FFCC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00000"/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356221" y="914648"/>
            <a:ext cx="63225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Find a quadratic polynomial each with the given numbers </a:t>
            </a:r>
            <a:endParaRPr lang="en-US" sz="1400" dirty="0">
              <a:solidFill>
                <a:srgbClr val="FF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383252" y="1128141"/>
            <a:ext cx="50208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as the sum and product of its zeroes respectively </a:t>
            </a:r>
            <a:r>
              <a:rPr lang="en-US" sz="1400" b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:</a:t>
            </a:r>
            <a:endParaRPr lang="en-US" sz="1400" b="1" dirty="0">
              <a:solidFill>
                <a:srgbClr val="FF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975950" y="2518363"/>
            <a:ext cx="415394" cy="503189"/>
            <a:chOff x="1975950" y="2517441"/>
            <a:chExt cx="415394" cy="503189"/>
          </a:xfrm>
        </p:grpSpPr>
        <p:sp>
          <p:nvSpPr>
            <p:cNvPr id="36" name="TextBox 35"/>
            <p:cNvSpPr txBox="1"/>
            <p:nvPr/>
          </p:nvSpPr>
          <p:spPr>
            <a:xfrm>
              <a:off x="1975950" y="251744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–</a:t>
              </a:r>
              <a:endPara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endParaRPr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2109905" y="2783652"/>
              <a:ext cx="230202" cy="0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38" name="TextBox 37"/>
            <p:cNvSpPr txBox="1"/>
            <p:nvPr/>
          </p:nvSpPr>
          <p:spPr>
            <a:xfrm>
              <a:off x="2072816" y="2712853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a</a:t>
              </a:r>
              <a:endPara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088056" y="2517441"/>
              <a:ext cx="303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b</a:t>
              </a:r>
              <a:endPara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2309479" y="2625594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1597025" algn="l"/>
                <a:tab pos="2060575" algn="l"/>
              </a:tabLst>
            </a:pP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268400" y="2518363"/>
            <a:ext cx="306494" cy="509539"/>
            <a:chOff x="2072816" y="2517441"/>
            <a:chExt cx="306494" cy="509539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2109905" y="2783652"/>
              <a:ext cx="230202" cy="0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46" name="TextBox 45"/>
            <p:cNvSpPr txBox="1"/>
            <p:nvPr/>
          </p:nvSpPr>
          <p:spPr>
            <a:xfrm>
              <a:off x="2072816" y="2719203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a</a:t>
              </a:r>
              <a:endPara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088056" y="2517441"/>
              <a:ext cx="2856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c</a:t>
              </a:r>
              <a:endPara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endParaRPr>
            </a:p>
          </p:txBody>
        </p:sp>
      </p:grpSp>
      <p:sp>
        <p:nvSpPr>
          <p:cNvPr id="49" name="Rectangle 48"/>
          <p:cNvSpPr/>
          <p:nvPr/>
        </p:nvSpPr>
        <p:spPr>
          <a:xfrm>
            <a:off x="3505063" y="2625594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1597025" algn="l"/>
                <a:tab pos="2060575" algn="l"/>
              </a:tabLst>
            </a:pP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773142" y="1819104"/>
            <a:ext cx="28937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a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nd its 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two zeroes be 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  <a:sym typeface="Symbol"/>
              </a:rPr>
              <a:t> and 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026818" y="3060725"/>
            <a:ext cx="9172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If 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a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 = 1,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814568" y="3060725"/>
            <a:ext cx="9525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then 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b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 =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974947" y="3054375"/>
            <a:ext cx="8563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and 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c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 =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015508" y="3394710"/>
            <a:ext cx="43233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So, one 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quadratic polynomial which fits the given 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condition is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2362200" y="2226170"/>
            <a:ext cx="560091" cy="307777"/>
            <a:chOff x="1305274" y="-352128"/>
            <a:chExt cx="560091" cy="307777"/>
          </a:xfrm>
        </p:grpSpPr>
        <p:sp>
          <p:nvSpPr>
            <p:cNvPr id="72" name="Rectangle 71"/>
            <p:cNvSpPr/>
            <p:nvPr/>
          </p:nvSpPr>
          <p:spPr>
            <a:xfrm>
              <a:off x="1305274" y="-352128"/>
              <a:ext cx="56009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noFill/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Symbol"/>
                </a:rPr>
                <a:t></a:t>
              </a:r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Symbol"/>
                </a:rPr>
                <a:t> </a:t>
              </a:r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1</a:t>
              </a:r>
              <a:endPara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73" name="Straight Connector 72"/>
            <p:cNvCxnSpPr/>
            <p:nvPr/>
          </p:nvCxnSpPr>
          <p:spPr>
            <a:xfrm rot="16200000">
              <a:off x="1703020" y="-368943"/>
              <a:ext cx="1509" cy="192900"/>
            </a:xfrm>
            <a:prstGeom prst="line">
              <a:avLst/>
            </a:prstGeom>
            <a:ln w="190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ectangle 83"/>
          <p:cNvSpPr/>
          <p:nvPr/>
        </p:nvSpPr>
        <p:spPr>
          <a:xfrm>
            <a:off x="2606298" y="2771186"/>
            <a:ext cx="2856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1</a:t>
            </a:r>
            <a:endParaRPr lang="en-US" sz="1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2572796" y="2621938"/>
            <a:ext cx="252204" cy="202118"/>
          </a:xfrm>
          <a:prstGeom prst="roundRect">
            <a:avLst/>
          </a:prstGeom>
          <a:solidFill>
            <a:srgbClr val="FFFF00">
              <a:alpha val="49804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>
              <a:ln>
                <a:solidFill>
                  <a:srgbClr val="C00000"/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2659019" y="3072227"/>
            <a:ext cx="489629" cy="307777"/>
            <a:chOff x="1421457" y="-323850"/>
            <a:chExt cx="709697" cy="307777"/>
          </a:xfrm>
        </p:grpSpPr>
        <p:sp>
          <p:nvSpPr>
            <p:cNvPr id="95" name="Rectangle 94"/>
            <p:cNvSpPr/>
            <p:nvPr/>
          </p:nvSpPr>
          <p:spPr>
            <a:xfrm>
              <a:off x="1421457" y="-323850"/>
              <a:ext cx="70969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Symbol"/>
                </a:rPr>
                <a:t>– 1</a:t>
              </a:r>
              <a:endPara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6" name="Straight Connector 95"/>
            <p:cNvCxnSpPr/>
            <p:nvPr/>
          </p:nvCxnSpPr>
          <p:spPr>
            <a:xfrm rot="16200000">
              <a:off x="1791542" y="-368943"/>
              <a:ext cx="1509" cy="192900"/>
            </a:xfrm>
            <a:prstGeom prst="line">
              <a:avLst/>
            </a:prstGeom>
            <a:ln w="190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Rectangle 84"/>
          <p:cNvSpPr/>
          <p:nvPr/>
        </p:nvSpPr>
        <p:spPr>
          <a:xfrm>
            <a:off x="685921" y="1511463"/>
            <a:ext cx="15238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0900" indent="-850900">
              <a:tabLst>
                <a:tab pos="401638" algn="ctr"/>
              </a:tabLst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	(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iv)    1, 1</a:t>
            </a:r>
            <a:endParaRPr lang="en-US" sz="14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3909440" y="2208801"/>
            <a:ext cx="378767" cy="307777"/>
            <a:chOff x="1421458" y="-349680"/>
            <a:chExt cx="378767" cy="307777"/>
          </a:xfrm>
        </p:grpSpPr>
        <p:sp>
          <p:nvSpPr>
            <p:cNvPr id="97" name="Rectangle 96"/>
            <p:cNvSpPr/>
            <p:nvPr/>
          </p:nvSpPr>
          <p:spPr>
            <a:xfrm>
              <a:off x="1421458" y="-349680"/>
              <a:ext cx="28004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1</a:t>
              </a:r>
              <a:endPara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>
            <a:xfrm rot="16200000">
              <a:off x="1703020" y="-368943"/>
              <a:ext cx="1509" cy="192900"/>
            </a:xfrm>
            <a:prstGeom prst="line">
              <a:avLst/>
            </a:prstGeom>
            <a:ln w="190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/>
          <p:cNvGrpSpPr/>
          <p:nvPr/>
        </p:nvGrpSpPr>
        <p:grpSpPr>
          <a:xfrm>
            <a:off x="3712275" y="2597748"/>
            <a:ext cx="307759" cy="307777"/>
            <a:chOff x="1478205" y="-323850"/>
            <a:chExt cx="322020" cy="307777"/>
          </a:xfrm>
        </p:grpSpPr>
        <p:sp>
          <p:nvSpPr>
            <p:cNvPr id="104" name="Rectangle 103"/>
            <p:cNvSpPr/>
            <p:nvPr/>
          </p:nvSpPr>
          <p:spPr>
            <a:xfrm>
              <a:off x="1478205" y="-323850"/>
              <a:ext cx="31207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1</a:t>
              </a:r>
              <a:endPara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05" name="Straight Connector 104"/>
            <p:cNvCxnSpPr/>
            <p:nvPr/>
          </p:nvCxnSpPr>
          <p:spPr>
            <a:xfrm rot="16200000">
              <a:off x="1703020" y="-368943"/>
              <a:ext cx="1509" cy="192900"/>
            </a:xfrm>
            <a:prstGeom prst="line">
              <a:avLst/>
            </a:prstGeom>
            <a:ln w="190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Rectangle 105"/>
          <p:cNvSpPr/>
          <p:nvPr/>
        </p:nvSpPr>
        <p:spPr>
          <a:xfrm>
            <a:off x="3764683" y="2775173"/>
            <a:ext cx="2856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1</a:t>
            </a:r>
            <a:endParaRPr lang="en-US" sz="1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/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2407698" y="2567739"/>
            <a:ext cx="560091" cy="307777"/>
            <a:chOff x="1360673" y="-315158"/>
            <a:chExt cx="560091" cy="307777"/>
          </a:xfrm>
        </p:grpSpPr>
        <p:sp>
          <p:nvSpPr>
            <p:cNvPr id="79" name="Rectangle 78"/>
            <p:cNvSpPr/>
            <p:nvPr/>
          </p:nvSpPr>
          <p:spPr>
            <a:xfrm>
              <a:off x="1360673" y="-315158"/>
              <a:ext cx="56009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noFill/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Symbol"/>
                </a:rPr>
                <a:t> </a:t>
              </a:r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1</a:t>
              </a:r>
              <a:endPara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80" name="Straight Connector 79"/>
            <p:cNvCxnSpPr/>
            <p:nvPr/>
          </p:nvCxnSpPr>
          <p:spPr>
            <a:xfrm rot="16200000">
              <a:off x="1703020" y="-368943"/>
              <a:ext cx="1509" cy="192900"/>
            </a:xfrm>
            <a:prstGeom prst="line">
              <a:avLst/>
            </a:prstGeom>
            <a:ln w="190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3725701" y="3059943"/>
            <a:ext cx="302567" cy="307777"/>
            <a:chOff x="1497658" y="-323850"/>
            <a:chExt cx="560091" cy="307777"/>
          </a:xfrm>
        </p:grpSpPr>
        <p:sp>
          <p:nvSpPr>
            <p:cNvPr id="108" name="Rectangle 107"/>
            <p:cNvSpPr/>
            <p:nvPr/>
          </p:nvSpPr>
          <p:spPr>
            <a:xfrm>
              <a:off x="1497658" y="-323850"/>
              <a:ext cx="56009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1</a:t>
              </a:r>
              <a:endPara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09" name="Straight Connector 108"/>
            <p:cNvCxnSpPr/>
            <p:nvPr/>
          </p:nvCxnSpPr>
          <p:spPr>
            <a:xfrm rot="16200000">
              <a:off x="1703020" y="-368943"/>
              <a:ext cx="1509" cy="192900"/>
            </a:xfrm>
            <a:prstGeom prst="line">
              <a:avLst/>
            </a:prstGeom>
            <a:ln w="190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Rectangle 110"/>
          <p:cNvSpPr/>
          <p:nvPr/>
        </p:nvSpPr>
        <p:spPr>
          <a:xfrm>
            <a:off x="2858524" y="3622412"/>
            <a:ext cx="3738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tabLst>
                <a:tab pos="2743200" algn="l"/>
                <a:tab pos="4398963" algn="l"/>
                <a:tab pos="4918075" algn="l"/>
              </a:tabLst>
            </a:pP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x</a:t>
            </a:r>
            <a:r>
              <a:rPr lang="en-US" sz="14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2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3580356" y="3628040"/>
            <a:ext cx="308098" cy="338554"/>
            <a:chOff x="5976652" y="514350"/>
            <a:chExt cx="308098" cy="338554"/>
          </a:xfrm>
        </p:grpSpPr>
        <p:sp>
          <p:nvSpPr>
            <p:cNvPr id="113" name="TextBox 112"/>
            <p:cNvSpPr txBox="1"/>
            <p:nvPr/>
          </p:nvSpPr>
          <p:spPr>
            <a:xfrm>
              <a:off x="5976652" y="514350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/>
                </a:rPr>
                <a:t>+</a:t>
              </a:r>
              <a:endPara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14" name="Straight Connector 113"/>
            <p:cNvCxnSpPr/>
            <p:nvPr/>
          </p:nvCxnSpPr>
          <p:spPr>
            <a:xfrm>
              <a:off x="6061816" y="566460"/>
              <a:ext cx="167190" cy="0"/>
            </a:xfrm>
            <a:prstGeom prst="line">
              <a:avLst/>
            </a:prstGeom>
            <a:ln w="190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TextBox 114"/>
          <p:cNvSpPr txBox="1"/>
          <p:nvPr/>
        </p:nvSpPr>
        <p:spPr>
          <a:xfrm>
            <a:off x="3843042" y="3649060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1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3148649" y="3627522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– 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 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x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928926" y="-668610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1 Mark</a:t>
            </a:r>
            <a:endParaRPr lang="en-I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64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4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4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1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2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00"/>
                            </p:stCondLst>
                            <p:childTnLst>
                              <p:par>
                                <p:cTn id="18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00"/>
                            </p:stCondLst>
                            <p:childTnLst>
                              <p:par>
                                <p:cTn id="202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000"/>
                            </p:stCondLst>
                            <p:childTnLst>
                              <p:par>
                                <p:cTn id="20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500"/>
                            </p:stCondLst>
                            <p:childTnLst>
                              <p:par>
                                <p:cTn id="24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/>
      <p:bldP spid="17" grpId="0"/>
      <p:bldP spid="18" grpId="0" animBg="1"/>
      <p:bldP spid="18" grpId="1" animBg="1"/>
      <p:bldP spid="18" grpId="2" animBg="1"/>
      <p:bldP spid="19" grpId="0" animBg="1"/>
      <p:bldP spid="19" grpId="1" animBg="1"/>
      <p:bldP spid="19" grpId="2" animBg="1"/>
      <p:bldP spid="20" grpId="0"/>
      <p:bldP spid="21" grpId="0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43" grpId="0"/>
      <p:bldP spid="49" grpId="0"/>
      <p:bldP spid="57" grpId="0"/>
      <p:bldP spid="58" grpId="0"/>
      <p:bldP spid="59" grpId="0"/>
      <p:bldP spid="60" grpId="0"/>
      <p:bldP spid="61" grpId="0"/>
      <p:bldP spid="84" grpId="0"/>
      <p:bldP spid="84" grpId="1"/>
      <p:bldP spid="91" grpId="0" animBg="1"/>
      <p:bldP spid="91" grpId="1" animBg="1"/>
      <p:bldP spid="85" grpId="0"/>
      <p:bldP spid="106" grpId="0"/>
      <p:bldP spid="106" grpId="1"/>
      <p:bldP spid="111" grpId="0"/>
      <p:bldP spid="115" grpId="0"/>
      <p:bldP spid="1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2597325" y="1971586"/>
            <a:ext cx="43140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b="1" dirty="0" smtClean="0">
                <a:solidFill>
                  <a:prstClr val="black"/>
                </a:solidFill>
              </a:rPr>
              <a:t>Module 16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123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ounded Rectangle 112"/>
          <p:cNvSpPr/>
          <p:nvPr/>
        </p:nvSpPr>
        <p:spPr>
          <a:xfrm>
            <a:off x="3576215" y="1827809"/>
            <a:ext cx="1174941" cy="290367"/>
          </a:xfrm>
          <a:prstGeom prst="roundRect">
            <a:avLst/>
          </a:prstGeom>
          <a:solidFill>
            <a:srgbClr val="FFFF00">
              <a:alpha val="49804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>
              <a:ln>
                <a:solidFill>
                  <a:srgbClr val="C00000"/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1262130" y="3077832"/>
            <a:ext cx="2849748" cy="279038"/>
          </a:xfrm>
          <a:prstGeom prst="roundRect">
            <a:avLst/>
          </a:prstGeom>
          <a:solidFill>
            <a:srgbClr val="FFFF00">
              <a:alpha val="49804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>
              <a:ln>
                <a:solidFill>
                  <a:srgbClr val="C00000"/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3767988" y="2576842"/>
            <a:ext cx="261754" cy="222330"/>
          </a:xfrm>
          <a:prstGeom prst="roundRect">
            <a:avLst/>
          </a:prstGeom>
          <a:solidFill>
            <a:srgbClr val="FFFF00">
              <a:alpha val="49804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>
              <a:ln>
                <a:solidFill>
                  <a:srgbClr val="C00000"/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4779096" y="2573106"/>
            <a:ext cx="335683" cy="222330"/>
          </a:xfrm>
          <a:prstGeom prst="roundRect">
            <a:avLst/>
          </a:prstGeom>
          <a:solidFill>
            <a:srgbClr val="FFFF00">
              <a:alpha val="49804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>
              <a:ln>
                <a:solidFill>
                  <a:srgbClr val="C00000"/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2032472" y="2553373"/>
            <a:ext cx="795823" cy="222330"/>
          </a:xfrm>
          <a:prstGeom prst="roundRect">
            <a:avLst/>
          </a:prstGeom>
          <a:solidFill>
            <a:srgbClr val="FFFF00">
              <a:alpha val="49804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>
              <a:ln>
                <a:solidFill>
                  <a:srgbClr val="C00000"/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2098153" y="2786520"/>
            <a:ext cx="742279" cy="222330"/>
          </a:xfrm>
          <a:prstGeom prst="roundRect">
            <a:avLst/>
          </a:prstGeom>
          <a:solidFill>
            <a:srgbClr val="FFFF00">
              <a:alpha val="74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>
              <a:ln>
                <a:solidFill>
                  <a:srgbClr val="C00000"/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3777619" y="2790010"/>
            <a:ext cx="742279" cy="222330"/>
          </a:xfrm>
          <a:prstGeom prst="roundRect">
            <a:avLst/>
          </a:prstGeom>
          <a:solidFill>
            <a:srgbClr val="FF9933">
              <a:alpha val="49804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>
              <a:ln>
                <a:solidFill>
                  <a:srgbClr val="C00000"/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2096790" y="2783660"/>
            <a:ext cx="742279" cy="222330"/>
          </a:xfrm>
          <a:prstGeom prst="roundRect">
            <a:avLst/>
          </a:prstGeom>
          <a:solidFill>
            <a:srgbClr val="FF9933">
              <a:alpha val="49804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>
              <a:ln>
                <a:solidFill>
                  <a:srgbClr val="C00000"/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981" y="1821913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Sol.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28230" y="1384037"/>
            <a:ext cx="1546010" cy="523220"/>
            <a:chOff x="172796" y="915566"/>
            <a:chExt cx="1546010" cy="523220"/>
          </a:xfrm>
        </p:grpSpPr>
        <p:sp>
          <p:nvSpPr>
            <p:cNvPr id="10" name="Rectangle 9"/>
            <p:cNvSpPr/>
            <p:nvPr/>
          </p:nvSpPr>
          <p:spPr>
            <a:xfrm>
              <a:off x="172796" y="1031888"/>
              <a:ext cx="54694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/>
                </a:rPr>
                <a:t>   (</a:t>
              </a:r>
              <a:r>
                <a:rPr lang="en-US" sz="1400" b="1" dirty="0" err="1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/>
                </a:rPr>
                <a:t>i</a:t>
              </a:r>
              <a:r>
                <a:rPr 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/>
                </a:rPr>
                <a:t>)</a:t>
              </a:r>
              <a:endPara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43007" y="1014575"/>
              <a:ext cx="57579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/>
                </a:rPr>
                <a:t>, – 1</a:t>
              </a:r>
              <a:endPara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844309" y="915566"/>
              <a:ext cx="303288" cy="523220"/>
              <a:chOff x="342408" y="2171700"/>
              <a:chExt cx="303288" cy="52322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42408" y="2171700"/>
                <a:ext cx="30328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ookman Old Style"/>
                  </a:rPr>
                  <a:t>1</a:t>
                </a:r>
              </a:p>
              <a:p>
                <a:r>
                  <a:rPr lang="en-US" sz="1400" b="1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ookman Old Style"/>
                  </a:rPr>
                  <a:t>4</a:t>
                </a:r>
                <a:endParaRPr 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 rot="16200000">
                <a:off x="505231" y="2344260"/>
                <a:ext cx="1509" cy="19290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Rectangle 14"/>
          <p:cNvSpPr/>
          <p:nvPr/>
        </p:nvSpPr>
        <p:spPr>
          <a:xfrm>
            <a:off x="808607" y="1821913"/>
            <a:ext cx="4059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Let 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quadratic polynomial be </a:t>
            </a: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ax</a:t>
            </a:r>
            <a:r>
              <a:rPr lang="en-US" sz="1400" b="1" i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2</a:t>
            </a: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 + </a:t>
            </a:r>
            <a:r>
              <a:rPr lang="en-US" sz="1400" b="1" i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bx</a:t>
            </a: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 + 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c,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700019" y="2229446"/>
            <a:ext cx="351281" cy="289871"/>
          </a:xfrm>
          <a:prstGeom prst="roundRect">
            <a:avLst/>
          </a:prstGeom>
          <a:solidFill>
            <a:srgbClr val="FF9933">
              <a:alpha val="49804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>
              <a:ln>
                <a:solidFill>
                  <a:srgbClr val="C00000"/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872033" y="2208830"/>
            <a:ext cx="565038" cy="305144"/>
          </a:xfrm>
          <a:prstGeom prst="roundRect">
            <a:avLst/>
          </a:prstGeom>
          <a:solidFill>
            <a:srgbClr val="FF9933">
              <a:alpha val="49804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>
              <a:ln>
                <a:solidFill>
                  <a:srgbClr val="C00000"/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031078" y="2209827"/>
            <a:ext cx="15712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1597025" algn="l"/>
                <a:tab pos="2060575" algn="l"/>
              </a:tabLst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and 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    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</a:rPr>
              <a:t>ab  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= – 1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07887" y="2209827"/>
            <a:ext cx="15888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We have 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  <a:sym typeface="Symbol"/>
              </a:rPr>
              <a:t> +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 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  <a:sym typeface="Symbol"/>
              </a:rPr>
              <a:t>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 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2535782" y="2105005"/>
            <a:ext cx="303288" cy="523220"/>
            <a:chOff x="2096706" y="2541032"/>
            <a:chExt cx="303288" cy="523220"/>
          </a:xfrm>
        </p:grpSpPr>
        <p:sp>
          <p:nvSpPr>
            <p:cNvPr id="35" name="Rectangle 34"/>
            <p:cNvSpPr/>
            <p:nvPr/>
          </p:nvSpPr>
          <p:spPr>
            <a:xfrm>
              <a:off x="2096706" y="2541032"/>
              <a:ext cx="30328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/>
                </a:rPr>
                <a:t>1</a:t>
              </a:r>
            </a:p>
            <a:p>
              <a:r>
                <a:rPr 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/>
                </a:rPr>
                <a:t>4</a:t>
              </a:r>
              <a:endPara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 flipV="1">
              <a:off x="2149581" y="2810262"/>
              <a:ext cx="197538" cy="5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/>
          <p:cNvSpPr txBox="1"/>
          <p:nvPr/>
        </p:nvSpPr>
        <p:spPr>
          <a:xfrm>
            <a:off x="485278" y="859215"/>
            <a:ext cx="982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Q.</a:t>
            </a:r>
            <a:r>
              <a:rPr lang="en-US" sz="2000" b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 2</a:t>
            </a:r>
            <a:endParaRPr lang="en-US" sz="3200" b="1" dirty="0">
              <a:solidFill>
                <a:srgbClr val="FF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658529" y="391458"/>
            <a:ext cx="1778542" cy="357404"/>
          </a:xfrm>
          <a:prstGeom prst="roundRect">
            <a:avLst>
              <a:gd name="adj" fmla="val 44152"/>
            </a:avLst>
          </a:prstGeom>
          <a:solidFill>
            <a:srgbClr val="A4978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24723" y="352183"/>
            <a:ext cx="1693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E</a:t>
            </a:r>
            <a:r>
              <a:rPr lang="en-US" sz="1600" b="1" dirty="0" smtClean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XERCISE 2.2</a:t>
            </a:r>
            <a:endParaRPr lang="en-US" sz="1600" b="1" dirty="0">
              <a:solidFill>
                <a:srgbClr val="00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1342563" y="977545"/>
            <a:ext cx="5591637" cy="426071"/>
          </a:xfrm>
          <a:prstGeom prst="roundRect">
            <a:avLst/>
          </a:prstGeom>
          <a:solidFill>
            <a:schemeClr val="bg1">
              <a:alpha val="4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890806" y="1200833"/>
            <a:ext cx="1996606" cy="201168"/>
          </a:xfrm>
          <a:prstGeom prst="roundRect">
            <a:avLst/>
          </a:prstGeom>
          <a:solidFill>
            <a:srgbClr val="800080">
              <a:alpha val="50588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00000"/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042515" y="1194054"/>
            <a:ext cx="486023" cy="201168"/>
          </a:xfrm>
          <a:prstGeom prst="roundRect">
            <a:avLst/>
          </a:prstGeom>
          <a:solidFill>
            <a:srgbClr val="800080">
              <a:alpha val="50588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00000"/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372911" y="971550"/>
            <a:ext cx="2738967" cy="201168"/>
          </a:xfrm>
          <a:prstGeom prst="roundRect">
            <a:avLst/>
          </a:prstGeom>
          <a:solidFill>
            <a:srgbClr val="800080">
              <a:alpha val="50588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00000"/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4217662" y="1200764"/>
            <a:ext cx="668254" cy="201168"/>
          </a:xfrm>
          <a:prstGeom prst="roundRect">
            <a:avLst>
              <a:gd name="adj" fmla="val 14183"/>
            </a:avLst>
          </a:prstGeom>
          <a:noFill/>
          <a:ln>
            <a:solidFill>
              <a:srgbClr val="00FFCC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00000"/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356221" y="914648"/>
            <a:ext cx="63225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Find a quadratic polynomial each with the given numbers </a:t>
            </a:r>
            <a:endParaRPr lang="en-US" sz="1400" dirty="0">
              <a:solidFill>
                <a:srgbClr val="FF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383252" y="1128141"/>
            <a:ext cx="50208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as the sum and product of its zeroes respectively </a:t>
            </a:r>
            <a:r>
              <a:rPr lang="en-US" sz="1400" b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:</a:t>
            </a:r>
            <a:endParaRPr lang="en-US" sz="1400" b="1" dirty="0">
              <a:solidFill>
                <a:srgbClr val="FF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975950" y="2518363"/>
            <a:ext cx="415394" cy="503189"/>
            <a:chOff x="1975950" y="2517441"/>
            <a:chExt cx="415394" cy="503189"/>
          </a:xfrm>
        </p:grpSpPr>
        <p:sp>
          <p:nvSpPr>
            <p:cNvPr id="77" name="TextBox 76"/>
            <p:cNvSpPr txBox="1"/>
            <p:nvPr/>
          </p:nvSpPr>
          <p:spPr>
            <a:xfrm>
              <a:off x="1975950" y="251744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–</a:t>
              </a:r>
              <a:endPara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endParaRPr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2109905" y="2783652"/>
              <a:ext cx="230202" cy="0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79" name="TextBox 78"/>
            <p:cNvSpPr txBox="1"/>
            <p:nvPr/>
          </p:nvSpPr>
          <p:spPr>
            <a:xfrm>
              <a:off x="2072816" y="2712853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a</a:t>
              </a:r>
              <a:endPara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088056" y="2517441"/>
              <a:ext cx="303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b</a:t>
              </a:r>
              <a:endPara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2535782" y="2524222"/>
            <a:ext cx="303288" cy="523220"/>
            <a:chOff x="2096706" y="2547382"/>
            <a:chExt cx="303288" cy="523220"/>
          </a:xfrm>
        </p:grpSpPr>
        <p:sp>
          <p:nvSpPr>
            <p:cNvPr id="82" name="Rectangle 81"/>
            <p:cNvSpPr/>
            <p:nvPr/>
          </p:nvSpPr>
          <p:spPr>
            <a:xfrm>
              <a:off x="2096706" y="2547382"/>
              <a:ext cx="30328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/>
                </a:rPr>
                <a:t>1</a:t>
              </a:r>
            </a:p>
            <a:p>
              <a:r>
                <a:rPr 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/>
                </a:rPr>
                <a:t>4</a:t>
              </a:r>
              <a:endPara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83" name="Straight Connector 82"/>
            <p:cNvCxnSpPr/>
            <p:nvPr/>
          </p:nvCxnSpPr>
          <p:spPr>
            <a:xfrm flipV="1">
              <a:off x="2149581" y="2810262"/>
              <a:ext cx="197538" cy="5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ectangle 83"/>
          <p:cNvSpPr/>
          <p:nvPr/>
        </p:nvSpPr>
        <p:spPr>
          <a:xfrm>
            <a:off x="2309479" y="2625594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1597025" algn="l"/>
                <a:tab pos="2060575" algn="l"/>
              </a:tabLst>
            </a:pP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3732772" y="2518363"/>
            <a:ext cx="306494" cy="509539"/>
            <a:chOff x="2072816" y="2517441"/>
            <a:chExt cx="306494" cy="509539"/>
          </a:xfrm>
        </p:grpSpPr>
        <p:cxnSp>
          <p:nvCxnSpPr>
            <p:cNvPr id="87" name="Straight Connector 86"/>
            <p:cNvCxnSpPr/>
            <p:nvPr/>
          </p:nvCxnSpPr>
          <p:spPr>
            <a:xfrm>
              <a:off x="2109905" y="2783652"/>
              <a:ext cx="230202" cy="0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88" name="TextBox 87"/>
            <p:cNvSpPr txBox="1"/>
            <p:nvPr/>
          </p:nvSpPr>
          <p:spPr>
            <a:xfrm>
              <a:off x="2072816" y="2719203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a</a:t>
              </a:r>
              <a:endPara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088056" y="2517441"/>
              <a:ext cx="2856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c</a:t>
              </a:r>
              <a:endPara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endParaRPr>
            </a:p>
          </p:txBody>
        </p:sp>
      </p:grpSp>
      <p:sp>
        <p:nvSpPr>
          <p:cNvPr id="91" name="Rectangle 90"/>
          <p:cNvSpPr/>
          <p:nvPr/>
        </p:nvSpPr>
        <p:spPr>
          <a:xfrm>
            <a:off x="4138588" y="2593844"/>
            <a:ext cx="4539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– 1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3969435" y="2625594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1597025" algn="l"/>
                <a:tab pos="2060575" algn="l"/>
              </a:tabLst>
            </a:pP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287762" y="2768600"/>
            <a:ext cx="2856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1</a:t>
            </a:r>
            <a:endParaRPr lang="en-US" sz="1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/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4498306" y="2651613"/>
            <a:ext cx="400536" cy="184032"/>
          </a:xfrm>
          <a:prstGeom prst="roundRect">
            <a:avLst/>
          </a:prstGeom>
          <a:solidFill>
            <a:srgbClr val="FF9933">
              <a:alpha val="49804"/>
            </a:srgbClr>
          </a:solidFill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sym typeface="Symbol"/>
              </a:rPr>
              <a:t></a:t>
            </a:r>
            <a:r>
              <a:rPr lang="en-US" sz="1200" b="1" dirty="0" smtClean="0">
                <a:solidFill>
                  <a:schemeClr val="bg1"/>
                </a:solidFill>
              </a:rPr>
              <a:t> 4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4498306" y="2813921"/>
            <a:ext cx="400536" cy="184032"/>
          </a:xfrm>
          <a:prstGeom prst="roundRect">
            <a:avLst/>
          </a:prstGeom>
          <a:solidFill>
            <a:srgbClr val="FF9933">
              <a:alpha val="49804"/>
            </a:srgbClr>
          </a:solidFill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sym typeface="Symbol"/>
              </a:rPr>
              <a:t></a:t>
            </a:r>
            <a:r>
              <a:rPr lang="en-US" sz="1200" b="1" dirty="0" smtClean="0">
                <a:solidFill>
                  <a:schemeClr val="bg1"/>
                </a:solidFill>
              </a:rPr>
              <a:t> 4</a:t>
            </a:r>
            <a:endParaRPr lang="en-US" sz="1200" b="1" dirty="0">
              <a:solidFill>
                <a:schemeClr val="bg1"/>
              </a:solidFill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4716720" y="2528984"/>
            <a:ext cx="453970" cy="523220"/>
            <a:chOff x="2096706" y="2547382"/>
            <a:chExt cx="453970" cy="523220"/>
          </a:xfrm>
        </p:grpSpPr>
        <p:sp>
          <p:nvSpPr>
            <p:cNvPr id="100" name="Rectangle 99"/>
            <p:cNvSpPr/>
            <p:nvPr/>
          </p:nvSpPr>
          <p:spPr>
            <a:xfrm>
              <a:off x="2096706" y="2547382"/>
              <a:ext cx="45397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/>
                </a:rPr>
                <a:t>– 4</a:t>
              </a:r>
              <a:endPara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endParaRPr>
            </a:p>
            <a:p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/>
                </a:rPr>
                <a:t>  4</a:t>
              </a:r>
              <a:endPara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01" name="Straight Connector 100"/>
            <p:cNvCxnSpPr/>
            <p:nvPr/>
          </p:nvCxnSpPr>
          <p:spPr>
            <a:xfrm flipV="1">
              <a:off x="2182769" y="2810262"/>
              <a:ext cx="288308" cy="5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Rectangle 101"/>
          <p:cNvSpPr/>
          <p:nvPr/>
        </p:nvSpPr>
        <p:spPr>
          <a:xfrm>
            <a:off x="4490417" y="2630356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1597025" algn="l"/>
                <a:tab pos="2060575" algn="l"/>
              </a:tabLst>
            </a:pP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773142" y="1819104"/>
            <a:ext cx="28937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a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nd its 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two zeroes be 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  <a:sym typeface="Symbol"/>
              </a:rPr>
              <a:t> and 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026818" y="3060725"/>
            <a:ext cx="9172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If 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a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 = 4,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803622" y="3060725"/>
            <a:ext cx="12827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then 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b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 = – 1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2949400" y="3054375"/>
            <a:ext cx="11865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and 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c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 = – 4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015508" y="3394710"/>
            <a:ext cx="43233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So, one 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quadratic polynomial which fits the given 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condition is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740279" y="3614420"/>
            <a:ext cx="12363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4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x</a:t>
            </a:r>
            <a:r>
              <a:rPr lang="en-US" sz="14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2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 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– </a:t>
            </a: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x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 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– 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4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928926" y="-596602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1 Mark</a:t>
            </a:r>
            <a:endParaRPr lang="en-I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821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3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6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2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8" dur="3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5" dur="3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13" grpId="1" animBg="1"/>
      <p:bldP spid="114" grpId="0" animBg="1"/>
      <p:bldP spid="114" grpId="1" animBg="1"/>
      <p:bldP spid="108" grpId="0" animBg="1"/>
      <p:bldP spid="108" grpId="1" animBg="1"/>
      <p:bldP spid="109" grpId="0" animBg="1"/>
      <p:bldP spid="109" grpId="1" animBg="1"/>
      <p:bldP spid="107" grpId="0" animBg="1"/>
      <p:bldP spid="107" grpId="2" animBg="1"/>
      <p:bldP spid="104" grpId="0" animBg="1"/>
      <p:bldP spid="104" grpId="2" animBg="1"/>
      <p:bldP spid="95" grpId="0" animBg="1"/>
      <p:bldP spid="95" grpId="1" animBg="1"/>
      <p:bldP spid="95" grpId="2" animBg="1"/>
      <p:bldP spid="94" grpId="0" animBg="1"/>
      <p:bldP spid="94" grpId="1" animBg="1"/>
      <p:bldP spid="94" grpId="2" animBg="1"/>
      <p:bldP spid="6" grpId="0"/>
      <p:bldP spid="15" grpId="0"/>
      <p:bldP spid="30" grpId="0" animBg="1"/>
      <p:bldP spid="30" grpId="1" animBg="1"/>
      <p:bldP spid="30" grpId="2" animBg="1"/>
      <p:bldP spid="31" grpId="0" animBg="1"/>
      <p:bldP spid="31" grpId="1" animBg="1"/>
      <p:bldP spid="31" grpId="2" animBg="1"/>
      <p:bldP spid="32" grpId="0"/>
      <p:bldP spid="33" grpId="0"/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  <p:bldP spid="68" grpId="0" animBg="1"/>
      <p:bldP spid="68" grpId="1" animBg="1"/>
      <p:bldP spid="84" grpId="0"/>
      <p:bldP spid="91" grpId="0"/>
      <p:bldP spid="93" grpId="0"/>
      <p:bldP spid="96" grpId="0"/>
      <p:bldP spid="96" grpId="1"/>
      <p:bldP spid="97" grpId="0" animBg="1"/>
      <p:bldP spid="97" grpId="1" animBg="1"/>
      <p:bldP spid="98" grpId="0" animBg="1"/>
      <p:bldP spid="98" grpId="1" animBg="1"/>
      <p:bldP spid="102" grpId="0"/>
      <p:bldP spid="103" grpId="0"/>
      <p:bldP spid="105" grpId="0"/>
      <p:bldP spid="106" grpId="0"/>
      <p:bldP spid="110" grpId="0"/>
      <p:bldP spid="111" grpId="0"/>
      <p:bldP spid="1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576215" y="1827809"/>
            <a:ext cx="1174941" cy="290367"/>
          </a:xfrm>
          <a:prstGeom prst="roundRect">
            <a:avLst/>
          </a:prstGeom>
          <a:solidFill>
            <a:srgbClr val="FFFF00">
              <a:alpha val="49804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>
              <a:ln>
                <a:solidFill>
                  <a:srgbClr val="C00000"/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262130" y="3077832"/>
            <a:ext cx="2849748" cy="279038"/>
          </a:xfrm>
          <a:prstGeom prst="roundRect">
            <a:avLst/>
          </a:prstGeom>
          <a:solidFill>
            <a:srgbClr val="FFFF00">
              <a:alpha val="49804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>
              <a:ln>
                <a:solidFill>
                  <a:srgbClr val="C00000"/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767988" y="2576842"/>
            <a:ext cx="261754" cy="222330"/>
          </a:xfrm>
          <a:prstGeom prst="roundRect">
            <a:avLst/>
          </a:prstGeom>
          <a:solidFill>
            <a:srgbClr val="FFFF00">
              <a:alpha val="49804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>
              <a:ln>
                <a:solidFill>
                  <a:srgbClr val="C00000"/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225985" y="2573106"/>
            <a:ext cx="335683" cy="222330"/>
          </a:xfrm>
          <a:prstGeom prst="roundRect">
            <a:avLst/>
          </a:prstGeom>
          <a:solidFill>
            <a:srgbClr val="FFFF00">
              <a:alpha val="49804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>
              <a:ln>
                <a:solidFill>
                  <a:srgbClr val="C00000"/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104249" y="2553373"/>
            <a:ext cx="274079" cy="222330"/>
          </a:xfrm>
          <a:prstGeom prst="roundRect">
            <a:avLst/>
          </a:prstGeom>
          <a:solidFill>
            <a:srgbClr val="FFFF00">
              <a:alpha val="49804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>
              <a:ln>
                <a:solidFill>
                  <a:srgbClr val="C00000"/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784517" y="2786520"/>
            <a:ext cx="742279" cy="222330"/>
          </a:xfrm>
          <a:prstGeom prst="roundRect">
            <a:avLst/>
          </a:prstGeom>
          <a:solidFill>
            <a:srgbClr val="FFFF00">
              <a:alpha val="74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>
              <a:ln>
                <a:solidFill>
                  <a:srgbClr val="C00000"/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777619" y="2790010"/>
            <a:ext cx="742279" cy="222330"/>
          </a:xfrm>
          <a:prstGeom prst="roundRect">
            <a:avLst/>
          </a:prstGeom>
          <a:solidFill>
            <a:srgbClr val="FF9933">
              <a:alpha val="49804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>
              <a:ln>
                <a:solidFill>
                  <a:srgbClr val="C00000"/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096790" y="2783660"/>
            <a:ext cx="742279" cy="222330"/>
          </a:xfrm>
          <a:prstGeom prst="roundRect">
            <a:avLst/>
          </a:prstGeom>
          <a:solidFill>
            <a:srgbClr val="FF9933">
              <a:alpha val="49804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>
              <a:ln>
                <a:solidFill>
                  <a:srgbClr val="C00000"/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981" y="1821913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Sol.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28230" y="1473398"/>
            <a:ext cx="1276705" cy="325213"/>
            <a:chOff x="172796" y="1014452"/>
            <a:chExt cx="1276705" cy="325213"/>
          </a:xfrm>
        </p:grpSpPr>
        <p:sp>
          <p:nvSpPr>
            <p:cNvPr id="12" name="Rectangle 11"/>
            <p:cNvSpPr/>
            <p:nvPr/>
          </p:nvSpPr>
          <p:spPr>
            <a:xfrm>
              <a:off x="172796" y="1031888"/>
              <a:ext cx="61106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/>
                </a:rPr>
                <a:t>   </a:t>
              </a:r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/>
                </a:rPr>
                <a:t>(ii)</a:t>
              </a:r>
              <a:endPara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43007" y="1014575"/>
              <a:ext cx="30649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/>
                </a:rPr>
                <a:t>, </a:t>
              </a:r>
              <a:endPara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813624" y="1014452"/>
              <a:ext cx="560091" cy="307777"/>
              <a:chOff x="311723" y="2270586"/>
              <a:chExt cx="560091" cy="307777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311723" y="2270586"/>
                <a:ext cx="56009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sym typeface="Symbol"/>
                  </a:rPr>
                  <a:t> </a:t>
                </a:r>
                <a:r>
                  <a:rPr lang="en-US" sz="14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ookman Old Style" pitchFamily="18" charset="0"/>
                  </a:rPr>
                  <a:t>2</a:t>
                </a:r>
                <a:endParaRPr 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 rot="16200000">
                <a:off x="593285" y="2225493"/>
                <a:ext cx="1509" cy="19290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Rectangle 16"/>
          <p:cNvSpPr/>
          <p:nvPr/>
        </p:nvSpPr>
        <p:spPr>
          <a:xfrm>
            <a:off x="808607" y="1821913"/>
            <a:ext cx="4059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Let 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quadratic polynomial be </a:t>
            </a: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ax</a:t>
            </a:r>
            <a:r>
              <a:rPr lang="en-US" sz="1400" b="1" i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2</a:t>
            </a: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 + </a:t>
            </a:r>
            <a:r>
              <a:rPr lang="en-US" sz="1400" b="1" i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bx</a:t>
            </a: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 + 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c,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700019" y="2229446"/>
            <a:ext cx="351281" cy="289871"/>
          </a:xfrm>
          <a:prstGeom prst="roundRect">
            <a:avLst/>
          </a:prstGeom>
          <a:solidFill>
            <a:srgbClr val="FF9933">
              <a:alpha val="49804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>
              <a:ln>
                <a:solidFill>
                  <a:srgbClr val="C00000"/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872033" y="2208830"/>
            <a:ext cx="565038" cy="305144"/>
          </a:xfrm>
          <a:prstGeom prst="roundRect">
            <a:avLst/>
          </a:prstGeom>
          <a:solidFill>
            <a:srgbClr val="FF9933">
              <a:alpha val="49804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>
              <a:ln>
                <a:solidFill>
                  <a:srgbClr val="C00000"/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031078" y="2209827"/>
            <a:ext cx="12410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1597025" algn="l"/>
                <a:tab pos="2060575" algn="l"/>
              </a:tabLst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and 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    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</a:rPr>
              <a:t>ab  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07887" y="2209827"/>
            <a:ext cx="15888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We have 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  <a:sym typeface="Symbol"/>
              </a:rPr>
              <a:t> +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 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  <a:sym typeface="Symbol"/>
              </a:rPr>
              <a:t>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 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5278" y="859215"/>
            <a:ext cx="982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Q.</a:t>
            </a:r>
            <a:r>
              <a:rPr lang="en-US" sz="2000" b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 2</a:t>
            </a:r>
            <a:endParaRPr lang="en-US" sz="3200" b="1" dirty="0">
              <a:solidFill>
                <a:srgbClr val="FF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58529" y="391458"/>
            <a:ext cx="1778542" cy="357404"/>
          </a:xfrm>
          <a:prstGeom prst="roundRect">
            <a:avLst>
              <a:gd name="adj" fmla="val 44152"/>
            </a:avLst>
          </a:prstGeom>
          <a:solidFill>
            <a:srgbClr val="A4978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4723" y="352183"/>
            <a:ext cx="1693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E</a:t>
            </a:r>
            <a:r>
              <a:rPr lang="en-US" sz="1600" b="1" dirty="0" smtClean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XERCISE 2.2</a:t>
            </a:r>
            <a:endParaRPr lang="en-US" sz="1600" b="1" dirty="0">
              <a:solidFill>
                <a:srgbClr val="00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342563" y="977545"/>
            <a:ext cx="5591637" cy="426071"/>
          </a:xfrm>
          <a:prstGeom prst="roundRect">
            <a:avLst/>
          </a:prstGeom>
          <a:solidFill>
            <a:schemeClr val="bg1">
              <a:alpha val="4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890806" y="1200833"/>
            <a:ext cx="1996606" cy="201168"/>
          </a:xfrm>
          <a:prstGeom prst="roundRect">
            <a:avLst/>
          </a:prstGeom>
          <a:solidFill>
            <a:srgbClr val="800080">
              <a:alpha val="50588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00000"/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042515" y="1194054"/>
            <a:ext cx="486023" cy="201168"/>
          </a:xfrm>
          <a:prstGeom prst="roundRect">
            <a:avLst/>
          </a:prstGeom>
          <a:solidFill>
            <a:srgbClr val="800080">
              <a:alpha val="50588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00000"/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372911" y="971550"/>
            <a:ext cx="2738967" cy="201168"/>
          </a:xfrm>
          <a:prstGeom prst="roundRect">
            <a:avLst/>
          </a:prstGeom>
          <a:solidFill>
            <a:srgbClr val="800080">
              <a:alpha val="50588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00000"/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4217662" y="1200764"/>
            <a:ext cx="668254" cy="201168"/>
          </a:xfrm>
          <a:prstGeom prst="roundRect">
            <a:avLst>
              <a:gd name="adj" fmla="val 14183"/>
            </a:avLst>
          </a:prstGeom>
          <a:noFill/>
          <a:ln>
            <a:solidFill>
              <a:srgbClr val="00FFCC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00000"/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356221" y="914648"/>
            <a:ext cx="63225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Find a quadratic polynomial each with the given numbers </a:t>
            </a:r>
            <a:endParaRPr lang="en-US" sz="1400" dirty="0">
              <a:solidFill>
                <a:srgbClr val="FF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383252" y="1128141"/>
            <a:ext cx="50208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as the sum and product of its zeroes respectively </a:t>
            </a:r>
            <a:r>
              <a:rPr lang="en-US" sz="1400" b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:</a:t>
            </a:r>
            <a:endParaRPr lang="en-US" sz="1400" b="1" dirty="0">
              <a:solidFill>
                <a:srgbClr val="FF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975950" y="2518363"/>
            <a:ext cx="415394" cy="503189"/>
            <a:chOff x="1975950" y="2517441"/>
            <a:chExt cx="415394" cy="503189"/>
          </a:xfrm>
        </p:grpSpPr>
        <p:sp>
          <p:nvSpPr>
            <p:cNvPr id="36" name="TextBox 35"/>
            <p:cNvSpPr txBox="1"/>
            <p:nvPr/>
          </p:nvSpPr>
          <p:spPr>
            <a:xfrm>
              <a:off x="1975950" y="251744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–</a:t>
              </a:r>
              <a:endPara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endParaRPr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2109905" y="2783652"/>
              <a:ext cx="230202" cy="0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38" name="TextBox 37"/>
            <p:cNvSpPr txBox="1"/>
            <p:nvPr/>
          </p:nvSpPr>
          <p:spPr>
            <a:xfrm>
              <a:off x="2072816" y="2712853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a</a:t>
              </a:r>
              <a:endPara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088056" y="2517441"/>
              <a:ext cx="303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b</a:t>
              </a:r>
              <a:endPara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2309479" y="2625594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1597025" algn="l"/>
                <a:tab pos="2060575" algn="l"/>
              </a:tabLst>
            </a:pP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732772" y="2518363"/>
            <a:ext cx="306494" cy="509539"/>
            <a:chOff x="2072816" y="2517441"/>
            <a:chExt cx="306494" cy="509539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2109905" y="2783652"/>
              <a:ext cx="230202" cy="0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46" name="TextBox 45"/>
            <p:cNvSpPr txBox="1"/>
            <p:nvPr/>
          </p:nvSpPr>
          <p:spPr>
            <a:xfrm>
              <a:off x="2072816" y="2719203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a</a:t>
              </a:r>
              <a:endPara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088056" y="2517441"/>
              <a:ext cx="2856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c</a:t>
              </a:r>
              <a:endPara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endParaRPr>
            </a:p>
          </p:txBody>
        </p:sp>
      </p:grpSp>
      <p:sp>
        <p:nvSpPr>
          <p:cNvPr id="49" name="Rectangle 48"/>
          <p:cNvSpPr/>
          <p:nvPr/>
        </p:nvSpPr>
        <p:spPr>
          <a:xfrm>
            <a:off x="3969435" y="2625594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1597025" algn="l"/>
                <a:tab pos="2060575" algn="l"/>
              </a:tabLst>
            </a:pP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2819400" y="2651613"/>
            <a:ext cx="400536" cy="184032"/>
          </a:xfrm>
          <a:prstGeom prst="roundRect">
            <a:avLst/>
          </a:prstGeom>
          <a:solidFill>
            <a:srgbClr val="FF9933">
              <a:alpha val="49804"/>
            </a:srgbClr>
          </a:solidFill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sym typeface="Symbol"/>
              </a:rPr>
              <a:t></a:t>
            </a:r>
            <a:r>
              <a:rPr lang="en-US" sz="1200" b="1" dirty="0" smtClean="0">
                <a:solidFill>
                  <a:schemeClr val="bg1"/>
                </a:solidFill>
              </a:rPr>
              <a:t> 3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2819400" y="2813921"/>
            <a:ext cx="400536" cy="184032"/>
          </a:xfrm>
          <a:prstGeom prst="roundRect">
            <a:avLst/>
          </a:prstGeom>
          <a:solidFill>
            <a:srgbClr val="FF9933">
              <a:alpha val="49804"/>
            </a:srgbClr>
          </a:solidFill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sym typeface="Symbol"/>
              </a:rPr>
              <a:t></a:t>
            </a:r>
            <a:r>
              <a:rPr lang="en-US" sz="1200" b="1" dirty="0" smtClean="0">
                <a:solidFill>
                  <a:schemeClr val="bg1"/>
                </a:solidFill>
              </a:rPr>
              <a:t> 3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868480" y="2630356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1597025" algn="l"/>
                <a:tab pos="2060575" algn="l"/>
              </a:tabLst>
            </a:pP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773142" y="1819104"/>
            <a:ext cx="28937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a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nd its 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two zeroes be 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  <a:sym typeface="Symbol"/>
              </a:rPr>
              <a:t> and 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026818" y="3060725"/>
            <a:ext cx="9172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If 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a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 = 3,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814568" y="3060725"/>
            <a:ext cx="9525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then 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b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 =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996277" y="3054375"/>
            <a:ext cx="10358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and 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c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 = 1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015508" y="3394710"/>
            <a:ext cx="43233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So, one 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quadratic polynomial which fits the given 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condition is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740279" y="3614420"/>
            <a:ext cx="12363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3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x</a:t>
            </a:r>
            <a:r>
              <a:rPr lang="en-US" sz="14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2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 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1824216" y="1430597"/>
            <a:ext cx="303288" cy="523220"/>
            <a:chOff x="2096706" y="2541032"/>
            <a:chExt cx="303288" cy="523220"/>
          </a:xfrm>
        </p:grpSpPr>
        <p:sp>
          <p:nvSpPr>
            <p:cNvPr id="64" name="Rectangle 63"/>
            <p:cNvSpPr/>
            <p:nvPr/>
          </p:nvSpPr>
          <p:spPr>
            <a:xfrm>
              <a:off x="2096706" y="2541032"/>
              <a:ext cx="30328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/>
                </a:rPr>
                <a:t>1</a:t>
              </a:r>
            </a:p>
            <a:p>
              <a:r>
                <a:rPr 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/>
                </a:rPr>
                <a:t>3</a:t>
              </a:r>
              <a:endPara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65" name="Straight Connector 64"/>
            <p:cNvCxnSpPr/>
            <p:nvPr/>
          </p:nvCxnSpPr>
          <p:spPr>
            <a:xfrm flipV="1">
              <a:off x="2153795" y="2806144"/>
              <a:ext cx="188757" cy="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2478384" y="2254448"/>
            <a:ext cx="560091" cy="307777"/>
            <a:chOff x="1421458" y="-323850"/>
            <a:chExt cx="560091" cy="307777"/>
          </a:xfrm>
        </p:grpSpPr>
        <p:sp>
          <p:nvSpPr>
            <p:cNvPr id="72" name="Rectangle 71"/>
            <p:cNvSpPr/>
            <p:nvPr/>
          </p:nvSpPr>
          <p:spPr>
            <a:xfrm>
              <a:off x="1421458" y="-323850"/>
              <a:ext cx="56009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Symbol"/>
                </a:rPr>
                <a:t> </a:t>
              </a:r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2</a:t>
              </a:r>
              <a:endPara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73" name="Straight Connector 72"/>
            <p:cNvCxnSpPr/>
            <p:nvPr/>
          </p:nvCxnSpPr>
          <p:spPr>
            <a:xfrm rot="16200000">
              <a:off x="1703020" y="-368943"/>
              <a:ext cx="1509" cy="19290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4191000" y="2124730"/>
            <a:ext cx="303288" cy="523220"/>
            <a:chOff x="2096706" y="2541032"/>
            <a:chExt cx="303288" cy="523220"/>
          </a:xfrm>
        </p:grpSpPr>
        <p:sp>
          <p:nvSpPr>
            <p:cNvPr id="76" name="Rectangle 75"/>
            <p:cNvSpPr/>
            <p:nvPr/>
          </p:nvSpPr>
          <p:spPr>
            <a:xfrm>
              <a:off x="2096706" y="2541032"/>
              <a:ext cx="30328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/>
                </a:rPr>
                <a:t>1</a:t>
              </a:r>
            </a:p>
            <a:p>
              <a:r>
                <a:rPr 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/>
                </a:rPr>
                <a:t>3</a:t>
              </a:r>
              <a:endPara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77" name="Straight Connector 76"/>
            <p:cNvCxnSpPr/>
            <p:nvPr/>
          </p:nvCxnSpPr>
          <p:spPr>
            <a:xfrm flipV="1">
              <a:off x="2153795" y="2806144"/>
              <a:ext cx="188757" cy="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2468483" y="2559047"/>
            <a:ext cx="560091" cy="307777"/>
            <a:chOff x="1421458" y="-323850"/>
            <a:chExt cx="560091" cy="307777"/>
          </a:xfrm>
        </p:grpSpPr>
        <p:sp>
          <p:nvSpPr>
            <p:cNvPr id="79" name="Rectangle 78"/>
            <p:cNvSpPr/>
            <p:nvPr/>
          </p:nvSpPr>
          <p:spPr>
            <a:xfrm>
              <a:off x="1421458" y="-323850"/>
              <a:ext cx="56009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Symbol"/>
                </a:rPr>
                <a:t> </a:t>
              </a:r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2</a:t>
              </a:r>
              <a:endPara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80" name="Straight Connector 79"/>
            <p:cNvCxnSpPr/>
            <p:nvPr/>
          </p:nvCxnSpPr>
          <p:spPr>
            <a:xfrm rot="16200000">
              <a:off x="1703020" y="-368943"/>
              <a:ext cx="1509" cy="19290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4246536" y="2520090"/>
            <a:ext cx="303288" cy="523220"/>
            <a:chOff x="2096706" y="2541032"/>
            <a:chExt cx="303288" cy="523220"/>
          </a:xfrm>
        </p:grpSpPr>
        <p:sp>
          <p:nvSpPr>
            <p:cNvPr id="82" name="Rectangle 81"/>
            <p:cNvSpPr/>
            <p:nvPr/>
          </p:nvSpPr>
          <p:spPr>
            <a:xfrm>
              <a:off x="2096706" y="2541032"/>
              <a:ext cx="30328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/>
                </a:rPr>
                <a:t>1</a:t>
              </a:r>
            </a:p>
            <a:p>
              <a:r>
                <a:rPr 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/>
                </a:rPr>
                <a:t>3</a:t>
              </a:r>
              <a:endPara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83" name="Straight Connector 82"/>
            <p:cNvCxnSpPr/>
            <p:nvPr/>
          </p:nvCxnSpPr>
          <p:spPr>
            <a:xfrm flipV="1">
              <a:off x="2153795" y="2806144"/>
              <a:ext cx="188757" cy="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ectangle 83"/>
          <p:cNvSpPr/>
          <p:nvPr/>
        </p:nvSpPr>
        <p:spPr>
          <a:xfrm>
            <a:off x="2606298" y="2771186"/>
            <a:ext cx="2856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1</a:t>
            </a:r>
            <a:endParaRPr lang="en-US" sz="1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3142066" y="2549624"/>
            <a:ext cx="335683" cy="222330"/>
          </a:xfrm>
          <a:prstGeom prst="roundRect">
            <a:avLst/>
          </a:prstGeom>
          <a:solidFill>
            <a:srgbClr val="FFFF00">
              <a:alpha val="49804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>
              <a:ln>
                <a:solidFill>
                  <a:srgbClr val="C00000"/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3053455" y="2528984"/>
            <a:ext cx="534121" cy="523220"/>
            <a:chOff x="3236851" y="2528984"/>
            <a:chExt cx="534121" cy="523220"/>
          </a:xfrm>
        </p:grpSpPr>
        <p:grpSp>
          <p:nvGrpSpPr>
            <p:cNvPr id="53" name="Group 52"/>
            <p:cNvGrpSpPr/>
            <p:nvPr/>
          </p:nvGrpSpPr>
          <p:grpSpPr>
            <a:xfrm>
              <a:off x="3236851" y="2528984"/>
              <a:ext cx="534121" cy="523220"/>
              <a:chOff x="2096706" y="2547382"/>
              <a:chExt cx="534121" cy="52322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2096706" y="2547382"/>
                <a:ext cx="5341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sym typeface="Symbol"/>
                  </a:rPr>
                  <a:t>3 </a:t>
                </a:r>
                <a:r>
                  <a:rPr lang="en-US" sz="1400" b="1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ookman Old Style" pitchFamily="18" charset="0"/>
                  </a:rPr>
                  <a:t>2</a:t>
                </a:r>
                <a:endParaRPr 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n-US" sz="14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ookman Old Style"/>
                  </a:rPr>
                  <a:t>  3</a:t>
                </a:r>
                <a:endParaRPr 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cxnSp>
            <p:nvCxnSpPr>
              <p:cNvPr id="55" name="Straight Connector 54"/>
              <p:cNvCxnSpPr/>
              <p:nvPr/>
            </p:nvCxnSpPr>
            <p:spPr>
              <a:xfrm flipV="1">
                <a:off x="2182769" y="2810262"/>
                <a:ext cx="288308" cy="583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9" name="Straight Connector 88"/>
            <p:cNvCxnSpPr/>
            <p:nvPr/>
          </p:nvCxnSpPr>
          <p:spPr>
            <a:xfrm rot="16200000">
              <a:off x="3602475" y="2492357"/>
              <a:ext cx="1509" cy="19290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2617325" y="3072227"/>
            <a:ext cx="560091" cy="307777"/>
            <a:chOff x="1421458" y="-323850"/>
            <a:chExt cx="560091" cy="307777"/>
          </a:xfrm>
        </p:grpSpPr>
        <p:sp>
          <p:nvSpPr>
            <p:cNvPr id="95" name="Rectangle 94"/>
            <p:cNvSpPr/>
            <p:nvPr/>
          </p:nvSpPr>
          <p:spPr>
            <a:xfrm>
              <a:off x="1421458" y="-323850"/>
              <a:ext cx="56009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Symbol"/>
                </a:rPr>
                <a:t>3 </a:t>
              </a:r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2</a:t>
              </a:r>
              <a:endPara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6" name="Straight Connector 95"/>
            <p:cNvCxnSpPr/>
            <p:nvPr/>
          </p:nvCxnSpPr>
          <p:spPr>
            <a:xfrm rot="16200000">
              <a:off x="1791542" y="-368943"/>
              <a:ext cx="1509" cy="19290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Rectangle 98"/>
          <p:cNvSpPr/>
          <p:nvPr/>
        </p:nvSpPr>
        <p:spPr>
          <a:xfrm>
            <a:off x="3607074" y="3619500"/>
            <a:ext cx="643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x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 + 1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3113419" y="3619500"/>
            <a:ext cx="801356" cy="307777"/>
            <a:chOff x="1421458" y="-323850"/>
            <a:chExt cx="801356" cy="307777"/>
          </a:xfrm>
        </p:grpSpPr>
        <p:sp>
          <p:nvSpPr>
            <p:cNvPr id="101" name="Rectangle 100"/>
            <p:cNvSpPr/>
            <p:nvPr/>
          </p:nvSpPr>
          <p:spPr>
            <a:xfrm>
              <a:off x="1421458" y="-323850"/>
              <a:ext cx="80135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Symbol"/>
                </a:rPr>
                <a:t>– 3 </a:t>
              </a:r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2</a:t>
              </a:r>
              <a:endPara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02" name="Straight Connector 101"/>
            <p:cNvCxnSpPr/>
            <p:nvPr/>
          </p:nvCxnSpPr>
          <p:spPr>
            <a:xfrm rot="16200000">
              <a:off x="1920882" y="-368943"/>
              <a:ext cx="1509" cy="19290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/>
          <p:cNvSpPr txBox="1"/>
          <p:nvPr/>
        </p:nvSpPr>
        <p:spPr>
          <a:xfrm>
            <a:off x="2928926" y="-596602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1 Mark</a:t>
            </a:r>
            <a:endParaRPr lang="en-I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56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4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4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4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0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6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/>
      <p:bldP spid="17" grpId="0"/>
      <p:bldP spid="18" grpId="0" animBg="1"/>
      <p:bldP spid="18" grpId="1" animBg="1"/>
      <p:bldP spid="18" grpId="2" animBg="1"/>
      <p:bldP spid="19" grpId="0" animBg="1"/>
      <p:bldP spid="19" grpId="1" animBg="1"/>
      <p:bldP spid="19" grpId="2" animBg="1"/>
      <p:bldP spid="20" grpId="0"/>
      <p:bldP spid="21" grpId="0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43" grpId="0"/>
      <p:bldP spid="49" grpId="0"/>
      <p:bldP spid="51" grpId="0" animBg="1"/>
      <p:bldP spid="51" grpId="1" animBg="1"/>
      <p:bldP spid="52" grpId="0" animBg="1"/>
      <p:bldP spid="52" grpId="1" animBg="1"/>
      <p:bldP spid="56" grpId="0"/>
      <p:bldP spid="57" grpId="0"/>
      <p:bldP spid="58" grpId="0"/>
      <p:bldP spid="59" grpId="0"/>
      <p:bldP spid="60" grpId="0"/>
      <p:bldP spid="61" grpId="0"/>
      <p:bldP spid="62" grpId="0"/>
      <p:bldP spid="84" grpId="0"/>
      <p:bldP spid="84" grpId="1"/>
      <p:bldP spid="91" grpId="0" animBg="1"/>
      <p:bldP spid="91" grpId="1" animBg="1"/>
      <p:bldP spid="9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576215" y="1827809"/>
            <a:ext cx="1174941" cy="290367"/>
          </a:xfrm>
          <a:prstGeom prst="roundRect">
            <a:avLst/>
          </a:prstGeom>
          <a:solidFill>
            <a:srgbClr val="FFFF00">
              <a:alpha val="49804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>
              <a:ln>
                <a:solidFill>
                  <a:srgbClr val="C00000"/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262131" y="3077832"/>
            <a:ext cx="2577102" cy="279038"/>
          </a:xfrm>
          <a:prstGeom prst="roundRect">
            <a:avLst/>
          </a:prstGeom>
          <a:solidFill>
            <a:srgbClr val="FFFF00">
              <a:alpha val="49804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>
              <a:ln>
                <a:solidFill>
                  <a:srgbClr val="C00000"/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303616" y="2576842"/>
            <a:ext cx="261754" cy="222330"/>
          </a:xfrm>
          <a:prstGeom prst="roundRect">
            <a:avLst/>
          </a:prstGeom>
          <a:solidFill>
            <a:srgbClr val="FFFF00">
              <a:alpha val="49804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>
              <a:ln>
                <a:solidFill>
                  <a:srgbClr val="C00000"/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781374" y="2563383"/>
            <a:ext cx="237720" cy="213655"/>
          </a:xfrm>
          <a:prstGeom prst="roundRect">
            <a:avLst/>
          </a:prstGeom>
          <a:solidFill>
            <a:srgbClr val="FFFF00">
              <a:alpha val="49804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>
              <a:ln>
                <a:solidFill>
                  <a:srgbClr val="C00000"/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104249" y="2553373"/>
            <a:ext cx="274079" cy="222330"/>
          </a:xfrm>
          <a:prstGeom prst="roundRect">
            <a:avLst/>
          </a:prstGeom>
          <a:solidFill>
            <a:srgbClr val="FFFF00">
              <a:alpha val="49804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>
              <a:ln>
                <a:solidFill>
                  <a:srgbClr val="C00000"/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311092" y="2789877"/>
            <a:ext cx="742279" cy="222330"/>
          </a:xfrm>
          <a:prstGeom prst="roundRect">
            <a:avLst/>
          </a:prstGeom>
          <a:solidFill>
            <a:srgbClr val="FF9933">
              <a:alpha val="49804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>
              <a:ln>
                <a:solidFill>
                  <a:srgbClr val="C00000"/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096790" y="2783660"/>
            <a:ext cx="742279" cy="222330"/>
          </a:xfrm>
          <a:prstGeom prst="roundRect">
            <a:avLst/>
          </a:prstGeom>
          <a:solidFill>
            <a:srgbClr val="FF9933">
              <a:alpha val="49804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>
              <a:ln>
                <a:solidFill>
                  <a:srgbClr val="C00000"/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981" y="1821913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Sol.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08607" y="1821913"/>
            <a:ext cx="4059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Let 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quadratic polynomial be </a:t>
            </a: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ax</a:t>
            </a:r>
            <a:r>
              <a:rPr lang="en-US" sz="1400" b="1" i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2</a:t>
            </a: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 + </a:t>
            </a:r>
            <a:r>
              <a:rPr lang="en-US" sz="1400" b="1" i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bx</a:t>
            </a: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 + 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c,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452242" y="2229446"/>
            <a:ext cx="351281" cy="289871"/>
          </a:xfrm>
          <a:prstGeom prst="roundRect">
            <a:avLst/>
          </a:prstGeom>
          <a:solidFill>
            <a:srgbClr val="FF9933">
              <a:alpha val="49804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>
              <a:ln>
                <a:solidFill>
                  <a:srgbClr val="C00000"/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872033" y="2208830"/>
            <a:ext cx="565038" cy="305144"/>
          </a:xfrm>
          <a:prstGeom prst="roundRect">
            <a:avLst/>
          </a:prstGeom>
          <a:solidFill>
            <a:srgbClr val="FF9933">
              <a:alpha val="49804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>
              <a:ln>
                <a:solidFill>
                  <a:srgbClr val="C00000"/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83301" y="2209827"/>
            <a:ext cx="12410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1597025" algn="l"/>
                <a:tab pos="2060575" algn="l"/>
              </a:tabLst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and 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    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</a:rPr>
              <a:t>ab  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07887" y="2209827"/>
            <a:ext cx="15888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We have 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  <a:sym typeface="Symbol"/>
              </a:rPr>
              <a:t> +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 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  <a:sym typeface="Symbol"/>
              </a:rPr>
              <a:t>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 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5278" y="859215"/>
            <a:ext cx="982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Q.</a:t>
            </a:r>
            <a:r>
              <a:rPr lang="en-US" sz="2000" b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 2</a:t>
            </a:r>
            <a:endParaRPr lang="en-US" sz="3200" b="1" dirty="0">
              <a:solidFill>
                <a:srgbClr val="FF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58529" y="391458"/>
            <a:ext cx="1778542" cy="357404"/>
          </a:xfrm>
          <a:prstGeom prst="roundRect">
            <a:avLst>
              <a:gd name="adj" fmla="val 44152"/>
            </a:avLst>
          </a:prstGeom>
          <a:solidFill>
            <a:srgbClr val="A4978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4723" y="352183"/>
            <a:ext cx="1693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E</a:t>
            </a:r>
            <a:r>
              <a:rPr lang="en-US" sz="1600" b="1" dirty="0" smtClean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XERCISE 2.2</a:t>
            </a:r>
            <a:endParaRPr lang="en-US" sz="1600" b="1" dirty="0">
              <a:solidFill>
                <a:srgbClr val="00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342563" y="977545"/>
            <a:ext cx="5591637" cy="426071"/>
          </a:xfrm>
          <a:prstGeom prst="roundRect">
            <a:avLst/>
          </a:prstGeom>
          <a:solidFill>
            <a:schemeClr val="bg1">
              <a:alpha val="4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890806" y="1200833"/>
            <a:ext cx="1996606" cy="201168"/>
          </a:xfrm>
          <a:prstGeom prst="roundRect">
            <a:avLst/>
          </a:prstGeom>
          <a:solidFill>
            <a:srgbClr val="800080">
              <a:alpha val="50588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00000"/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042515" y="1194054"/>
            <a:ext cx="486023" cy="201168"/>
          </a:xfrm>
          <a:prstGeom prst="roundRect">
            <a:avLst/>
          </a:prstGeom>
          <a:solidFill>
            <a:srgbClr val="800080">
              <a:alpha val="50588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00000"/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372911" y="971550"/>
            <a:ext cx="2738967" cy="201168"/>
          </a:xfrm>
          <a:prstGeom prst="roundRect">
            <a:avLst/>
          </a:prstGeom>
          <a:solidFill>
            <a:srgbClr val="800080">
              <a:alpha val="50588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00000"/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4217662" y="1200764"/>
            <a:ext cx="668254" cy="201168"/>
          </a:xfrm>
          <a:prstGeom prst="roundRect">
            <a:avLst>
              <a:gd name="adj" fmla="val 14183"/>
            </a:avLst>
          </a:prstGeom>
          <a:noFill/>
          <a:ln>
            <a:solidFill>
              <a:srgbClr val="00FFCC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00000"/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356221" y="914648"/>
            <a:ext cx="63225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Find a quadratic polynomial each with the given numbers </a:t>
            </a:r>
            <a:endParaRPr lang="en-US" sz="1400" dirty="0">
              <a:solidFill>
                <a:srgbClr val="FF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383252" y="1128141"/>
            <a:ext cx="50208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as the sum and product of its zeroes respectively </a:t>
            </a:r>
            <a:r>
              <a:rPr lang="en-US" sz="1400" b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:</a:t>
            </a:r>
            <a:endParaRPr lang="en-US" sz="1400" b="1" dirty="0">
              <a:solidFill>
                <a:srgbClr val="FF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975950" y="2518363"/>
            <a:ext cx="415394" cy="503189"/>
            <a:chOff x="1975950" y="2517441"/>
            <a:chExt cx="415394" cy="503189"/>
          </a:xfrm>
        </p:grpSpPr>
        <p:sp>
          <p:nvSpPr>
            <p:cNvPr id="36" name="TextBox 35"/>
            <p:cNvSpPr txBox="1"/>
            <p:nvPr/>
          </p:nvSpPr>
          <p:spPr>
            <a:xfrm>
              <a:off x="1975950" y="251744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–</a:t>
              </a:r>
              <a:endPara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endParaRPr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2109905" y="2783652"/>
              <a:ext cx="230202" cy="0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38" name="TextBox 37"/>
            <p:cNvSpPr txBox="1"/>
            <p:nvPr/>
          </p:nvSpPr>
          <p:spPr>
            <a:xfrm>
              <a:off x="2072816" y="2712853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a</a:t>
              </a:r>
              <a:endPara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088056" y="2517441"/>
              <a:ext cx="303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b</a:t>
              </a:r>
              <a:endPara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2309479" y="2625594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1597025" algn="l"/>
                <a:tab pos="2060575" algn="l"/>
              </a:tabLst>
            </a:pP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268400" y="2518363"/>
            <a:ext cx="306494" cy="509539"/>
            <a:chOff x="2072816" y="2517441"/>
            <a:chExt cx="306494" cy="509539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2109905" y="2783652"/>
              <a:ext cx="230202" cy="0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46" name="TextBox 45"/>
            <p:cNvSpPr txBox="1"/>
            <p:nvPr/>
          </p:nvSpPr>
          <p:spPr>
            <a:xfrm>
              <a:off x="2072816" y="2719203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a</a:t>
              </a:r>
              <a:endPara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088056" y="2517441"/>
              <a:ext cx="2856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c</a:t>
              </a:r>
              <a:endPara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endParaRPr>
            </a:p>
          </p:txBody>
        </p:sp>
      </p:grpSp>
      <p:sp>
        <p:nvSpPr>
          <p:cNvPr id="49" name="Rectangle 48"/>
          <p:cNvSpPr/>
          <p:nvPr/>
        </p:nvSpPr>
        <p:spPr>
          <a:xfrm>
            <a:off x="3505063" y="2625594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1597025" algn="l"/>
                <a:tab pos="2060575" algn="l"/>
              </a:tabLst>
            </a:pP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773142" y="1819104"/>
            <a:ext cx="28937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a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nd its 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two zeroes be 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  <a:sym typeface="Symbol"/>
              </a:rPr>
              <a:t> and 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026818" y="3060725"/>
            <a:ext cx="9172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If 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a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 = 4,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814568" y="3060725"/>
            <a:ext cx="9525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then 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b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 =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832879" y="3054375"/>
            <a:ext cx="8563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and 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c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 =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015508" y="3394710"/>
            <a:ext cx="43233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So, one 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quadratic polynomial which fits the given 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condition is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2362200" y="2145546"/>
            <a:ext cx="560091" cy="440442"/>
            <a:chOff x="1305274" y="-352128"/>
            <a:chExt cx="560091" cy="4404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/>
                <p:cNvSpPr/>
                <p:nvPr/>
              </p:nvSpPr>
              <p:spPr>
                <a:xfrm>
                  <a:off x="1305274" y="-352128"/>
                  <a:ext cx="560091" cy="44044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400" b="1" dirty="0" smtClean="0">
                      <a:noFill/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sym typeface="Symbol"/>
                    </a:rPr>
                    <a:t>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400" b="1" i="1" dirty="0" smtClean="0">
                              <a:solidFill>
                                <a:prstClr val="white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400" b="1" i="0" dirty="0" smtClean="0">
                              <a:solidFill>
                                <a:prstClr val="white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Bookman Old Style" panose="02050604050505020204" pitchFamily="18" charset="0"/>
                            </a:rPr>
                            <m:t>–1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400" b="1" i="0" dirty="0" smtClean="0">
                              <a:solidFill>
                                <a:prstClr val="white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Bookman Old Style" panose="02050604050505020204" pitchFamily="18" charset="0"/>
                            </a:rPr>
                            <m:t>4</m:t>
                          </m:r>
                        </m:den>
                      </m:f>
                    </m:oMath>
                  </a14:m>
                  <a:endParaRPr lang="en-US" sz="1400" b="1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72" name="Rectangl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5274" y="-352128"/>
                  <a:ext cx="560091" cy="44044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4396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Connector 72"/>
            <p:cNvCxnSpPr/>
            <p:nvPr/>
          </p:nvCxnSpPr>
          <p:spPr>
            <a:xfrm rot="16200000">
              <a:off x="1703020" y="-368943"/>
              <a:ext cx="1509" cy="192900"/>
            </a:xfrm>
            <a:prstGeom prst="line">
              <a:avLst/>
            </a:prstGeom>
            <a:ln w="190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Rounded Rectangle 90"/>
          <p:cNvSpPr/>
          <p:nvPr/>
        </p:nvSpPr>
        <p:spPr>
          <a:xfrm>
            <a:off x="2606298" y="2599320"/>
            <a:ext cx="252204" cy="202118"/>
          </a:xfrm>
          <a:prstGeom prst="roundRect">
            <a:avLst/>
          </a:prstGeom>
          <a:solidFill>
            <a:srgbClr val="FFFF00">
              <a:alpha val="49804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>
              <a:ln>
                <a:solidFill>
                  <a:srgbClr val="C00000"/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2670451" y="3072227"/>
            <a:ext cx="310960" cy="307777"/>
            <a:chOff x="1438024" y="-323850"/>
            <a:chExt cx="450723" cy="307777"/>
          </a:xfrm>
        </p:grpSpPr>
        <p:sp>
          <p:nvSpPr>
            <p:cNvPr id="95" name="Rectangle 94"/>
            <p:cNvSpPr/>
            <p:nvPr/>
          </p:nvSpPr>
          <p:spPr>
            <a:xfrm>
              <a:off x="1438024" y="-323850"/>
              <a:ext cx="43098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Symbol"/>
                </a:rPr>
                <a:t>1</a:t>
              </a:r>
              <a:endPara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6" name="Straight Connector 95"/>
            <p:cNvCxnSpPr/>
            <p:nvPr/>
          </p:nvCxnSpPr>
          <p:spPr>
            <a:xfrm rot="16200000">
              <a:off x="1791542" y="-368943"/>
              <a:ext cx="1509" cy="192900"/>
            </a:xfrm>
            <a:prstGeom prst="line">
              <a:avLst/>
            </a:prstGeom>
            <a:ln w="190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3909440" y="2140380"/>
            <a:ext cx="378767" cy="438518"/>
            <a:chOff x="1421458" y="-418101"/>
            <a:chExt cx="378767" cy="4385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Rectangle 96"/>
                <p:cNvSpPr/>
                <p:nvPr/>
              </p:nvSpPr>
              <p:spPr>
                <a:xfrm>
                  <a:off x="1421458" y="-418101"/>
                  <a:ext cx="378767" cy="43851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b="1" i="1" dirty="0">
                                <a:solidFill>
                                  <a:prstClr val="white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1400" b="1" dirty="0">
                                <a:solidFill>
                                  <a:prstClr val="white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Bookman Old Style" panose="0205060405050502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1400" b="1" dirty="0">
                                <a:solidFill>
                                  <a:prstClr val="white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Bookman Old Style" panose="0205060405050502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1400" b="1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97" name="Rectangle 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1458" y="-418101"/>
                  <a:ext cx="378767" cy="438518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" name="Straight Connector 97"/>
            <p:cNvCxnSpPr/>
            <p:nvPr/>
          </p:nvCxnSpPr>
          <p:spPr>
            <a:xfrm rot="16200000">
              <a:off x="1703020" y="-368943"/>
              <a:ext cx="1509" cy="192900"/>
            </a:xfrm>
            <a:prstGeom prst="line">
              <a:avLst/>
            </a:prstGeom>
            <a:ln w="190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/>
          <p:cNvGrpSpPr/>
          <p:nvPr/>
        </p:nvGrpSpPr>
        <p:grpSpPr>
          <a:xfrm>
            <a:off x="3712275" y="2529472"/>
            <a:ext cx="399603" cy="438518"/>
            <a:chOff x="1478205" y="-392126"/>
            <a:chExt cx="418120" cy="4385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Rectangle 103"/>
                <p:cNvSpPr/>
                <p:nvPr/>
              </p:nvSpPr>
              <p:spPr>
                <a:xfrm>
                  <a:off x="1478205" y="-392126"/>
                  <a:ext cx="418120" cy="43851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b="1" i="1" dirty="0">
                                <a:solidFill>
                                  <a:prstClr val="white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1400" b="1" dirty="0">
                                <a:solidFill>
                                  <a:prstClr val="white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Bookman Old Style" panose="0205060405050502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1400" b="1" dirty="0">
                                <a:solidFill>
                                  <a:prstClr val="white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Bookman Old Style" panose="0205060405050502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1400" b="1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104" name="Rectangle 1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8205" y="-392126"/>
                  <a:ext cx="418120" cy="438518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Straight Connector 104"/>
            <p:cNvCxnSpPr/>
            <p:nvPr/>
          </p:nvCxnSpPr>
          <p:spPr>
            <a:xfrm rot="16200000">
              <a:off x="1703020" y="-368943"/>
              <a:ext cx="1509" cy="192900"/>
            </a:xfrm>
            <a:prstGeom prst="line">
              <a:avLst/>
            </a:prstGeom>
            <a:ln w="190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2407698" y="2567739"/>
            <a:ext cx="560091" cy="440442"/>
            <a:chOff x="1360673" y="-315158"/>
            <a:chExt cx="560091" cy="4404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1360673" y="-315158"/>
                  <a:ext cx="560091" cy="44044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400" b="1" dirty="0" smtClean="0">
                      <a:noFill/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sym typeface="Symbol"/>
                    </a:rPr>
                    <a:t>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400" b="1" i="1" dirty="0">
                              <a:solidFill>
                                <a:prstClr val="white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prstClr val="white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Bookman Old Style" panose="02050604050505020204" pitchFamily="18" charset="0"/>
                            </a:rPr>
                            <m:t>–1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prstClr val="white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Bookman Old Style" panose="02050604050505020204" pitchFamily="18" charset="0"/>
                            </a:rPr>
                            <m:t>4</m:t>
                          </m:r>
                        </m:den>
                      </m:f>
                    </m:oMath>
                  </a14:m>
                  <a:endParaRPr lang="en-US" sz="1400" b="1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0673" y="-315158"/>
                  <a:ext cx="560091" cy="44044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326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Straight Connector 79"/>
            <p:cNvCxnSpPr/>
            <p:nvPr/>
          </p:nvCxnSpPr>
          <p:spPr>
            <a:xfrm rot="16200000">
              <a:off x="1703020" y="-368943"/>
              <a:ext cx="1509" cy="192900"/>
            </a:xfrm>
            <a:prstGeom prst="line">
              <a:avLst/>
            </a:prstGeom>
            <a:ln w="190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3583633" y="3059943"/>
            <a:ext cx="302567" cy="307777"/>
            <a:chOff x="1497658" y="-323850"/>
            <a:chExt cx="560091" cy="307777"/>
          </a:xfrm>
        </p:grpSpPr>
        <p:sp>
          <p:nvSpPr>
            <p:cNvPr id="108" name="Rectangle 107"/>
            <p:cNvSpPr/>
            <p:nvPr/>
          </p:nvSpPr>
          <p:spPr>
            <a:xfrm>
              <a:off x="1497658" y="-323850"/>
              <a:ext cx="56009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1</a:t>
              </a:r>
              <a:endPara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09" name="Straight Connector 108"/>
            <p:cNvCxnSpPr/>
            <p:nvPr/>
          </p:nvCxnSpPr>
          <p:spPr>
            <a:xfrm rot="16200000">
              <a:off x="1703020" y="-368943"/>
              <a:ext cx="1509" cy="192900"/>
            </a:xfrm>
            <a:prstGeom prst="line">
              <a:avLst/>
            </a:prstGeom>
            <a:ln w="190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Rectangle 110"/>
          <p:cNvSpPr/>
          <p:nvPr/>
        </p:nvSpPr>
        <p:spPr>
          <a:xfrm>
            <a:off x="2797610" y="3622412"/>
            <a:ext cx="4956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tabLst>
                <a:tab pos="2743200" algn="l"/>
                <a:tab pos="4398963" algn="l"/>
                <a:tab pos="4918075" algn="l"/>
              </a:tabLst>
            </a:pP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4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x</a:t>
            </a:r>
            <a:r>
              <a:rPr lang="en-US" sz="14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2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3580356" y="3628040"/>
            <a:ext cx="308098" cy="338554"/>
            <a:chOff x="5976652" y="514350"/>
            <a:chExt cx="308098" cy="338554"/>
          </a:xfrm>
        </p:grpSpPr>
        <p:sp>
          <p:nvSpPr>
            <p:cNvPr id="113" name="TextBox 112"/>
            <p:cNvSpPr txBox="1"/>
            <p:nvPr/>
          </p:nvSpPr>
          <p:spPr>
            <a:xfrm>
              <a:off x="5976652" y="514350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/>
                </a:rPr>
                <a:t>+</a:t>
              </a:r>
              <a:endPara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14" name="Straight Connector 113"/>
            <p:cNvCxnSpPr/>
            <p:nvPr/>
          </p:nvCxnSpPr>
          <p:spPr>
            <a:xfrm>
              <a:off x="6061816" y="566460"/>
              <a:ext cx="167190" cy="0"/>
            </a:xfrm>
            <a:prstGeom prst="line">
              <a:avLst/>
            </a:prstGeom>
            <a:ln w="190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TextBox 114"/>
          <p:cNvSpPr txBox="1"/>
          <p:nvPr/>
        </p:nvSpPr>
        <p:spPr>
          <a:xfrm>
            <a:off x="3839232" y="3649060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1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3215640" y="3635142"/>
            <a:ext cx="4635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+ 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x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695960" y="1395787"/>
            <a:ext cx="1356078" cy="555853"/>
            <a:chOff x="283933" y="1152312"/>
            <a:chExt cx="1356078" cy="555853"/>
          </a:xfrm>
        </p:grpSpPr>
        <p:sp>
          <p:nvSpPr>
            <p:cNvPr id="70" name="Rectangle 69"/>
            <p:cNvSpPr/>
            <p:nvPr/>
          </p:nvSpPr>
          <p:spPr>
            <a:xfrm>
              <a:off x="283933" y="1276350"/>
              <a:ext cx="46839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(v) </a:t>
              </a:r>
              <a:endPara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822551" y="1152312"/>
              <a:ext cx="393056" cy="555853"/>
              <a:chOff x="1932464" y="2814216"/>
              <a:chExt cx="393056" cy="555853"/>
            </a:xfrm>
          </p:grpSpPr>
          <p:cxnSp>
            <p:nvCxnSpPr>
              <p:cNvPr id="83" name="Straight Connector 82"/>
              <p:cNvCxnSpPr/>
              <p:nvPr/>
            </p:nvCxnSpPr>
            <p:spPr>
              <a:xfrm>
                <a:off x="2067202" y="3105150"/>
                <a:ext cx="220724" cy="0"/>
              </a:xfrm>
              <a:prstGeom prst="line">
                <a:avLst/>
              </a:prstGeom>
              <a:solidFill>
                <a:srgbClr val="00B0F0">
                  <a:alpha val="51000"/>
                </a:srgbClr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86" name="Rectangle 85"/>
              <p:cNvSpPr/>
              <p:nvPr/>
            </p:nvSpPr>
            <p:spPr>
              <a:xfrm>
                <a:off x="1932464" y="2814216"/>
                <a:ext cx="39305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ookman Old Style" pitchFamily="18" charset="0"/>
                  </a:rPr>
                  <a:t>–1</a:t>
                </a:r>
                <a:endParaRPr 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2019816" y="3062292"/>
                <a:ext cx="30328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ookman Old Style" pitchFamily="18" charset="0"/>
                  </a:rPr>
                  <a:t>4</a:t>
                </a:r>
                <a:endParaRPr 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5" name="Rectangle 74"/>
            <p:cNvSpPr/>
            <p:nvPr/>
          </p:nvSpPr>
          <p:spPr>
            <a:xfrm>
              <a:off x="1116402" y="1276350"/>
              <a:ext cx="2455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,</a:t>
              </a:r>
              <a:endPara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1336723" y="1152312"/>
              <a:ext cx="303288" cy="555853"/>
              <a:chOff x="1903210" y="2814216"/>
              <a:chExt cx="303288" cy="555853"/>
            </a:xfrm>
          </p:grpSpPr>
          <p:cxnSp>
            <p:nvCxnSpPr>
              <p:cNvPr id="77" name="Straight Connector 76"/>
              <p:cNvCxnSpPr/>
              <p:nvPr/>
            </p:nvCxnSpPr>
            <p:spPr>
              <a:xfrm>
                <a:off x="1956918" y="3105150"/>
                <a:ext cx="219456" cy="0"/>
              </a:xfrm>
              <a:prstGeom prst="line">
                <a:avLst/>
              </a:prstGeom>
              <a:solidFill>
                <a:srgbClr val="00B0F0">
                  <a:alpha val="51000"/>
                </a:srgbClr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81" name="Rectangle 80"/>
              <p:cNvSpPr/>
              <p:nvPr/>
            </p:nvSpPr>
            <p:spPr>
              <a:xfrm>
                <a:off x="1903210" y="2814216"/>
                <a:ext cx="30328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ookman Old Style" pitchFamily="18" charset="0"/>
                  </a:rPr>
                  <a:t>1</a:t>
                </a:r>
                <a:endParaRPr 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903210" y="3062292"/>
                <a:ext cx="30328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ookman Old Style" pitchFamily="18" charset="0"/>
                  </a:rPr>
                  <a:t>4</a:t>
                </a:r>
                <a:endParaRPr 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84" name="TextBox 83"/>
          <p:cNvSpPr txBox="1"/>
          <p:nvPr/>
        </p:nvSpPr>
        <p:spPr>
          <a:xfrm>
            <a:off x="2928926" y="-596602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1 Mark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643438" y="-668610"/>
            <a:ext cx="1928826" cy="461665"/>
          </a:xfrm>
          <a:prstGeom prst="rect">
            <a:avLst/>
          </a:prstGeom>
          <a:solidFill>
            <a:srgbClr val="FF00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Home work</a:t>
            </a:r>
            <a:endParaRPr lang="en-I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28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4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4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1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0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500"/>
                            </p:stCondLst>
                            <p:childTnLst>
                              <p:par>
                                <p:cTn id="192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000"/>
                            </p:stCondLst>
                            <p:childTnLst>
                              <p:par>
                                <p:cTn id="19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500"/>
                            </p:stCondLst>
                            <p:childTnLst>
                              <p:par>
                                <p:cTn id="23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/>
      <p:bldP spid="17" grpId="0"/>
      <p:bldP spid="18" grpId="0" animBg="1"/>
      <p:bldP spid="18" grpId="1" animBg="1"/>
      <p:bldP spid="18" grpId="2" animBg="1"/>
      <p:bldP spid="19" grpId="0" animBg="1"/>
      <p:bldP spid="19" grpId="1" animBg="1"/>
      <p:bldP spid="19" grpId="2" animBg="1"/>
      <p:bldP spid="20" grpId="0"/>
      <p:bldP spid="21" grpId="0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43" grpId="0"/>
      <p:bldP spid="49" grpId="0"/>
      <p:bldP spid="57" grpId="0"/>
      <p:bldP spid="58" grpId="0"/>
      <p:bldP spid="59" grpId="0"/>
      <p:bldP spid="60" grpId="0"/>
      <p:bldP spid="61" grpId="0"/>
      <p:bldP spid="91" grpId="0" animBg="1"/>
      <p:bldP spid="91" grpId="1" animBg="1"/>
      <p:bldP spid="111" grpId="0"/>
      <p:bldP spid="115" grpId="0"/>
      <p:bldP spid="1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576215" y="1827809"/>
            <a:ext cx="1174941" cy="290367"/>
          </a:xfrm>
          <a:prstGeom prst="roundRect">
            <a:avLst/>
          </a:prstGeom>
          <a:solidFill>
            <a:srgbClr val="FFFF00">
              <a:alpha val="49804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>
              <a:ln>
                <a:solidFill>
                  <a:srgbClr val="C00000"/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262130" y="3077832"/>
            <a:ext cx="2735321" cy="279038"/>
          </a:xfrm>
          <a:prstGeom prst="roundRect">
            <a:avLst/>
          </a:prstGeom>
          <a:solidFill>
            <a:srgbClr val="FFFF00">
              <a:alpha val="49804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>
              <a:ln>
                <a:solidFill>
                  <a:srgbClr val="C00000"/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303616" y="2576842"/>
            <a:ext cx="261754" cy="222330"/>
          </a:xfrm>
          <a:prstGeom prst="roundRect">
            <a:avLst/>
          </a:prstGeom>
          <a:solidFill>
            <a:srgbClr val="FFFF00">
              <a:alpha val="49804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>
              <a:ln>
                <a:solidFill>
                  <a:srgbClr val="C00000"/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735959" y="2627365"/>
            <a:ext cx="261492" cy="235020"/>
          </a:xfrm>
          <a:prstGeom prst="roundRect">
            <a:avLst/>
          </a:prstGeom>
          <a:solidFill>
            <a:srgbClr val="FFFF00">
              <a:alpha val="49804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>
              <a:ln>
                <a:solidFill>
                  <a:srgbClr val="C00000"/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104249" y="2553373"/>
            <a:ext cx="274079" cy="222330"/>
          </a:xfrm>
          <a:prstGeom prst="roundRect">
            <a:avLst/>
          </a:prstGeom>
          <a:solidFill>
            <a:srgbClr val="FFFF00">
              <a:alpha val="49804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>
              <a:ln>
                <a:solidFill>
                  <a:srgbClr val="C00000"/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311092" y="2789877"/>
            <a:ext cx="742279" cy="222330"/>
          </a:xfrm>
          <a:prstGeom prst="roundRect">
            <a:avLst/>
          </a:prstGeom>
          <a:solidFill>
            <a:srgbClr val="FF9933">
              <a:alpha val="49804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>
              <a:ln>
                <a:solidFill>
                  <a:srgbClr val="C00000"/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096790" y="2783660"/>
            <a:ext cx="742279" cy="222330"/>
          </a:xfrm>
          <a:prstGeom prst="roundRect">
            <a:avLst/>
          </a:prstGeom>
          <a:solidFill>
            <a:srgbClr val="FF9933">
              <a:alpha val="49804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>
              <a:ln>
                <a:solidFill>
                  <a:srgbClr val="C00000"/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981" y="1821913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Sol.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08607" y="1821913"/>
            <a:ext cx="4059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Let 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quadratic polynomial be </a:t>
            </a: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ax</a:t>
            </a:r>
            <a:r>
              <a:rPr lang="en-US" sz="1400" b="1" i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2</a:t>
            </a: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 + </a:t>
            </a:r>
            <a:r>
              <a:rPr lang="en-US" sz="1400" b="1" i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bx</a:t>
            </a: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 + 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c,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452242" y="2229446"/>
            <a:ext cx="351281" cy="289871"/>
          </a:xfrm>
          <a:prstGeom prst="roundRect">
            <a:avLst/>
          </a:prstGeom>
          <a:solidFill>
            <a:srgbClr val="FF9933">
              <a:alpha val="49804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>
              <a:ln>
                <a:solidFill>
                  <a:srgbClr val="C00000"/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872033" y="2208830"/>
            <a:ext cx="565038" cy="305144"/>
          </a:xfrm>
          <a:prstGeom prst="roundRect">
            <a:avLst/>
          </a:prstGeom>
          <a:solidFill>
            <a:srgbClr val="FF9933">
              <a:alpha val="49804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>
              <a:ln>
                <a:solidFill>
                  <a:srgbClr val="C00000"/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83301" y="2209827"/>
            <a:ext cx="12410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1597025" algn="l"/>
                <a:tab pos="2060575" algn="l"/>
              </a:tabLst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and 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    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</a:rPr>
              <a:t>ab  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07887" y="2209827"/>
            <a:ext cx="15888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We have 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  <a:sym typeface="Symbol"/>
              </a:rPr>
              <a:t> +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 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  <a:sym typeface="Symbol"/>
              </a:rPr>
              <a:t>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 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5278" y="859215"/>
            <a:ext cx="982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Q.</a:t>
            </a:r>
            <a:r>
              <a:rPr lang="en-US" sz="2000" b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 2</a:t>
            </a:r>
            <a:endParaRPr lang="en-US" sz="3200" b="1" dirty="0">
              <a:solidFill>
                <a:srgbClr val="FF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58529" y="391458"/>
            <a:ext cx="1778542" cy="357404"/>
          </a:xfrm>
          <a:prstGeom prst="roundRect">
            <a:avLst>
              <a:gd name="adj" fmla="val 44152"/>
            </a:avLst>
          </a:prstGeom>
          <a:solidFill>
            <a:srgbClr val="A4978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4723" y="352183"/>
            <a:ext cx="1693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E</a:t>
            </a:r>
            <a:r>
              <a:rPr lang="en-US" sz="1600" b="1" dirty="0" smtClean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XERCISE 2.2</a:t>
            </a:r>
            <a:endParaRPr lang="en-US" sz="1600" b="1" dirty="0">
              <a:solidFill>
                <a:srgbClr val="00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342563" y="977545"/>
            <a:ext cx="5591637" cy="426071"/>
          </a:xfrm>
          <a:prstGeom prst="roundRect">
            <a:avLst/>
          </a:prstGeom>
          <a:solidFill>
            <a:schemeClr val="bg1">
              <a:alpha val="4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890806" y="1200833"/>
            <a:ext cx="1996606" cy="201168"/>
          </a:xfrm>
          <a:prstGeom prst="roundRect">
            <a:avLst/>
          </a:prstGeom>
          <a:solidFill>
            <a:srgbClr val="800080">
              <a:alpha val="50588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00000"/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042515" y="1194054"/>
            <a:ext cx="486023" cy="201168"/>
          </a:xfrm>
          <a:prstGeom prst="roundRect">
            <a:avLst/>
          </a:prstGeom>
          <a:solidFill>
            <a:srgbClr val="800080">
              <a:alpha val="50588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00000"/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372911" y="971550"/>
            <a:ext cx="2738967" cy="201168"/>
          </a:xfrm>
          <a:prstGeom prst="roundRect">
            <a:avLst/>
          </a:prstGeom>
          <a:solidFill>
            <a:srgbClr val="800080">
              <a:alpha val="50588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00000"/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4217662" y="1200764"/>
            <a:ext cx="668254" cy="201168"/>
          </a:xfrm>
          <a:prstGeom prst="roundRect">
            <a:avLst>
              <a:gd name="adj" fmla="val 14183"/>
            </a:avLst>
          </a:prstGeom>
          <a:noFill/>
          <a:ln>
            <a:solidFill>
              <a:srgbClr val="00FFCC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00000"/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356221" y="914648"/>
            <a:ext cx="63225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Find a quadratic polynomial each with the given numbers </a:t>
            </a:r>
            <a:endParaRPr lang="en-US" sz="1400" dirty="0">
              <a:solidFill>
                <a:srgbClr val="FF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383252" y="1128141"/>
            <a:ext cx="50208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as the sum and product of its zeroes respectively </a:t>
            </a:r>
            <a:r>
              <a:rPr lang="en-US" sz="1400" b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:</a:t>
            </a:r>
            <a:endParaRPr lang="en-US" sz="1400" b="1" dirty="0">
              <a:solidFill>
                <a:srgbClr val="FF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975950" y="2518363"/>
            <a:ext cx="415394" cy="503189"/>
            <a:chOff x="1975950" y="2517441"/>
            <a:chExt cx="415394" cy="503189"/>
          </a:xfrm>
        </p:grpSpPr>
        <p:sp>
          <p:nvSpPr>
            <p:cNvPr id="36" name="TextBox 35"/>
            <p:cNvSpPr txBox="1"/>
            <p:nvPr/>
          </p:nvSpPr>
          <p:spPr>
            <a:xfrm>
              <a:off x="1975950" y="251744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–</a:t>
              </a:r>
              <a:endPara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endParaRPr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2109905" y="2783652"/>
              <a:ext cx="230202" cy="0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38" name="TextBox 37"/>
            <p:cNvSpPr txBox="1"/>
            <p:nvPr/>
          </p:nvSpPr>
          <p:spPr>
            <a:xfrm>
              <a:off x="2072816" y="2712853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a</a:t>
              </a:r>
              <a:endPara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088056" y="2517441"/>
              <a:ext cx="303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b</a:t>
              </a:r>
              <a:endPara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2309479" y="2625594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1597025" algn="l"/>
                <a:tab pos="2060575" algn="l"/>
              </a:tabLst>
            </a:pP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268400" y="2518363"/>
            <a:ext cx="306494" cy="509539"/>
            <a:chOff x="2072816" y="2517441"/>
            <a:chExt cx="306494" cy="509539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2109905" y="2783652"/>
              <a:ext cx="230202" cy="0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46" name="TextBox 45"/>
            <p:cNvSpPr txBox="1"/>
            <p:nvPr/>
          </p:nvSpPr>
          <p:spPr>
            <a:xfrm>
              <a:off x="2072816" y="2719203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a</a:t>
              </a:r>
              <a:endPara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088056" y="2517441"/>
              <a:ext cx="2856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c</a:t>
              </a:r>
              <a:endPara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endParaRPr>
            </a:p>
          </p:txBody>
        </p:sp>
      </p:grpSp>
      <p:sp>
        <p:nvSpPr>
          <p:cNvPr id="49" name="Rectangle 48"/>
          <p:cNvSpPr/>
          <p:nvPr/>
        </p:nvSpPr>
        <p:spPr>
          <a:xfrm>
            <a:off x="3505063" y="2625594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1597025" algn="l"/>
                <a:tab pos="2060575" algn="l"/>
              </a:tabLst>
            </a:pP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773142" y="1819104"/>
            <a:ext cx="28937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a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nd its 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two zeroes be 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  <a:sym typeface="Symbol"/>
              </a:rPr>
              <a:t> and 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026818" y="3060725"/>
            <a:ext cx="9172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If 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a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 = 1,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814568" y="3060725"/>
            <a:ext cx="9525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then 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b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 =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974947" y="3054375"/>
            <a:ext cx="8563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and 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c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 =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015508" y="3394710"/>
            <a:ext cx="43233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So, one 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quadratic polynomial which fits the given 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condition is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2362200" y="2226170"/>
            <a:ext cx="560091" cy="307777"/>
            <a:chOff x="1305274" y="-352128"/>
            <a:chExt cx="560091" cy="307777"/>
          </a:xfrm>
        </p:grpSpPr>
        <p:sp>
          <p:nvSpPr>
            <p:cNvPr id="72" name="Rectangle 71"/>
            <p:cNvSpPr/>
            <p:nvPr/>
          </p:nvSpPr>
          <p:spPr>
            <a:xfrm>
              <a:off x="1305274" y="-352128"/>
              <a:ext cx="56009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noFill/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Symbol"/>
                </a:rPr>
                <a:t></a:t>
              </a:r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Symbol"/>
                </a:rPr>
                <a:t> </a:t>
              </a:r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4</a:t>
              </a:r>
              <a:endPara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73" name="Straight Connector 72"/>
            <p:cNvCxnSpPr/>
            <p:nvPr/>
          </p:nvCxnSpPr>
          <p:spPr>
            <a:xfrm rot="16200000">
              <a:off x="1703020" y="-368943"/>
              <a:ext cx="1509" cy="192900"/>
            </a:xfrm>
            <a:prstGeom prst="line">
              <a:avLst/>
            </a:prstGeom>
            <a:ln w="190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ectangle 83"/>
          <p:cNvSpPr/>
          <p:nvPr/>
        </p:nvSpPr>
        <p:spPr>
          <a:xfrm>
            <a:off x="2606298" y="2771186"/>
            <a:ext cx="2856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1</a:t>
            </a:r>
            <a:endParaRPr lang="en-US" sz="1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2572796" y="2621938"/>
            <a:ext cx="252204" cy="202118"/>
          </a:xfrm>
          <a:prstGeom prst="roundRect">
            <a:avLst/>
          </a:prstGeom>
          <a:solidFill>
            <a:srgbClr val="FFFF00">
              <a:alpha val="49804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>
              <a:ln>
                <a:solidFill>
                  <a:srgbClr val="C00000"/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2659019" y="3072227"/>
            <a:ext cx="489629" cy="307777"/>
            <a:chOff x="1421457" y="-323850"/>
            <a:chExt cx="709697" cy="307777"/>
          </a:xfrm>
        </p:grpSpPr>
        <p:sp>
          <p:nvSpPr>
            <p:cNvPr id="95" name="Rectangle 94"/>
            <p:cNvSpPr/>
            <p:nvPr/>
          </p:nvSpPr>
          <p:spPr>
            <a:xfrm>
              <a:off x="1421457" y="-323850"/>
              <a:ext cx="70969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Symbol"/>
                </a:rPr>
                <a:t>– 4</a:t>
              </a:r>
              <a:endPara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6" name="Straight Connector 95"/>
            <p:cNvCxnSpPr/>
            <p:nvPr/>
          </p:nvCxnSpPr>
          <p:spPr>
            <a:xfrm rot="16200000">
              <a:off x="1791542" y="-368943"/>
              <a:ext cx="1509" cy="192900"/>
            </a:xfrm>
            <a:prstGeom prst="line">
              <a:avLst/>
            </a:prstGeom>
            <a:ln w="190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Rectangle 84"/>
          <p:cNvSpPr/>
          <p:nvPr/>
        </p:nvSpPr>
        <p:spPr>
          <a:xfrm>
            <a:off x="685921" y="1511463"/>
            <a:ext cx="15238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0900" indent="-850900">
              <a:tabLst>
                <a:tab pos="401638" algn="ctr"/>
              </a:tabLst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	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(vi)    4, 1</a:t>
            </a:r>
            <a:endParaRPr lang="en-US" sz="14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3909440" y="2208801"/>
            <a:ext cx="378767" cy="307777"/>
            <a:chOff x="1421458" y="-349680"/>
            <a:chExt cx="378767" cy="307777"/>
          </a:xfrm>
        </p:grpSpPr>
        <p:sp>
          <p:nvSpPr>
            <p:cNvPr id="97" name="Rectangle 96"/>
            <p:cNvSpPr/>
            <p:nvPr/>
          </p:nvSpPr>
          <p:spPr>
            <a:xfrm>
              <a:off x="1421458" y="-349680"/>
              <a:ext cx="28004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1</a:t>
              </a:r>
              <a:endPara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>
            <a:xfrm rot="16200000">
              <a:off x="1703020" y="-368943"/>
              <a:ext cx="1509" cy="192900"/>
            </a:xfrm>
            <a:prstGeom prst="line">
              <a:avLst/>
            </a:prstGeom>
            <a:ln w="190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/>
          <p:cNvGrpSpPr/>
          <p:nvPr/>
        </p:nvGrpSpPr>
        <p:grpSpPr>
          <a:xfrm>
            <a:off x="3712275" y="2597748"/>
            <a:ext cx="307759" cy="307777"/>
            <a:chOff x="1478205" y="-323850"/>
            <a:chExt cx="322020" cy="307777"/>
          </a:xfrm>
        </p:grpSpPr>
        <p:sp>
          <p:nvSpPr>
            <p:cNvPr id="104" name="Rectangle 103"/>
            <p:cNvSpPr/>
            <p:nvPr/>
          </p:nvSpPr>
          <p:spPr>
            <a:xfrm>
              <a:off x="1478205" y="-323850"/>
              <a:ext cx="31207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1</a:t>
              </a:r>
              <a:endPara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05" name="Straight Connector 104"/>
            <p:cNvCxnSpPr/>
            <p:nvPr/>
          </p:nvCxnSpPr>
          <p:spPr>
            <a:xfrm rot="16200000">
              <a:off x="1703020" y="-368943"/>
              <a:ext cx="1509" cy="192900"/>
            </a:xfrm>
            <a:prstGeom prst="line">
              <a:avLst/>
            </a:prstGeom>
            <a:ln w="190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Rectangle 105"/>
          <p:cNvSpPr/>
          <p:nvPr/>
        </p:nvSpPr>
        <p:spPr>
          <a:xfrm>
            <a:off x="3764683" y="2775173"/>
            <a:ext cx="2856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1</a:t>
            </a:r>
            <a:endParaRPr lang="en-US" sz="1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/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2407698" y="2567739"/>
            <a:ext cx="560091" cy="307777"/>
            <a:chOff x="1360673" y="-315158"/>
            <a:chExt cx="560091" cy="307777"/>
          </a:xfrm>
        </p:grpSpPr>
        <p:sp>
          <p:nvSpPr>
            <p:cNvPr id="79" name="Rectangle 78"/>
            <p:cNvSpPr/>
            <p:nvPr/>
          </p:nvSpPr>
          <p:spPr>
            <a:xfrm>
              <a:off x="1360673" y="-315158"/>
              <a:ext cx="56009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noFill/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Symbol"/>
                </a:rPr>
                <a:t> </a:t>
              </a:r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4</a:t>
              </a:r>
              <a:endPara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80" name="Straight Connector 79"/>
            <p:cNvCxnSpPr/>
            <p:nvPr/>
          </p:nvCxnSpPr>
          <p:spPr>
            <a:xfrm rot="16200000">
              <a:off x="1703020" y="-368943"/>
              <a:ext cx="1509" cy="192900"/>
            </a:xfrm>
            <a:prstGeom prst="line">
              <a:avLst/>
            </a:prstGeom>
            <a:ln w="190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3725701" y="3059943"/>
            <a:ext cx="302567" cy="307777"/>
            <a:chOff x="1497658" y="-323850"/>
            <a:chExt cx="560091" cy="307777"/>
          </a:xfrm>
        </p:grpSpPr>
        <p:sp>
          <p:nvSpPr>
            <p:cNvPr id="108" name="Rectangle 107"/>
            <p:cNvSpPr/>
            <p:nvPr/>
          </p:nvSpPr>
          <p:spPr>
            <a:xfrm>
              <a:off x="1497658" y="-323850"/>
              <a:ext cx="56009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1</a:t>
              </a:r>
              <a:endPara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09" name="Straight Connector 108"/>
            <p:cNvCxnSpPr/>
            <p:nvPr/>
          </p:nvCxnSpPr>
          <p:spPr>
            <a:xfrm rot="16200000">
              <a:off x="1703020" y="-368943"/>
              <a:ext cx="1509" cy="192900"/>
            </a:xfrm>
            <a:prstGeom prst="line">
              <a:avLst/>
            </a:prstGeom>
            <a:ln w="190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Rectangle 110"/>
          <p:cNvSpPr/>
          <p:nvPr/>
        </p:nvSpPr>
        <p:spPr>
          <a:xfrm>
            <a:off x="2858524" y="3622412"/>
            <a:ext cx="3738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tabLst>
                <a:tab pos="2743200" algn="l"/>
                <a:tab pos="4398963" algn="l"/>
                <a:tab pos="4918075" algn="l"/>
              </a:tabLst>
            </a:pP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x</a:t>
            </a:r>
            <a:r>
              <a:rPr lang="en-US" sz="14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2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3656556" y="3628040"/>
            <a:ext cx="308098" cy="338554"/>
            <a:chOff x="5976652" y="514350"/>
            <a:chExt cx="308098" cy="338554"/>
          </a:xfrm>
        </p:grpSpPr>
        <p:sp>
          <p:nvSpPr>
            <p:cNvPr id="113" name="TextBox 112"/>
            <p:cNvSpPr txBox="1"/>
            <p:nvPr/>
          </p:nvSpPr>
          <p:spPr>
            <a:xfrm>
              <a:off x="5976652" y="514350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/>
                </a:rPr>
                <a:t>+</a:t>
              </a:r>
              <a:endPara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14" name="Straight Connector 113"/>
            <p:cNvCxnSpPr/>
            <p:nvPr/>
          </p:nvCxnSpPr>
          <p:spPr>
            <a:xfrm>
              <a:off x="6061816" y="566460"/>
              <a:ext cx="167190" cy="0"/>
            </a:xfrm>
            <a:prstGeom prst="line">
              <a:avLst/>
            </a:prstGeom>
            <a:ln w="190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TextBox 114"/>
          <p:cNvSpPr txBox="1"/>
          <p:nvPr/>
        </p:nvSpPr>
        <p:spPr>
          <a:xfrm>
            <a:off x="3919242" y="3649060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1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3148649" y="3627522"/>
            <a:ext cx="6254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– 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 4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x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928926" y="-668610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1 Mark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643438" y="-668610"/>
            <a:ext cx="1928826" cy="461665"/>
          </a:xfrm>
          <a:prstGeom prst="rect">
            <a:avLst/>
          </a:prstGeom>
          <a:solidFill>
            <a:srgbClr val="FF00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Home work</a:t>
            </a:r>
            <a:endParaRPr lang="en-I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05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4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4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1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2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00"/>
                            </p:stCondLst>
                            <p:childTnLst>
                              <p:par>
                                <p:cTn id="18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00"/>
                            </p:stCondLst>
                            <p:childTnLst>
                              <p:par>
                                <p:cTn id="202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000"/>
                            </p:stCondLst>
                            <p:childTnLst>
                              <p:par>
                                <p:cTn id="20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500"/>
                            </p:stCondLst>
                            <p:childTnLst>
                              <p:par>
                                <p:cTn id="24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/>
      <p:bldP spid="17" grpId="0"/>
      <p:bldP spid="18" grpId="0" animBg="1"/>
      <p:bldP spid="18" grpId="1" animBg="1"/>
      <p:bldP spid="18" grpId="2" animBg="1"/>
      <p:bldP spid="19" grpId="0" animBg="1"/>
      <p:bldP spid="19" grpId="1" animBg="1"/>
      <p:bldP spid="19" grpId="2" animBg="1"/>
      <p:bldP spid="20" grpId="0"/>
      <p:bldP spid="21" grpId="0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43" grpId="0"/>
      <p:bldP spid="49" grpId="0"/>
      <p:bldP spid="57" grpId="0"/>
      <p:bldP spid="58" grpId="0"/>
      <p:bldP spid="59" grpId="0"/>
      <p:bldP spid="60" grpId="0"/>
      <p:bldP spid="61" grpId="0"/>
      <p:bldP spid="84" grpId="0"/>
      <p:bldP spid="84" grpId="1"/>
      <p:bldP spid="91" grpId="0" animBg="1"/>
      <p:bldP spid="91" grpId="1" animBg="1"/>
      <p:bldP spid="85" grpId="0"/>
      <p:bldP spid="106" grpId="0"/>
      <p:bldP spid="106" grpId="1"/>
      <p:bldP spid="111" grpId="0"/>
      <p:bldP spid="115" grpId="0"/>
      <p:bldP spid="1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394515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2597325" y="1971586"/>
            <a:ext cx="43140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b="1" dirty="0" smtClean="0">
                <a:solidFill>
                  <a:prstClr val="black"/>
                </a:solidFill>
              </a:rPr>
              <a:t>Module 13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40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8383" y="361950"/>
            <a:ext cx="1000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Gautami" panose="020B0502040204020203" pitchFamily="34" charset="0"/>
              </a:defRPr>
            </a:lvl1pPr>
          </a:lstStyle>
          <a:p>
            <a:r>
              <a:rPr lang="en-US" sz="3600" b="1" dirty="0">
                <a:solidFill>
                  <a:srgbClr val="00FFFF"/>
                </a:solidFill>
                <a:latin typeface="Book Antiqua" panose="02040602050305030304" pitchFamily="18" charset="0"/>
              </a:rPr>
              <a:t>Q</a:t>
            </a:r>
            <a:r>
              <a:rPr lang="en-US" sz="2000" b="1" dirty="0">
                <a:solidFill>
                  <a:srgbClr val="00FFFF"/>
                </a:solidFill>
              </a:rPr>
              <a:t>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6800" y="562138"/>
            <a:ext cx="6801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Gautami" panose="020B0502040204020203" pitchFamily="34" charset="0"/>
              </a:defRPr>
            </a:lvl1pPr>
          </a:lstStyle>
          <a:p>
            <a:pPr>
              <a:tabLst>
                <a:tab pos="2344738" algn="l"/>
              </a:tabLst>
            </a:pPr>
            <a:r>
              <a:rPr lang="en-US" sz="1800" b="1" dirty="0">
                <a:solidFill>
                  <a:srgbClr val="00FFFF"/>
                </a:solidFill>
              </a:rPr>
              <a:t>Find the zeroes of the following quadratics Polynomials.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31520" y="1002943"/>
            <a:ext cx="548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Gautami" panose="020B0502040204020203" pitchFamily="34" charset="0"/>
              </a:defRPr>
            </a:lvl1pPr>
          </a:lstStyle>
          <a:p>
            <a:pPr>
              <a:tabLst>
                <a:tab pos="2344738" algn="l"/>
              </a:tabLst>
            </a:pPr>
            <a:r>
              <a:rPr lang="en-US" sz="1600" b="1" dirty="0" smtClean="0"/>
              <a:t>(1)</a:t>
            </a:r>
            <a:endParaRPr lang="en-US" sz="1600" b="1" dirty="0"/>
          </a:p>
        </p:txBody>
      </p:sp>
      <p:sp>
        <p:nvSpPr>
          <p:cNvPr id="97" name="Rounded Rectangle 96"/>
          <p:cNvSpPr/>
          <p:nvPr/>
        </p:nvSpPr>
        <p:spPr>
          <a:xfrm>
            <a:off x="304800" y="1307743"/>
            <a:ext cx="761549" cy="461665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n w="6350">
                  <a:solidFill>
                    <a:srgbClr val="FFFF00"/>
                  </a:solidFill>
                </a:ln>
                <a:solidFill>
                  <a:srgbClr val="AC007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Gautami" panose="020B0502040204020203" pitchFamily="34" charset="0"/>
              </a:rPr>
              <a:t>Sol.</a:t>
            </a:r>
            <a:endParaRPr lang="en-US" sz="2400" b="1" dirty="0">
              <a:ln w="6350">
                <a:solidFill>
                  <a:srgbClr val="FFFF00"/>
                </a:solidFill>
              </a:ln>
              <a:solidFill>
                <a:srgbClr val="AC007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cs typeface="Gautami" panose="020B0502040204020203" pitchFamily="34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04800" y="1702994"/>
            <a:ext cx="656935" cy="12081"/>
          </a:xfrm>
          <a:prstGeom prst="rect">
            <a:avLst/>
          </a:prstGeom>
          <a:gradFill flip="none" rotWithShape="1">
            <a:gsLst>
              <a:gs pos="2000">
                <a:schemeClr val="bg1">
                  <a:lumMod val="85000"/>
                  <a:alpha val="0"/>
                </a:schemeClr>
              </a:gs>
              <a:gs pos="50000">
                <a:srgbClr val="FFFF00"/>
              </a:gs>
              <a:gs pos="100000">
                <a:schemeClr val="bg1">
                  <a:lumMod val="8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428174" y="998084"/>
            <a:ext cx="1196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344738" algn="l"/>
              </a:tabLst>
            </a:pP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cs typeface="Consolas" pitchFamily="49" charset="0"/>
              </a:rPr>
              <a:t>m</a:t>
            </a:r>
            <a:r>
              <a:rPr lang="en-US" sz="16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Consolas" pitchFamily="49" charset="0"/>
              </a:rPr>
              <a:t>2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 – 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Consolas" pitchFamily="49" charset="0"/>
              </a:rPr>
              <a:t>84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428174" y="998084"/>
            <a:ext cx="1196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344738" algn="l"/>
              </a:tabLst>
            </a:pP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cs typeface="Consolas" pitchFamily="49" charset="0"/>
              </a:rPr>
              <a:t>m</a:t>
            </a:r>
            <a:r>
              <a:rPr lang="en-US" sz="16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Consolas" pitchFamily="49" charset="0"/>
              </a:rPr>
              <a:t>2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 – 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Consolas" pitchFamily="49" charset="0"/>
              </a:rPr>
              <a:t>84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428174" y="1386830"/>
            <a:ext cx="4661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cs typeface="Consolas" pitchFamily="49" charset="0"/>
              </a:rPr>
              <a:t>m</a:t>
            </a:r>
            <a:r>
              <a:rPr lang="en-US" sz="16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Consolas" pitchFamily="49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068830" y="1377892"/>
            <a:ext cx="414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84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828800" y="1377892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664891" y="1731796"/>
            <a:ext cx="879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344738" algn="l"/>
              </a:tabLst>
            </a:pP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a</a:t>
            </a:r>
            <a:r>
              <a:rPr lang="en-US" sz="16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 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b</a:t>
            </a:r>
            <a:r>
              <a:rPr lang="en-US" sz="16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Consolas" pitchFamily="49" charset="0"/>
              </a:rPr>
              <a:t>2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4563293" y="1731796"/>
            <a:ext cx="1093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344738" algn="l"/>
              </a:tabLst>
            </a:pP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Consolas" pitchFamily="49" charset="0"/>
              </a:rPr>
              <a:t>(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a</a:t>
            </a:r>
            <a:r>
              <a:rPr lang="en-US" sz="16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+ 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b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Consolas" pitchFamily="49" charset="0"/>
              </a:rPr>
              <a:t>)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275761" y="1731796"/>
            <a:ext cx="883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344738" algn="l"/>
              </a:tabLst>
            </a:pP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Consolas" pitchFamily="49" charset="0"/>
              </a:rPr>
              <a:t>(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a</a:t>
            </a:r>
            <a:r>
              <a:rPr lang="en-US" sz="16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 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b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Consolas" pitchFamily="49" charset="0"/>
              </a:rPr>
              <a:t>)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118695" y="1746390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434462" y="1744236"/>
            <a:ext cx="776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Consolas" pitchFamily="49" charset="0"/>
              </a:rPr>
              <a:t>(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cs typeface="Consolas" pitchFamily="49" charset="0"/>
              </a:rPr>
              <a:t>m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Consolas" pitchFamily="49" charset="0"/>
              </a:rPr>
              <a:t>)</a:t>
            </a:r>
            <a:r>
              <a:rPr lang="en-US" sz="16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Consolas" pitchFamily="49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909445" y="1745021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/>
              <p:cNvSpPr txBox="1"/>
              <p:nvPr/>
            </p:nvSpPr>
            <p:spPr>
              <a:xfrm>
                <a:off x="2128125" y="1744236"/>
                <a:ext cx="927200" cy="367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  <a:cs typeface="Consolas" pitchFamily="49" charset="0"/>
                  </a:rPr>
                  <a:t>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 smtClean="0">
                            <a:solidFill>
                              <a:prstClr val="white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Consolas" pitchFamily="49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600" b="1" smtClean="0">
                            <a:solidFill>
                              <a:prstClr val="white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entury Gothic" panose="020B0502020202020204" pitchFamily="34" charset="0"/>
                            <a:cs typeface="Consolas" pitchFamily="49" charset="0"/>
                          </a:rPr>
                          <m:t>84</m:t>
                        </m:r>
                      </m:e>
                    </m:rad>
                  </m:oMath>
                </a14:m>
                <a:r>
                  <a:rPr lang="en-US" sz="16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  <a:cs typeface="Consolas" pitchFamily="49" charset="0"/>
                  </a:rPr>
                  <a:t>)</a:t>
                </a:r>
                <a:r>
                  <a:rPr lang="en-US" sz="1600" b="1" baseline="30000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  <a:cs typeface="Consolas" pitchFamily="49" charset="0"/>
                  </a:rPr>
                  <a:t>2</a:t>
                </a:r>
                <a:endParaRPr lang="en-US" sz="1600" b="1" baseline="30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137" name="TextBox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125" y="1744236"/>
                <a:ext cx="927200" cy="367088"/>
              </a:xfrm>
              <a:prstGeom prst="rect">
                <a:avLst/>
              </a:prstGeom>
              <a:blipFill rotWithShape="1">
                <a:blip r:embed="rId3"/>
                <a:stretch>
                  <a:fillRect l="-3947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TextBox 139"/>
          <p:cNvSpPr txBox="1"/>
          <p:nvPr/>
        </p:nvSpPr>
        <p:spPr>
          <a:xfrm>
            <a:off x="4380413" y="1749782"/>
            <a:ext cx="361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344738" algn="l"/>
              </a:tabLst>
            </a:pP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Consolas" pitchFamily="49" charset="0"/>
              </a:rPr>
              <a:t>=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118695" y="2155515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1448727" y="2155515"/>
            <a:ext cx="60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Consolas" pitchFamily="49" charset="0"/>
              </a:rPr>
              <a:t>(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cs typeface="Consolas" pitchFamily="49" charset="0"/>
              </a:rPr>
              <a:t>m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1838325" y="2155515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+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/>
              <p:cNvSpPr txBox="1"/>
              <p:nvPr/>
            </p:nvSpPr>
            <p:spPr>
              <a:xfrm>
                <a:off x="1995488" y="2141248"/>
                <a:ext cx="637314" cy="367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>
                            <a:solidFill>
                              <a:prstClr val="white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Consolas" pitchFamily="49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600" b="1">
                            <a:solidFill>
                              <a:prstClr val="white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entury Gothic" panose="020B0502020202020204" pitchFamily="34" charset="0"/>
                            <a:cs typeface="Consolas" pitchFamily="49" charset="0"/>
                          </a:rPr>
                          <m:t>84</m:t>
                        </m:r>
                      </m:e>
                    </m:rad>
                  </m:oMath>
                </a14:m>
                <a:r>
                  <a:rPr lang="en-US" sz="16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  <a:cs typeface="Consolas" pitchFamily="49" charset="0"/>
                  </a:rPr>
                  <a:t>)</a:t>
                </a:r>
                <a:endParaRPr lang="en-US" sz="1600" b="1" baseline="30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144" name="TextBox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5488" y="2141248"/>
                <a:ext cx="637314" cy="367088"/>
              </a:xfrm>
              <a:prstGeom prst="rect">
                <a:avLst/>
              </a:prstGeom>
              <a:blipFill rotWithShape="1">
                <a:blip r:embed="rId4"/>
                <a:stretch>
                  <a:fillRect r="-6667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TextBox 144"/>
          <p:cNvSpPr txBox="1"/>
          <p:nvPr/>
        </p:nvSpPr>
        <p:spPr>
          <a:xfrm>
            <a:off x="1447800" y="2155515"/>
            <a:ext cx="60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Consolas" pitchFamily="49" charset="0"/>
              </a:rPr>
              <a:t>(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cs typeface="Consolas" pitchFamily="49" charset="0"/>
              </a:rPr>
              <a:t>m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1841482" y="2155515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+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/>
              <p:cNvSpPr txBox="1"/>
              <p:nvPr/>
            </p:nvSpPr>
            <p:spPr>
              <a:xfrm>
                <a:off x="1990725" y="2147512"/>
                <a:ext cx="646040" cy="367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>
                            <a:solidFill>
                              <a:prstClr val="white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Consolas" pitchFamily="49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600" b="1">
                            <a:solidFill>
                              <a:prstClr val="white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entury Gothic" panose="020B0502020202020204" pitchFamily="34" charset="0"/>
                            <a:cs typeface="Consolas" pitchFamily="49" charset="0"/>
                          </a:rPr>
                          <m:t>84</m:t>
                        </m:r>
                      </m:e>
                    </m:rad>
                  </m:oMath>
                </a14:m>
                <a:r>
                  <a:rPr lang="en-US" sz="16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  <a:cs typeface="Consolas" pitchFamily="49" charset="0"/>
                  </a:rPr>
                  <a:t>)</a:t>
                </a:r>
                <a:endParaRPr lang="en-US" sz="1600" b="1" baseline="30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147" name="TextBox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725" y="2147512"/>
                <a:ext cx="646040" cy="367088"/>
              </a:xfrm>
              <a:prstGeom prst="rect">
                <a:avLst/>
              </a:prstGeom>
              <a:blipFill rotWithShape="1">
                <a:blip r:embed="rId5"/>
                <a:stretch>
                  <a:fillRect r="-5660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TextBox 147"/>
          <p:cNvSpPr txBox="1"/>
          <p:nvPr/>
        </p:nvSpPr>
        <p:spPr>
          <a:xfrm>
            <a:off x="2433636" y="2174565"/>
            <a:ext cx="60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Consolas" pitchFamily="49" charset="0"/>
              </a:rPr>
              <a:t>(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cs typeface="Consolas" pitchFamily="49" charset="0"/>
              </a:rPr>
              <a:t>m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2808076" y="2174565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/>
              <p:cNvSpPr txBox="1"/>
              <p:nvPr/>
            </p:nvSpPr>
            <p:spPr>
              <a:xfrm>
                <a:off x="2977287" y="2160298"/>
                <a:ext cx="689838" cy="367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>
                            <a:solidFill>
                              <a:prstClr val="white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Consolas" pitchFamily="49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600" b="1">
                            <a:solidFill>
                              <a:prstClr val="white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entury Gothic" panose="020B0502020202020204" pitchFamily="34" charset="0"/>
                            <a:cs typeface="Consolas" pitchFamily="49" charset="0"/>
                          </a:rPr>
                          <m:t>84</m:t>
                        </m:r>
                      </m:e>
                    </m:rad>
                  </m:oMath>
                </a14:m>
                <a:r>
                  <a:rPr lang="en-US" sz="16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  <a:cs typeface="Consolas" pitchFamily="49" charset="0"/>
                  </a:rPr>
                  <a:t>)</a:t>
                </a:r>
                <a:endParaRPr lang="en-US" sz="1600" b="1" baseline="30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150" name="TextBox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7287" y="2160298"/>
                <a:ext cx="689838" cy="367088"/>
              </a:xfrm>
              <a:prstGeom prst="rect">
                <a:avLst/>
              </a:prstGeom>
              <a:blipFill rotWithShape="1">
                <a:blip r:embed="rId6"/>
                <a:stretch>
                  <a:fillRect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" name="TextBox 150"/>
          <p:cNvSpPr txBox="1"/>
          <p:nvPr/>
        </p:nvSpPr>
        <p:spPr>
          <a:xfrm>
            <a:off x="2427897" y="2174565"/>
            <a:ext cx="60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Consolas" pitchFamily="49" charset="0"/>
              </a:rPr>
              <a:t>(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cs typeface="Consolas" pitchFamily="49" charset="0"/>
              </a:rPr>
              <a:t>m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2803033" y="2174565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/>
              <p:cNvSpPr txBox="1"/>
              <p:nvPr/>
            </p:nvSpPr>
            <p:spPr>
              <a:xfrm>
                <a:off x="2975653" y="2160298"/>
                <a:ext cx="653372" cy="367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>
                            <a:solidFill>
                              <a:prstClr val="white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Consolas" pitchFamily="49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600" b="1">
                            <a:solidFill>
                              <a:prstClr val="white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entury Gothic" panose="020B0502020202020204" pitchFamily="34" charset="0"/>
                            <a:cs typeface="Consolas" pitchFamily="49" charset="0"/>
                          </a:rPr>
                          <m:t>84</m:t>
                        </m:r>
                      </m:e>
                    </m:rad>
                  </m:oMath>
                </a14:m>
                <a:r>
                  <a:rPr lang="en-US" sz="16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  <a:cs typeface="Consolas" pitchFamily="49" charset="0"/>
                  </a:rPr>
                  <a:t>)</a:t>
                </a:r>
                <a:endParaRPr lang="en-US" sz="1600" b="1" baseline="30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153" name="TextBox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653" y="2160298"/>
                <a:ext cx="653372" cy="367088"/>
              </a:xfrm>
              <a:prstGeom prst="rect">
                <a:avLst/>
              </a:prstGeom>
              <a:blipFill rotWithShape="1">
                <a:blip r:embed="rId7"/>
                <a:stretch>
                  <a:fillRect r="-4673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TextBox 85"/>
          <p:cNvSpPr txBox="1"/>
          <p:nvPr/>
        </p:nvSpPr>
        <p:spPr>
          <a:xfrm>
            <a:off x="1108535" y="2504938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\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 panose="05050102010706020507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1447800" y="2486025"/>
                <a:ext cx="5181600" cy="367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  <a:cs typeface="Consolas" pitchFamily="49" charset="0"/>
                  </a:rPr>
                  <a:t>(</a:t>
                </a:r>
                <a:r>
                  <a:rPr lang="en-US" sz="1600" b="1" i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eorgia" panose="02040502050405020303" pitchFamily="18" charset="0"/>
                    <a:cs typeface="Consolas" pitchFamily="49" charset="0"/>
                  </a:rPr>
                  <a:t>m </a:t>
                </a:r>
                <a:r>
                  <a:rPr lang="en-US" sz="16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</a:rPr>
                  <a:t>+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>
                            <a:solidFill>
                              <a:prstClr val="white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Consolas" pitchFamily="49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600" b="1">
                            <a:solidFill>
                              <a:prstClr val="white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entury Gothic" panose="020B0502020202020204" pitchFamily="34" charset="0"/>
                            <a:cs typeface="Consolas" pitchFamily="49" charset="0"/>
                          </a:rPr>
                          <m:t>84</m:t>
                        </m:r>
                      </m:e>
                    </m:rad>
                  </m:oMath>
                </a14:m>
                <a:r>
                  <a:rPr lang="en-US" sz="16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</a:rPr>
                  <a:t>) and (</a:t>
                </a:r>
                <a:r>
                  <a:rPr lang="en-US" sz="1600" b="1" i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eorgia" panose="02040502050405020303" pitchFamily="18" charset="0"/>
                    <a:cs typeface="Consolas" pitchFamily="49" charset="0"/>
                  </a:rPr>
                  <a:t>m </a:t>
                </a:r>
                <a:r>
                  <a:rPr lang="en-US" sz="16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</a:rPr>
                  <a:t>–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>
                            <a:solidFill>
                              <a:prstClr val="white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Consolas" pitchFamily="49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600" b="1">
                            <a:solidFill>
                              <a:prstClr val="white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entury Gothic" panose="020B0502020202020204" pitchFamily="34" charset="0"/>
                            <a:cs typeface="Consolas" pitchFamily="49" charset="0"/>
                          </a:rPr>
                          <m:t>84</m:t>
                        </m:r>
                      </m:e>
                    </m:rad>
                  </m:oMath>
                </a14:m>
                <a:r>
                  <a:rPr lang="en-US" sz="16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</a:rPr>
                  <a:t>)</a:t>
                </a:r>
                <a:r>
                  <a:rPr lang="en-US" sz="1600" b="1" baseline="30000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</a:rPr>
                  <a:t> </a:t>
                </a:r>
                <a:r>
                  <a:rPr lang="en-US" sz="16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</a:rPr>
                  <a:t>are the factors of </a:t>
                </a:r>
                <a:r>
                  <a:rPr lang="en-US" sz="1600" b="1" i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eorgia" panose="02040502050405020303" pitchFamily="18" charset="0"/>
                    <a:cs typeface="Consolas" pitchFamily="49" charset="0"/>
                  </a:rPr>
                  <a:t>m</a:t>
                </a:r>
                <a:r>
                  <a:rPr lang="en-US" sz="1600" b="1" baseline="30000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  <a:cs typeface="Consolas" pitchFamily="49" charset="0"/>
                  </a:rPr>
                  <a:t>2</a:t>
                </a:r>
                <a:r>
                  <a:rPr lang="en-US" sz="16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</a:rPr>
                  <a:t> – 84</a:t>
                </a:r>
                <a:endParaRPr lang="en-US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2486025"/>
                <a:ext cx="5181600" cy="367088"/>
              </a:xfrm>
              <a:prstGeom prst="rect">
                <a:avLst/>
              </a:prstGeom>
              <a:blipFill rotWithShape="1">
                <a:blip r:embed="rId8"/>
                <a:stretch>
                  <a:fillRect l="-824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TextBox 87"/>
          <p:cNvSpPr txBox="1"/>
          <p:nvPr/>
        </p:nvSpPr>
        <p:spPr>
          <a:xfrm>
            <a:off x="1447800" y="2847838"/>
            <a:ext cx="3177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So, the value of 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cs typeface="Consolas" pitchFamily="49" charset="0"/>
              </a:rPr>
              <a:t>m</a:t>
            </a:r>
            <a:r>
              <a:rPr lang="en-US" sz="16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Consolas" pitchFamily="49" charset="0"/>
              </a:rPr>
              <a:t>2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–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Consolas" pitchFamily="49" charset="0"/>
              </a:rPr>
              <a:t>84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zero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1452982" y="3159025"/>
            <a:ext cx="869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When 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3122436" y="3159025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3333833" y="3159025"/>
            <a:ext cx="290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0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211" name="Straight Connector 210"/>
          <p:cNvCxnSpPr/>
          <p:nvPr/>
        </p:nvCxnSpPr>
        <p:spPr>
          <a:xfrm flipV="1">
            <a:off x="1560336" y="2857500"/>
            <a:ext cx="914400" cy="3644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4250435" y="3159025"/>
            <a:ext cx="407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or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213" name="Straight Connector 212"/>
          <p:cNvCxnSpPr/>
          <p:nvPr/>
        </p:nvCxnSpPr>
        <p:spPr>
          <a:xfrm flipV="1">
            <a:off x="2943224" y="2838450"/>
            <a:ext cx="1005840" cy="3644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/>
          <p:cNvSpPr txBox="1"/>
          <p:nvPr/>
        </p:nvSpPr>
        <p:spPr>
          <a:xfrm>
            <a:off x="5760860" y="3139975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5986341" y="3139975"/>
            <a:ext cx="290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0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grpSp>
        <p:nvGrpSpPr>
          <p:cNvPr id="230" name="Group 229"/>
          <p:cNvGrpSpPr/>
          <p:nvPr/>
        </p:nvGrpSpPr>
        <p:grpSpPr>
          <a:xfrm>
            <a:off x="2055334" y="3144758"/>
            <a:ext cx="1180491" cy="367088"/>
            <a:chOff x="1748755" y="3562350"/>
            <a:chExt cx="1054655" cy="367088"/>
          </a:xfrm>
        </p:grpSpPr>
        <p:sp>
          <p:nvSpPr>
            <p:cNvPr id="238" name="TextBox 237"/>
            <p:cNvSpPr txBox="1"/>
            <p:nvPr/>
          </p:nvSpPr>
          <p:spPr>
            <a:xfrm>
              <a:off x="1748755" y="3562350"/>
              <a:ext cx="4925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  <a:cs typeface="Consolas" pitchFamily="49" charset="0"/>
                </a:rPr>
                <a:t>(</a:t>
              </a:r>
              <a:r>
                <a:rPr lang="en-US" sz="1600" b="1" i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  <a:cs typeface="Consolas" pitchFamily="49" charset="0"/>
                </a:rPr>
                <a:t>m</a:t>
              </a:r>
              <a:endParaRPr lang="en-US" sz="16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3" name="TextBox 232"/>
                <p:cNvSpPr txBox="1"/>
                <p:nvPr/>
              </p:nvSpPr>
              <p:spPr>
                <a:xfrm>
                  <a:off x="2081564" y="3562350"/>
                  <a:ext cx="721846" cy="3670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Gothic" panose="020B0502020202020204" pitchFamily="34" charset="0"/>
                    </a:rPr>
                    <a:t>+ </a:t>
                  </a:r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smtClean="0">
                              <a:solidFill>
                                <a:prstClr val="white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Consolas" pitchFamily="49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>
                              <a:solidFill>
                                <a:prstClr val="white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entury Gothic" panose="020B0502020202020204" pitchFamily="34" charset="0"/>
                              <a:cs typeface="Consolas" pitchFamily="49" charset="0"/>
                            </a:rPr>
                            <m:t>84</m:t>
                          </m:r>
                        </m:e>
                      </m:rad>
                    </m:oMath>
                  </a14:m>
                  <a:r>
                    <a:rPr lang="en-US" sz="1600" b="1" dirty="0" smtClean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Gothic" panose="020B0502020202020204" pitchFamily="34" charset="0"/>
                    </a:rPr>
                    <a:t>)</a:t>
                  </a:r>
                  <a:endParaRPr lang="en-US" sz="1600" b="1" baseline="3000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</a:endParaRPr>
                </a:p>
              </p:txBody>
            </p:sp>
          </mc:Choice>
          <mc:Fallback xmlns="">
            <p:sp>
              <p:nvSpPr>
                <p:cNvPr id="233" name="TextBox 2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564" y="3562350"/>
                  <a:ext cx="721846" cy="367088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5303" r="-681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3" name="Group 242"/>
          <p:cNvGrpSpPr/>
          <p:nvPr/>
        </p:nvGrpSpPr>
        <p:grpSpPr>
          <a:xfrm>
            <a:off x="4624972" y="3125708"/>
            <a:ext cx="1277516" cy="367088"/>
            <a:chOff x="1670280" y="3562350"/>
            <a:chExt cx="1277516" cy="367088"/>
          </a:xfrm>
        </p:grpSpPr>
        <p:sp>
          <p:nvSpPr>
            <p:cNvPr id="251" name="TextBox 250"/>
            <p:cNvSpPr txBox="1"/>
            <p:nvPr/>
          </p:nvSpPr>
          <p:spPr>
            <a:xfrm>
              <a:off x="1670280" y="3562350"/>
              <a:ext cx="5306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 (</a:t>
              </a:r>
              <a:r>
                <a:rPr lang="en-US" sz="1600" b="1" i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itchFamily="18" charset="0"/>
                  <a:cs typeface="Consolas" pitchFamily="49" charset="0"/>
                </a:rPr>
                <a:t>m</a:t>
              </a:r>
              <a:endParaRPr lang="en-US" sz="16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6" name="TextBox 245"/>
                <p:cNvSpPr txBox="1"/>
                <p:nvPr/>
              </p:nvSpPr>
              <p:spPr>
                <a:xfrm>
                  <a:off x="2135043" y="3562350"/>
                  <a:ext cx="812753" cy="3670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Gothic" panose="020B0502020202020204" pitchFamily="34" charset="0"/>
                    </a:rPr>
                    <a:t>– </a:t>
                  </a:r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>
                              <a:solidFill>
                                <a:prstClr val="white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Consolas" pitchFamily="49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>
                              <a:solidFill>
                                <a:prstClr val="white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entury Gothic" panose="020B0502020202020204" pitchFamily="34" charset="0"/>
                              <a:cs typeface="Consolas" pitchFamily="49" charset="0"/>
                            </a:rPr>
                            <m:t>84</m:t>
                          </m:r>
                        </m:e>
                      </m:rad>
                    </m:oMath>
                  </a14:m>
                  <a:r>
                    <a:rPr lang="en-US" sz="1600" b="1" dirty="0" smtClean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Gothic" panose="020B0502020202020204" pitchFamily="34" charset="0"/>
                    </a:rPr>
                    <a:t>)</a:t>
                  </a:r>
                  <a:endParaRPr lang="en-US" sz="1600" b="1" baseline="3000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</a:endParaRPr>
                </a:p>
              </p:txBody>
            </p:sp>
          </mc:Choice>
          <mc:Fallback xmlns="">
            <p:sp>
              <p:nvSpPr>
                <p:cNvPr id="246" name="TextBox 2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5043" y="3562350"/>
                  <a:ext cx="812753" cy="367088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4511" r="-3759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6" name="Group 255"/>
          <p:cNvGrpSpPr/>
          <p:nvPr/>
        </p:nvGrpSpPr>
        <p:grpSpPr>
          <a:xfrm>
            <a:off x="2052610" y="3144758"/>
            <a:ext cx="1225989" cy="367088"/>
            <a:chOff x="1614736" y="3562350"/>
            <a:chExt cx="1225989" cy="367088"/>
          </a:xfrm>
        </p:grpSpPr>
        <p:sp>
          <p:nvSpPr>
            <p:cNvPr id="264" name="TextBox 263"/>
            <p:cNvSpPr txBox="1"/>
            <p:nvPr/>
          </p:nvSpPr>
          <p:spPr>
            <a:xfrm>
              <a:off x="1614736" y="3562350"/>
              <a:ext cx="6360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(</a:t>
              </a:r>
              <a:r>
                <a:rPr lang="en-US" sz="1600" b="1" i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itchFamily="18" charset="0"/>
                  <a:cs typeface="Consolas" pitchFamily="49" charset="0"/>
                </a:rPr>
                <a:t>m</a:t>
              </a:r>
              <a:endParaRPr lang="en-US" sz="1600" b="1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9" name="TextBox 258"/>
                <p:cNvSpPr txBox="1"/>
                <p:nvPr/>
              </p:nvSpPr>
              <p:spPr>
                <a:xfrm>
                  <a:off x="1982946" y="3562350"/>
                  <a:ext cx="857779" cy="3670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srgbClr val="FFFF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Gothic" panose="020B0502020202020204" pitchFamily="34" charset="0"/>
                    </a:rPr>
                    <a:t>+ </a:t>
                  </a:r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smtClean="0">
                              <a:solidFill>
                                <a:srgbClr val="FFFF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Consolas" pitchFamily="49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>
                              <a:solidFill>
                                <a:srgbClr val="FFFF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entury Gothic" panose="020B0502020202020204" pitchFamily="34" charset="0"/>
                              <a:cs typeface="Consolas" pitchFamily="49" charset="0"/>
                            </a:rPr>
                            <m:t>84</m:t>
                          </m:r>
                        </m:e>
                      </m:rad>
                    </m:oMath>
                  </a14:m>
                  <a:r>
                    <a:rPr lang="en-US" sz="1600" b="1" dirty="0" smtClean="0">
                      <a:solidFill>
                        <a:srgbClr val="FFFF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Gothic" panose="020B0502020202020204" pitchFamily="34" charset="0"/>
                    </a:rPr>
                    <a:t>)</a:t>
                  </a:r>
                  <a:endParaRPr lang="en-US" sz="1600" b="1" baseline="30000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</a:endParaRPr>
                </a:p>
              </p:txBody>
            </p:sp>
          </mc:Choice>
          <mc:Fallback xmlns="">
            <p:sp>
              <p:nvSpPr>
                <p:cNvPr id="259" name="TextBox 2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2946" y="3562350"/>
                  <a:ext cx="857779" cy="367088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5000" r="-714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9" name="Group 268"/>
          <p:cNvGrpSpPr/>
          <p:nvPr/>
        </p:nvGrpSpPr>
        <p:grpSpPr>
          <a:xfrm>
            <a:off x="4675830" y="3125708"/>
            <a:ext cx="1226658" cy="367088"/>
            <a:chOff x="1676145" y="3562350"/>
            <a:chExt cx="1226658" cy="367088"/>
          </a:xfrm>
        </p:grpSpPr>
        <p:sp>
          <p:nvSpPr>
            <p:cNvPr id="277" name="TextBox 276"/>
            <p:cNvSpPr txBox="1"/>
            <p:nvPr/>
          </p:nvSpPr>
          <p:spPr>
            <a:xfrm>
              <a:off x="1676145" y="3562350"/>
              <a:ext cx="4721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(</a:t>
              </a:r>
              <a:r>
                <a:rPr lang="en-US" sz="1600" b="1" i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itchFamily="18" charset="0"/>
                  <a:cs typeface="Consolas" pitchFamily="49" charset="0"/>
                </a:rPr>
                <a:t>m</a:t>
              </a:r>
              <a:endParaRPr lang="en-US" sz="1600" b="1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2" name="TextBox 271"/>
                <p:cNvSpPr txBox="1"/>
                <p:nvPr/>
              </p:nvSpPr>
              <p:spPr>
                <a:xfrm>
                  <a:off x="2089992" y="3562350"/>
                  <a:ext cx="812811" cy="3670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srgbClr val="FFFF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Gothic" panose="020B0502020202020204" pitchFamily="34" charset="0"/>
                    </a:rPr>
                    <a:t>– </a:t>
                  </a:r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>
                              <a:solidFill>
                                <a:srgbClr val="FFFF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Consolas" pitchFamily="49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>
                              <a:solidFill>
                                <a:srgbClr val="FFFF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entury Gothic" panose="020B0502020202020204" pitchFamily="34" charset="0"/>
                              <a:cs typeface="Consolas" pitchFamily="49" charset="0"/>
                            </a:rPr>
                            <m:t>84</m:t>
                          </m:r>
                        </m:e>
                      </m:rad>
                    </m:oMath>
                  </a14:m>
                  <a:r>
                    <a:rPr lang="en-US" sz="1600" b="1" dirty="0" smtClean="0">
                      <a:solidFill>
                        <a:srgbClr val="FFFF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Gothic" panose="020B0502020202020204" pitchFamily="34" charset="0"/>
                    </a:rPr>
                    <a:t>)</a:t>
                  </a:r>
                  <a:endParaRPr lang="en-US" sz="1600" b="1" baseline="30000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</a:endParaRPr>
                </a:p>
              </p:txBody>
            </p:sp>
          </mc:Choice>
          <mc:Fallback xmlns="">
            <p:sp>
              <p:nvSpPr>
                <p:cNvPr id="272" name="TextBox 2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9992" y="3562350"/>
                  <a:ext cx="812811" cy="367088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4511" r="-3759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9" name="TextBox 388"/>
          <p:cNvSpPr txBox="1"/>
          <p:nvPr/>
        </p:nvSpPr>
        <p:spPr>
          <a:xfrm>
            <a:off x="1131395" y="3461632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\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 panose="05050102010706020507" pitchFamily="18" charset="2"/>
            </a:endParaRPr>
          </a:p>
        </p:txBody>
      </p:sp>
      <p:sp>
        <p:nvSpPr>
          <p:cNvPr id="390" name="TextBox 389"/>
          <p:cNvSpPr txBox="1"/>
          <p:nvPr/>
        </p:nvSpPr>
        <p:spPr>
          <a:xfrm>
            <a:off x="2017636" y="3461632"/>
            <a:ext cx="373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m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91" name="TextBox 390"/>
          <p:cNvSpPr txBox="1"/>
          <p:nvPr/>
        </p:nvSpPr>
        <p:spPr>
          <a:xfrm>
            <a:off x="2363016" y="3461632"/>
            <a:ext cx="308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+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2" name="TextBox 391"/>
              <p:cNvSpPr txBox="1"/>
              <p:nvPr/>
            </p:nvSpPr>
            <p:spPr>
              <a:xfrm>
                <a:off x="2587049" y="3433066"/>
                <a:ext cx="561278" cy="395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>
                              <a:solidFill>
                                <a:prstClr val="white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Consolas" pitchFamily="49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>
                              <a:solidFill>
                                <a:prstClr val="white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entury Gothic" panose="020B0502020202020204" pitchFamily="34" charset="0"/>
                              <a:cs typeface="Consolas" pitchFamily="49" charset="0"/>
                            </a:rPr>
                            <m:t>84</m:t>
                          </m:r>
                        </m:e>
                      </m:rad>
                    </m:oMath>
                  </m:oMathPara>
                </a14:m>
                <a:endParaRPr lang="en-US" sz="1600" b="1" baseline="30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392" name="TextBox 3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049" y="3433066"/>
                <a:ext cx="561278" cy="395686"/>
              </a:xfrm>
              <a:prstGeom prst="rect">
                <a:avLst/>
              </a:prstGeom>
              <a:blipFill rotWithShape="1">
                <a:blip r:embed="rId13"/>
                <a:stretch>
                  <a:fillRect r="-2174"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3" name="TextBox 392"/>
          <p:cNvSpPr txBox="1"/>
          <p:nvPr/>
        </p:nvSpPr>
        <p:spPr>
          <a:xfrm>
            <a:off x="3112019" y="3461632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94" name="TextBox 393"/>
          <p:cNvSpPr txBox="1"/>
          <p:nvPr/>
        </p:nvSpPr>
        <p:spPr>
          <a:xfrm>
            <a:off x="3323416" y="3461632"/>
            <a:ext cx="290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0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95" name="TextBox 394"/>
          <p:cNvSpPr txBox="1"/>
          <p:nvPr/>
        </p:nvSpPr>
        <p:spPr>
          <a:xfrm>
            <a:off x="4250435" y="3461632"/>
            <a:ext cx="407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or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96" name="TextBox 395"/>
          <p:cNvSpPr txBox="1"/>
          <p:nvPr/>
        </p:nvSpPr>
        <p:spPr>
          <a:xfrm>
            <a:off x="4746199" y="3421696"/>
            <a:ext cx="40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m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97" name="TextBox 396"/>
          <p:cNvSpPr txBox="1"/>
          <p:nvPr/>
        </p:nvSpPr>
        <p:spPr>
          <a:xfrm>
            <a:off x="5072452" y="3421696"/>
            <a:ext cx="308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8" name="TextBox 397"/>
              <p:cNvSpPr txBox="1"/>
              <p:nvPr/>
            </p:nvSpPr>
            <p:spPr>
              <a:xfrm>
                <a:off x="5249965" y="3393130"/>
                <a:ext cx="426652" cy="395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>
                              <a:solidFill>
                                <a:prstClr val="white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Consolas" pitchFamily="49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>
                              <a:solidFill>
                                <a:prstClr val="white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entury Gothic" panose="020B0502020202020204" pitchFamily="34" charset="0"/>
                              <a:cs typeface="Consolas" pitchFamily="49" charset="0"/>
                            </a:rPr>
                            <m:t>84</m:t>
                          </m:r>
                        </m:e>
                      </m:rad>
                    </m:oMath>
                  </m:oMathPara>
                </a14:m>
                <a:endParaRPr lang="en-US" sz="1600" b="1" baseline="30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398" name="TextBox 3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965" y="3393130"/>
                <a:ext cx="426652" cy="395686"/>
              </a:xfrm>
              <a:prstGeom prst="rect">
                <a:avLst/>
              </a:prstGeom>
              <a:blipFill rotWithShape="1">
                <a:blip r:embed="rId14"/>
                <a:stretch>
                  <a:fillRect r="-34286"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9" name="TextBox 398"/>
          <p:cNvSpPr txBox="1"/>
          <p:nvPr/>
        </p:nvSpPr>
        <p:spPr>
          <a:xfrm>
            <a:off x="5760860" y="3421696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400" name="TextBox 399"/>
          <p:cNvSpPr txBox="1"/>
          <p:nvPr/>
        </p:nvSpPr>
        <p:spPr>
          <a:xfrm>
            <a:off x="5976347" y="3421696"/>
            <a:ext cx="290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0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401" name="TextBox 400"/>
          <p:cNvSpPr txBox="1"/>
          <p:nvPr/>
        </p:nvSpPr>
        <p:spPr>
          <a:xfrm>
            <a:off x="1114885" y="3797570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\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 panose="05050102010706020507" pitchFamily="18" charset="2"/>
            </a:endParaRPr>
          </a:p>
        </p:txBody>
      </p:sp>
      <p:sp>
        <p:nvSpPr>
          <p:cNvPr id="402" name="TextBox 401"/>
          <p:cNvSpPr txBox="1"/>
          <p:nvPr/>
        </p:nvSpPr>
        <p:spPr>
          <a:xfrm>
            <a:off x="4250435" y="3797570"/>
            <a:ext cx="407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or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403" name="TextBox 402"/>
          <p:cNvSpPr txBox="1"/>
          <p:nvPr/>
        </p:nvSpPr>
        <p:spPr>
          <a:xfrm>
            <a:off x="5275620" y="3757634"/>
            <a:ext cx="338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m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404" name="TextBox 403"/>
          <p:cNvSpPr txBox="1"/>
          <p:nvPr/>
        </p:nvSpPr>
        <p:spPr>
          <a:xfrm>
            <a:off x="5755097" y="3757634"/>
            <a:ext cx="308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408" name="TextBox 407"/>
          <p:cNvSpPr txBox="1"/>
          <p:nvPr/>
        </p:nvSpPr>
        <p:spPr>
          <a:xfrm>
            <a:off x="2742318" y="3797570"/>
            <a:ext cx="338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m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409" name="TextBox 408"/>
          <p:cNvSpPr txBox="1"/>
          <p:nvPr/>
        </p:nvSpPr>
        <p:spPr>
          <a:xfrm>
            <a:off x="3110386" y="3797570"/>
            <a:ext cx="308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6879622" y="3311340"/>
            <a:ext cx="1349978" cy="1729642"/>
          </a:xfrm>
          <a:prstGeom prst="rect">
            <a:avLst/>
          </a:prstGeom>
          <a:solidFill>
            <a:srgbClr val="00FFFF">
              <a:alpha val="42000"/>
            </a:srgbClr>
          </a:solidFill>
          <a:ln w="3175">
            <a:noFill/>
          </a:ln>
          <a:effectLst>
            <a:innerShdw blurRad="114300">
              <a:prstClr val="black"/>
            </a:inn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>
              <a:solidFill>
                <a:srgbClr val="002060"/>
              </a:solidFill>
            </a:endParaRPr>
          </a:p>
        </p:txBody>
      </p:sp>
      <p:cxnSp>
        <p:nvCxnSpPr>
          <p:cNvPr id="138" name="Straight Connector 137"/>
          <p:cNvCxnSpPr/>
          <p:nvPr/>
        </p:nvCxnSpPr>
        <p:spPr>
          <a:xfrm rot="5400000" flipH="1" flipV="1">
            <a:off x="6850618" y="4163526"/>
            <a:ext cx="1371600" cy="795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7076655" y="3751073"/>
            <a:ext cx="990606" cy="1588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7567348" y="3441438"/>
            <a:ext cx="553725" cy="3508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defTabSz="914608">
              <a:lnSpc>
                <a:spcPct val="120000"/>
              </a:lnSpc>
            </a:pPr>
            <a:r>
              <a:rPr lang="en-US" sz="1400" b="1" dirty="0" smtClean="0">
                <a:solidFill>
                  <a:srgbClr val="FFFF00"/>
                </a:solidFill>
                <a:latin typeface="Bookman Old Style" pitchFamily="18" charset="0"/>
                <a:ea typeface="Cambria Math" panose="02040503050406030204" pitchFamily="18" charset="0"/>
              </a:rPr>
              <a:t>84</a:t>
            </a:r>
            <a:endParaRPr lang="en-US" sz="1400" b="1" dirty="0">
              <a:solidFill>
                <a:srgbClr val="FFFF00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7599529" y="3703380"/>
            <a:ext cx="489363" cy="3286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defTabSz="914608">
              <a:lnSpc>
                <a:spcPct val="120000"/>
              </a:lnSpc>
            </a:pPr>
            <a:r>
              <a:rPr lang="en-US" sz="1400" b="1" dirty="0" smtClean="0">
                <a:solidFill>
                  <a:srgbClr val="FFFF00"/>
                </a:solidFill>
                <a:latin typeface="Bookman Old Style" pitchFamily="18" charset="0"/>
                <a:ea typeface="Cambria Math" panose="02040503050406030204" pitchFamily="18" charset="0"/>
              </a:rPr>
              <a:t>42</a:t>
            </a:r>
            <a:endParaRPr lang="en-US" sz="1400" b="1" dirty="0">
              <a:solidFill>
                <a:srgbClr val="FFFF00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7606759" y="3981981"/>
            <a:ext cx="455850" cy="3286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defTabSz="914608">
              <a:lnSpc>
                <a:spcPct val="120000"/>
              </a:lnSpc>
            </a:pPr>
            <a:r>
              <a:rPr lang="en-US" sz="1400" b="1" dirty="0" smtClean="0">
                <a:solidFill>
                  <a:srgbClr val="FFFF00"/>
                </a:solidFill>
                <a:latin typeface="Bookman Old Style" pitchFamily="18" charset="0"/>
                <a:ea typeface="Cambria Math" panose="02040503050406030204" pitchFamily="18" charset="0"/>
              </a:rPr>
              <a:t>21</a:t>
            </a:r>
            <a:endParaRPr lang="en-US" sz="1400" b="1" dirty="0">
              <a:solidFill>
                <a:srgbClr val="FFFF00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7120875" y="3454138"/>
            <a:ext cx="415130" cy="3286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defTabSz="914608">
              <a:lnSpc>
                <a:spcPct val="120000"/>
              </a:lnSpc>
            </a:pPr>
            <a:r>
              <a:rPr lang="en-US" sz="1400" b="1" dirty="0" smtClean="0">
                <a:solidFill>
                  <a:srgbClr val="FFFF00"/>
                </a:solidFill>
                <a:latin typeface="Bookman Old Style" pitchFamily="18" charset="0"/>
                <a:ea typeface="Cambria Math" panose="02040503050406030204" pitchFamily="18" charset="0"/>
              </a:rPr>
              <a:t>2</a:t>
            </a:r>
            <a:endParaRPr lang="en-US" sz="1400" b="1" dirty="0">
              <a:solidFill>
                <a:srgbClr val="FFFF00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120875" y="3716080"/>
            <a:ext cx="338930" cy="3286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defTabSz="914608">
              <a:lnSpc>
                <a:spcPct val="120000"/>
              </a:lnSpc>
            </a:pPr>
            <a:r>
              <a:rPr lang="en-US" sz="1400" b="1" dirty="0" smtClean="0">
                <a:solidFill>
                  <a:srgbClr val="FFFF00"/>
                </a:solidFill>
                <a:latin typeface="Bookman Old Style" pitchFamily="18" charset="0"/>
                <a:ea typeface="Cambria Math" panose="02040503050406030204" pitchFamily="18" charset="0"/>
              </a:rPr>
              <a:t>2</a:t>
            </a:r>
            <a:endParaRPr lang="en-US" sz="1400" b="1" dirty="0">
              <a:solidFill>
                <a:srgbClr val="FFFF00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cxnSp>
        <p:nvCxnSpPr>
          <p:cNvPr id="159" name="Straight Connector 158"/>
          <p:cNvCxnSpPr/>
          <p:nvPr/>
        </p:nvCxnSpPr>
        <p:spPr>
          <a:xfrm>
            <a:off x="7076661" y="4016905"/>
            <a:ext cx="990600" cy="1588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0" name="Rectangle 159"/>
          <p:cNvSpPr/>
          <p:nvPr/>
        </p:nvSpPr>
        <p:spPr>
          <a:xfrm>
            <a:off x="7120875" y="3994681"/>
            <a:ext cx="338930" cy="3508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defTabSz="914608">
              <a:lnSpc>
                <a:spcPct val="120000"/>
              </a:lnSpc>
            </a:pPr>
            <a:r>
              <a:rPr lang="en-US" sz="1400" b="1" dirty="0">
                <a:solidFill>
                  <a:srgbClr val="FFFF00"/>
                </a:solidFill>
                <a:latin typeface="Bookman Old Style" pitchFamily="18" charset="0"/>
                <a:ea typeface="Cambria Math" panose="02040503050406030204" pitchFamily="18" charset="0"/>
              </a:rPr>
              <a:t>3</a:t>
            </a:r>
          </a:p>
        </p:txBody>
      </p:sp>
      <p:cxnSp>
        <p:nvCxnSpPr>
          <p:cNvPr id="161" name="Straight Connector 160"/>
          <p:cNvCxnSpPr/>
          <p:nvPr/>
        </p:nvCxnSpPr>
        <p:spPr>
          <a:xfrm>
            <a:off x="7076661" y="4292338"/>
            <a:ext cx="990600" cy="1588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2" name="Rectangle 161"/>
          <p:cNvSpPr/>
          <p:nvPr/>
        </p:nvSpPr>
        <p:spPr>
          <a:xfrm>
            <a:off x="7663915" y="4266780"/>
            <a:ext cx="455850" cy="3286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defTabSz="914608">
              <a:lnSpc>
                <a:spcPct val="120000"/>
              </a:lnSpc>
            </a:pPr>
            <a:r>
              <a:rPr lang="en-US" sz="1400" b="1" dirty="0" smtClean="0">
                <a:solidFill>
                  <a:srgbClr val="FFFF00"/>
                </a:solidFill>
                <a:latin typeface="Bookman Old Style" pitchFamily="18" charset="0"/>
                <a:ea typeface="Cambria Math" panose="02040503050406030204" pitchFamily="18" charset="0"/>
              </a:rPr>
              <a:t>7</a:t>
            </a:r>
            <a:endParaRPr lang="en-US" sz="1400" b="1" dirty="0">
              <a:solidFill>
                <a:srgbClr val="FFFF00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7108363" y="4283039"/>
            <a:ext cx="338930" cy="3286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defTabSz="914608">
              <a:lnSpc>
                <a:spcPct val="120000"/>
              </a:lnSpc>
            </a:pPr>
            <a:r>
              <a:rPr lang="en-US" sz="1400" b="1" dirty="0" smtClean="0">
                <a:solidFill>
                  <a:srgbClr val="FFFF00"/>
                </a:solidFill>
                <a:latin typeface="Bookman Old Style" pitchFamily="18" charset="0"/>
                <a:ea typeface="Cambria Math" panose="02040503050406030204" pitchFamily="18" charset="0"/>
              </a:rPr>
              <a:t>7</a:t>
            </a:r>
            <a:endParaRPr lang="en-US" sz="1400" b="1" dirty="0">
              <a:solidFill>
                <a:srgbClr val="FFFF00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cxnSp>
        <p:nvCxnSpPr>
          <p:cNvPr id="164" name="Straight Connector 163"/>
          <p:cNvCxnSpPr/>
          <p:nvPr/>
        </p:nvCxnSpPr>
        <p:spPr>
          <a:xfrm>
            <a:off x="7064149" y="4580696"/>
            <a:ext cx="990600" cy="1588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5" name="Rectangle 164"/>
          <p:cNvSpPr/>
          <p:nvPr/>
        </p:nvSpPr>
        <p:spPr>
          <a:xfrm>
            <a:off x="7672731" y="4578248"/>
            <a:ext cx="455850" cy="3286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defTabSz="914608">
              <a:lnSpc>
                <a:spcPct val="120000"/>
              </a:lnSpc>
            </a:pPr>
            <a:r>
              <a:rPr lang="en-US" sz="1400" b="1" dirty="0" smtClean="0">
                <a:solidFill>
                  <a:srgbClr val="FFFF00"/>
                </a:solidFill>
                <a:latin typeface="Bookman Old Style" pitchFamily="18" charset="0"/>
                <a:ea typeface="Cambria Math" panose="02040503050406030204" pitchFamily="18" charset="0"/>
              </a:rPr>
              <a:t>1</a:t>
            </a:r>
            <a:endParaRPr lang="en-US" sz="1400" b="1" dirty="0">
              <a:solidFill>
                <a:srgbClr val="FFFF00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7150283" y="3521794"/>
            <a:ext cx="234345" cy="496239"/>
          </a:xfrm>
          <a:prstGeom prst="ellipse">
            <a:avLst/>
          </a:prstGeom>
          <a:noFill/>
          <a:ln w="19050">
            <a:solidFill>
              <a:srgbClr val="FF0066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68" name="Oval 167"/>
          <p:cNvSpPr/>
          <p:nvPr/>
        </p:nvSpPr>
        <p:spPr>
          <a:xfrm>
            <a:off x="7133115" y="4042305"/>
            <a:ext cx="236688" cy="558589"/>
          </a:xfrm>
          <a:prstGeom prst="ellipse">
            <a:avLst/>
          </a:prstGeom>
          <a:noFill/>
          <a:ln w="19050">
            <a:solidFill>
              <a:srgbClr val="FF0066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/>
              <p:cNvSpPr txBox="1"/>
              <p:nvPr/>
            </p:nvSpPr>
            <p:spPr>
              <a:xfrm>
                <a:off x="3624180" y="3769004"/>
                <a:ext cx="561278" cy="395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>
                              <a:solidFill>
                                <a:prstClr val="white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Consolas" pitchFamily="49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>
                              <a:solidFill>
                                <a:prstClr val="white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entury Gothic" panose="020B0502020202020204" pitchFamily="34" charset="0"/>
                              <a:cs typeface="Consolas" pitchFamily="49" charset="0"/>
                            </a:rPr>
                            <m:t>84</m:t>
                          </m:r>
                        </m:e>
                      </m:rad>
                    </m:oMath>
                  </m:oMathPara>
                </a14:m>
                <a:endParaRPr lang="en-US" sz="1600" b="1" baseline="30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169" name="TextBox 1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180" y="3769004"/>
                <a:ext cx="561278" cy="395686"/>
              </a:xfrm>
              <a:prstGeom prst="rect">
                <a:avLst/>
              </a:prstGeom>
              <a:blipFill rotWithShape="1">
                <a:blip r:embed="rId15"/>
                <a:stretch>
                  <a:fillRect r="-1087"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TextBox 169"/>
          <p:cNvSpPr txBox="1"/>
          <p:nvPr/>
        </p:nvSpPr>
        <p:spPr>
          <a:xfrm>
            <a:off x="3323587" y="3797570"/>
            <a:ext cx="308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/>
              <p:cNvSpPr txBox="1"/>
              <p:nvPr/>
            </p:nvSpPr>
            <p:spPr>
              <a:xfrm>
                <a:off x="5953187" y="3729068"/>
                <a:ext cx="561278" cy="395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>
                              <a:solidFill>
                                <a:prstClr val="white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Consolas" pitchFamily="49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>
                              <a:solidFill>
                                <a:prstClr val="white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entury Gothic" panose="020B0502020202020204" pitchFamily="34" charset="0"/>
                              <a:cs typeface="Consolas" pitchFamily="49" charset="0"/>
                            </a:rPr>
                            <m:t>84</m:t>
                          </m:r>
                        </m:e>
                      </m:rad>
                    </m:oMath>
                  </m:oMathPara>
                </a14:m>
                <a:endParaRPr lang="en-US" sz="1600" b="1" baseline="30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171" name="TextBox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187" y="3729068"/>
                <a:ext cx="561278" cy="395686"/>
              </a:xfrm>
              <a:prstGeom prst="rect">
                <a:avLst/>
              </a:prstGeom>
              <a:blipFill rotWithShape="1">
                <a:blip r:embed="rId16"/>
                <a:stretch>
                  <a:fillRect r="-1087"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/>
              <p:cNvSpPr txBox="1"/>
              <p:nvPr/>
            </p:nvSpPr>
            <p:spPr>
              <a:xfrm>
                <a:off x="3628387" y="4119164"/>
                <a:ext cx="561278" cy="395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>
                              <a:solidFill>
                                <a:prstClr val="white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Consolas" pitchFamily="49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 smtClean="0">
                              <a:solidFill>
                                <a:prstClr val="white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entury Gothic" panose="020B0502020202020204" pitchFamily="34" charset="0"/>
                              <a:cs typeface="Consolas" pitchFamily="49" charset="0"/>
                            </a:rPr>
                            <m:t>21</m:t>
                          </m:r>
                        </m:e>
                      </m:rad>
                    </m:oMath>
                  </m:oMathPara>
                </a14:m>
                <a:endParaRPr lang="en-US" sz="1600" b="1" baseline="30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178" name="TextBox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8387" y="4119164"/>
                <a:ext cx="561278" cy="395686"/>
              </a:xfrm>
              <a:prstGeom prst="rect">
                <a:avLst/>
              </a:prstGeom>
              <a:blipFill rotWithShape="1">
                <a:blip r:embed="rId17"/>
                <a:stretch>
                  <a:fillRect r="-2174"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1" name="TextBox 180"/>
          <p:cNvSpPr txBox="1"/>
          <p:nvPr/>
        </p:nvSpPr>
        <p:spPr>
          <a:xfrm>
            <a:off x="1118695" y="4578849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\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 panose="05050102010706020507" pitchFamily="18" charset="2"/>
            </a:endParaRPr>
          </a:p>
        </p:txBody>
      </p:sp>
      <p:sp>
        <p:nvSpPr>
          <p:cNvPr id="182" name="Rounded Rectangle 181"/>
          <p:cNvSpPr/>
          <p:nvPr/>
        </p:nvSpPr>
        <p:spPr>
          <a:xfrm>
            <a:off x="1510132" y="4552950"/>
            <a:ext cx="4286628" cy="386931"/>
          </a:xfrm>
          <a:prstGeom prst="roundRect">
            <a:avLst/>
          </a:prstGeom>
          <a:noFill/>
          <a:ln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Rectangle 182"/>
              <p:cNvSpPr/>
              <p:nvPr/>
            </p:nvSpPr>
            <p:spPr>
              <a:xfrm>
                <a:off x="1510132" y="4558718"/>
                <a:ext cx="4289808" cy="3689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</a:rPr>
                  <a:t>The zeroes of </a:t>
                </a:r>
                <a:r>
                  <a:rPr lang="en-US" sz="1600" b="1" i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eorgia" panose="02040502050405020303" pitchFamily="18" charset="0"/>
                    <a:cs typeface="Consolas" pitchFamily="49" charset="0"/>
                  </a:rPr>
                  <a:t>m</a:t>
                </a:r>
                <a:r>
                  <a:rPr lang="en-US" sz="1600" b="1" baseline="30000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  <a:cs typeface="Consolas" pitchFamily="49" charset="0"/>
                  </a:rPr>
                  <a:t>2</a:t>
                </a:r>
                <a:r>
                  <a:rPr lang="en-US" sz="16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</a:rPr>
                  <a:t>  –  </a:t>
                </a:r>
                <a:r>
                  <a:rPr lang="en-US" sz="16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  <a:cs typeface="Consolas" pitchFamily="49" charset="0"/>
                  </a:rPr>
                  <a:t>84 are 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>
                            <a:solidFill>
                              <a:prstClr val="white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Consolas" pitchFamily="49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600" b="1" smtClean="0">
                            <a:solidFill>
                              <a:prstClr val="white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entury Gothic" panose="020B0502020202020204" pitchFamily="34" charset="0"/>
                            <a:cs typeface="Consolas" pitchFamily="49" charset="0"/>
                          </a:rPr>
                          <m:t>21</m:t>
                        </m:r>
                      </m:e>
                    </m:rad>
                  </m:oMath>
                </a14:m>
                <a:r>
                  <a:rPr lang="en-US" sz="16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  <a:cs typeface="Consolas" pitchFamily="49" charset="0"/>
                  </a:rPr>
                  <a:t> or – 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>
                            <a:solidFill>
                              <a:prstClr val="white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Consolas" pitchFamily="49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600" b="1" smtClean="0">
                            <a:solidFill>
                              <a:prstClr val="white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entury Gothic" panose="020B0502020202020204" pitchFamily="34" charset="0"/>
                            <a:cs typeface="Consolas" pitchFamily="49" charset="0"/>
                          </a:rPr>
                          <m:t>21</m:t>
                        </m:r>
                      </m:e>
                    </m:rad>
                  </m:oMath>
                </a14:m>
                <a:r>
                  <a:rPr lang="en-US" sz="16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  <a:cs typeface="Consolas" pitchFamily="49" charset="0"/>
                  </a:rPr>
                  <a:t>. </a:t>
                </a:r>
                <a:endParaRPr lang="en-US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183" name="Rectangle 1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132" y="4558718"/>
                <a:ext cx="4289808" cy="368947"/>
              </a:xfrm>
              <a:prstGeom prst="rect">
                <a:avLst/>
              </a:prstGeom>
              <a:blipFill rotWithShape="1">
                <a:blip r:embed="rId18"/>
                <a:stretch>
                  <a:fillRect l="-996" r="-2418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" name="TextBox 183"/>
          <p:cNvSpPr txBox="1"/>
          <p:nvPr/>
        </p:nvSpPr>
        <p:spPr>
          <a:xfrm>
            <a:off x="1114885" y="4147730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\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 panose="05050102010706020507" pitchFamily="18" charset="2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4250435" y="4147730"/>
            <a:ext cx="407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or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5275620" y="4107794"/>
            <a:ext cx="338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m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5755097" y="4107794"/>
            <a:ext cx="308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2742318" y="4147730"/>
            <a:ext cx="338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m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3110386" y="4147730"/>
            <a:ext cx="308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3300727" y="4147730"/>
            <a:ext cx="308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/>
              <p:cNvSpPr txBox="1"/>
              <p:nvPr/>
            </p:nvSpPr>
            <p:spPr>
              <a:xfrm>
                <a:off x="5953187" y="4079228"/>
                <a:ext cx="700978" cy="368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  <a:cs typeface="Consolas" pitchFamily="49" charset="0"/>
                  </a:rPr>
                  <a:t>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>
                            <a:solidFill>
                              <a:prstClr val="white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Consolas" pitchFamily="49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600" b="1" smtClean="0">
                            <a:solidFill>
                              <a:prstClr val="white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entury Gothic" panose="020B0502020202020204" pitchFamily="34" charset="0"/>
                            <a:cs typeface="Consolas" pitchFamily="49" charset="0"/>
                          </a:rPr>
                          <m:t>21</m:t>
                        </m:r>
                      </m:e>
                    </m:rad>
                  </m:oMath>
                </a14:m>
                <a:endParaRPr lang="en-US" sz="1600" b="1" baseline="30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191" name="TextBox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187" y="4079228"/>
                <a:ext cx="700978" cy="368947"/>
              </a:xfrm>
              <a:prstGeom prst="rect">
                <a:avLst/>
              </a:prstGeom>
              <a:blipFill rotWithShape="1">
                <a:blip r:embed="rId19"/>
                <a:stretch>
                  <a:fillRect l="-6087" b="-27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/>
              <p:cNvSpPr txBox="1"/>
              <p:nvPr/>
            </p:nvSpPr>
            <p:spPr>
              <a:xfrm>
                <a:off x="3462283" y="4179570"/>
                <a:ext cx="288024" cy="332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1" smtClean="0">
                          <a:solidFill>
                            <a:prstClr val="white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  <a:cs typeface="Consolas" pitchFamily="49" charset="0"/>
                        </a:rPr>
                        <m:t>2</m:t>
                      </m:r>
                    </m:oMath>
                  </m:oMathPara>
                </a14:m>
                <a:endParaRPr lang="en-US" sz="1600" b="1" baseline="30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192" name="TextBox 1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283" y="4179570"/>
                <a:ext cx="288024" cy="332912"/>
              </a:xfrm>
              <a:prstGeom prst="rect">
                <a:avLst/>
              </a:prstGeom>
              <a:blipFill rotWithShape="1">
                <a:blip r:embed="rId20"/>
                <a:stretch>
                  <a:fillRect r="-6383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490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7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00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3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25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6" dur="25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25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25"/>
                                </p:stCondLst>
                                <p:childTnLst>
                                  <p:par>
                                    <p:cTn id="29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75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75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1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7" presetID="6" presetClass="emph" presetSubtype="0" autoRev="1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38" dur="450" fill="hold"/>
                                            <p:tgtEl>
                                              <p:spTgt spid="10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9" presetID="42" presetClass="pat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2222E-6 -1.85185E-6 L 0.00017 0.0784 " pathEditMode="relative" rAng="0" ptsTypes="AA">
                                          <p:cBhvr>
                                            <p:cTn id="40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92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42" presetID="1" presetClass="exit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4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6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8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0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1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" fill="hold">
                          <p:stCondLst>
                            <p:cond delay="indefinite"/>
                          </p:stCondLst>
                          <p:childTnLst>
                            <p:par>
                              <p:cTn id="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" presetID="3" presetClass="emph" presetSubtype="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5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6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7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" fill="hold">
                          <p:stCondLst>
                            <p:cond delay="indefinite"/>
                          </p:stCondLst>
                          <p:childTnLst>
                            <p:par>
                              <p:cTn id="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300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63" dur="3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5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6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7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8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9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0" fill="hold">
                          <p:stCondLst>
                            <p:cond delay="indefinite"/>
                          </p:stCondLst>
                          <p:childTnLst>
                            <p:par>
                              <p:cTn id="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2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300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5" dur="3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77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300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0" dur="3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1" fill="hold">
                          <p:stCondLst>
                            <p:cond delay="indefinite"/>
                          </p:stCondLst>
                          <p:childTnLst>
                            <p:par>
                              <p:cTn id="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3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300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6" dur="3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7" fill="hold">
                          <p:stCondLst>
                            <p:cond delay="indefinite"/>
                          </p:stCondLst>
                          <p:childTnLst>
                            <p:par>
                              <p:cTn id="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9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5" presetID="1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500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98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9" fill="hold">
                          <p:stCondLst>
                            <p:cond delay="indefinite"/>
                          </p:stCondLst>
                          <p:childTnLst>
                            <p:par>
                              <p:cTn id="1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1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3" dur="500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04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6" presetID="1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8" dur="500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09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0" fill="hold">
                          <p:stCondLst>
                            <p:cond delay="indefinite"/>
                          </p:stCondLst>
                          <p:childTnLst>
                            <p:par>
                              <p:cTn id="1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2" presetID="3" presetClass="emph" presetSubtype="2" fill="hold" grpId="1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Clr clrSpc="rgb" dir="cw">
                                          <p:cBhvr override="childStyle">
                                            <p:cTn id="113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114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15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116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17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118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19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0" fill="hold">
                          <p:stCondLst>
                            <p:cond delay="indefinite"/>
                          </p:stCondLst>
                          <p:childTnLst>
                            <p:par>
                              <p:cTn id="1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2" presetID="3" presetClass="emph" presetSubtype="2" fill="hold" grpId="1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Clr clrSpc="rgb" dir="cw">
                                          <p:cBhvr override="childStyle">
                                            <p:cTn id="123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124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Clr clrSpc="rgb" dir="cw">
                                          <p:cBhvr override="childStyle">
                                            <p:cTn id="125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126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27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128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29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130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31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2" fill="hold">
                          <p:stCondLst>
                            <p:cond delay="indefinite"/>
                          </p:stCondLst>
                          <p:childTnLst>
                            <p:par>
                              <p:cTn id="1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4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6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8" dur="5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9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1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3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-0.07037 L 3.33333E-6 -1.85185E-6 " pathEditMode="relative" rAng="0" ptsTypes="AA">
                                          <p:cBhvr>
                                            <p:cTn id="144" dur="75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5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45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2205 -0.07037 L -1.38889E-6 -0.00062 " pathEditMode="relative" rAng="0" ptsTypes="AA">
                                          <p:cBhvr>
                                            <p:cTn id="146" dur="75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11" y="348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47" presetID="2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9" dur="500"/>
                                            <p:tgtEl>
                                              <p:spTgt spid="1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0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51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3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5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7" presetID="1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9" presetID="1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1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3" fill="hold">
                          <p:stCondLst>
                            <p:cond delay="indefinite"/>
                          </p:stCondLst>
                          <p:childTnLst>
                            <p:par>
                              <p:cTn id="1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5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Clr clrSpc="rgb" dir="cw">
                                          <p:cBhvr override="childStyle">
                                            <p:cTn id="166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167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Clr clrSpc="rgb" dir="cw">
                                          <p:cBhvr override="childStyle">
                                            <p:cTn id="168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9" fill="hold">
                          <p:stCondLst>
                            <p:cond delay="indefinite"/>
                          </p:stCondLst>
                          <p:childTnLst>
                            <p:par>
                              <p:cTn id="1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1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3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5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0764 -0.07408 L 4.44444E-6 4.44444E-6 " pathEditMode="relative" rAng="0" ptsTypes="AA">
                                          <p:cBhvr>
                                            <p:cTn id="176" dur="75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5382" y="370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7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8819 -0.07408 L -4.44444E-6 -0.00062 " pathEditMode="relative" rAng="0" ptsTypes="AA">
                                          <p:cBhvr>
                                            <p:cTn id="178" dur="75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10" y="367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9" presetID="2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1" dur="500"/>
                                            <p:tgtEl>
                                              <p:spTgt spid="1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2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83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5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7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9" presetID="1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1" presetID="1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3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5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Clr clrSpc="rgb" dir="cw">
                                          <p:cBhvr override="childStyle">
                                            <p:cTn id="196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7" fill="hold">
                          <p:stCondLst>
                            <p:cond delay="indefinite"/>
                          </p:stCondLst>
                          <p:childTnLst>
                            <p:par>
                              <p:cTn id="19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9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1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2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3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0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7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8" fill="hold">
                          <p:stCondLst>
                            <p:cond delay="indefinite"/>
                          </p:stCondLst>
                          <p:childTnLst>
                            <p:par>
                              <p:cTn id="20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2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3" fill="hold">
                          <p:stCondLst>
                            <p:cond delay="indefinite"/>
                          </p:stCondLst>
                          <p:childTnLst>
                            <p:par>
                              <p:cTn id="2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7" dur="500"/>
                                            <p:tgtEl>
                                              <p:spTgt spid="2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8" fill="hold">
                          <p:stCondLst>
                            <p:cond delay="indefinite"/>
                          </p:stCondLst>
                          <p:childTnLst>
                            <p:par>
                              <p:cTn id="2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0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2" dur="500"/>
                                            <p:tgtEl>
                                              <p:spTgt spid="2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3" fill="hold">
                          <p:stCondLst>
                            <p:cond delay="indefinite"/>
                          </p:stCondLst>
                          <p:childTnLst>
                            <p:par>
                              <p:cTn id="2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5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7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599 -0.11663 L 4.16667E-6 2.38507E-6 " pathEditMode="relative" rAng="0" ptsTypes="AA">
                                          <p:cBhvr>
                                            <p:cTn id="228" dur="10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986" y="5832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9" fill="hold">
                          <p:stCondLst>
                            <p:cond delay="indefinite"/>
                          </p:stCondLst>
                          <p:childTnLst>
                            <p:par>
                              <p:cTn id="2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3" dur="500"/>
                                            <p:tgtEl>
                                              <p:spTgt spid="2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4" fill="hold">
                          <p:stCondLst>
                            <p:cond delay="indefinite"/>
                          </p:stCondLst>
                          <p:childTnLst>
                            <p:par>
                              <p:cTn id="2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8" dur="500"/>
                                            <p:tgtEl>
                                              <p:spTgt spid="2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40" presetID="1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2" fill="hold">
                          <p:stCondLst>
                            <p:cond delay="indefinite"/>
                          </p:stCondLst>
                          <p:childTnLst>
                            <p:par>
                              <p:cTn id="2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6" dur="500"/>
                                            <p:tgtEl>
                                              <p:spTgt spid="2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7" fill="hold">
                          <p:stCondLst>
                            <p:cond delay="indefinite"/>
                          </p:stCondLst>
                          <p:childTnLst>
                            <p:par>
                              <p:cTn id="2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9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1" dur="500"/>
                                            <p:tgtEl>
                                              <p:spTgt spid="2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2" fill="hold">
                          <p:stCondLst>
                            <p:cond delay="indefinite"/>
                          </p:stCondLst>
                          <p:childTnLst>
                            <p:par>
                              <p:cTn id="2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4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6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2026 -0.11852 L -8.33333E-7 1.23457E-7 " pathEditMode="relative" rAng="0" ptsTypes="AA">
                                          <p:cBhvr>
                                            <p:cTn id="257" dur="1000" fill="hold"/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0122" y="592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59" presetID="1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1" fill="hold">
                          <p:stCondLst>
                            <p:cond delay="indefinite"/>
                          </p:stCondLst>
                          <p:childTnLst>
                            <p:par>
                              <p:cTn id="2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5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6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9" dur="500"/>
                                            <p:tgtEl>
                                              <p:spTgt spid="2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0" fill="hold">
                          <p:stCondLst>
                            <p:cond delay="indefinite"/>
                          </p:stCondLst>
                          <p:childTnLst>
                            <p:par>
                              <p:cTn id="2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2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4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275" dur="5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276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277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27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0" dur="500" fill="hold"/>
                                            <p:tgtEl>
                                              <p:spTgt spid="38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1" dur="500" fill="hold"/>
                                            <p:tgtEl>
                                              <p:spTgt spid="38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2" dur="500"/>
                                            <p:tgtEl>
                                              <p:spTgt spid="3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3" fill="hold">
                          <p:stCondLst>
                            <p:cond delay="indefinite"/>
                          </p:stCondLst>
                          <p:childTnLst>
                            <p:par>
                              <p:cTn id="28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7" dur="250"/>
                                            <p:tgtEl>
                                              <p:spTgt spid="3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8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28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1" dur="250"/>
                                            <p:tgtEl>
                                              <p:spTgt spid="3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9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5" dur="250"/>
                                            <p:tgtEl>
                                              <p:spTgt spid="3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6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29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9" dur="250"/>
                                            <p:tgtEl>
                                              <p:spTgt spid="3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0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3" dur="250"/>
                                            <p:tgtEl>
                                              <p:spTgt spid="3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4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305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06" dur="500"/>
                                            <p:tgtEl>
                                              <p:spTgt spid="25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0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8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09" dur="5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10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11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1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4" dur="500"/>
                                            <p:tgtEl>
                                              <p:spTgt spid="3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5" fill="hold">
                          <p:stCondLst>
                            <p:cond delay="indefinite"/>
                          </p:stCondLst>
                          <p:childTnLst>
                            <p:par>
                              <p:cTn id="3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7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9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20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21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22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3" fill="hold">
                          <p:stCondLst>
                            <p:cond delay="indefinite"/>
                          </p:stCondLst>
                          <p:childTnLst>
                            <p:par>
                              <p:cTn id="3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7" dur="250"/>
                                            <p:tgtEl>
                                              <p:spTgt spid="3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8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32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1" dur="250"/>
                                            <p:tgtEl>
                                              <p:spTgt spid="3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3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5" dur="250"/>
                                            <p:tgtEl>
                                              <p:spTgt spid="3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6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33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9" dur="250"/>
                                            <p:tgtEl>
                                              <p:spTgt spid="3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4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3" dur="250"/>
                                            <p:tgtEl>
                                              <p:spTgt spid="4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4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345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46" dur="500"/>
                                            <p:tgtEl>
                                              <p:spTgt spid="26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4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48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49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50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51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2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35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5" dur="500" fill="hold"/>
                                            <p:tgtEl>
                                              <p:spTgt spid="40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6" dur="500" fill="hold"/>
                                            <p:tgtEl>
                                              <p:spTgt spid="40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7" dur="500"/>
                                            <p:tgtEl>
                                              <p:spTgt spid="4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8" fill="hold">
                          <p:stCondLst>
                            <p:cond delay="indefinite"/>
                          </p:stCondLst>
                          <p:childTnLst>
                            <p:par>
                              <p:cTn id="3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2" dur="500"/>
                                            <p:tgtEl>
                                              <p:spTgt spid="4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3" fill="hold">
                          <p:stCondLst>
                            <p:cond delay="indefinite"/>
                          </p:stCondLst>
                          <p:childTnLst>
                            <p:par>
                              <p:cTn id="3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7" dur="500"/>
                                            <p:tgtEl>
                                              <p:spTgt spid="4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6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1" dur="25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2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37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5" dur="250"/>
                                            <p:tgtEl>
                                              <p:spTgt spid="1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6" fill="hold">
                          <p:stCondLst>
                            <p:cond delay="indefinite"/>
                          </p:stCondLst>
                          <p:childTnLst>
                            <p:par>
                              <p:cTn id="3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0" dur="500"/>
                                            <p:tgtEl>
                                              <p:spTgt spid="4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1" fill="hold">
                          <p:stCondLst>
                            <p:cond delay="indefinite"/>
                          </p:stCondLst>
                          <p:childTnLst>
                            <p:par>
                              <p:cTn id="3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5" dur="500"/>
                                            <p:tgtEl>
                                              <p:spTgt spid="4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6" fill="hold">
                          <p:stCondLst>
                            <p:cond delay="indefinite"/>
                          </p:stCondLst>
                          <p:childTnLst>
                            <p:par>
                              <p:cTn id="38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0" dur="500"/>
                                            <p:tgtEl>
                                              <p:spTgt spid="4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9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4" dur="25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5" fill="hold">
                          <p:stCondLst>
                            <p:cond delay="indefinite"/>
                          </p:stCondLst>
                          <p:childTnLst>
                            <p:par>
                              <p:cTn id="39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7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9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0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1" dur="500"/>
                                            <p:tgtEl>
                                              <p:spTgt spid="1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2" fill="hold">
                          <p:stCondLst>
                            <p:cond delay="indefinite"/>
                          </p:stCondLst>
                          <p:childTnLst>
                            <p:par>
                              <p:cTn id="40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6" dur="500"/>
                                            <p:tgtEl>
                                              <p:spTgt spid="1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7" fill="hold">
                          <p:stCondLst>
                            <p:cond delay="indefinite"/>
                          </p:stCondLst>
                          <p:childTnLst>
                            <p:par>
                              <p:cTn id="4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1" dur="500"/>
                                            <p:tgtEl>
                                              <p:spTgt spid="1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2" fill="hold">
                          <p:stCondLst>
                            <p:cond delay="indefinite"/>
                          </p:stCondLst>
                          <p:childTnLst>
                            <p:par>
                              <p:cTn id="4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4" presetID="16" presetClass="entr" presetSubtype="4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416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18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20" dur="5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3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4" fill="hold">
                          <p:stCondLst>
                            <p:cond delay="indefinite"/>
                          </p:stCondLst>
                          <p:childTnLst>
                            <p:par>
                              <p:cTn id="4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8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9" fill="hold">
                          <p:stCondLst>
                            <p:cond delay="indefinite"/>
                          </p:stCondLst>
                          <p:childTnLst>
                            <p:par>
                              <p:cTn id="4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3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4" fill="hold">
                          <p:stCondLst>
                            <p:cond delay="indefinite"/>
                          </p:stCondLst>
                          <p:childTnLst>
                            <p:par>
                              <p:cTn id="4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8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9" fill="hold">
                          <p:stCondLst>
                            <p:cond delay="indefinite"/>
                          </p:stCondLst>
                          <p:childTnLst>
                            <p:par>
                              <p:cTn id="4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1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3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4" fill="hold">
                          <p:stCondLst>
                            <p:cond delay="indefinite"/>
                          </p:stCondLst>
                          <p:childTnLst>
                            <p:par>
                              <p:cTn id="4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8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9" fill="hold">
                          <p:stCondLst>
                            <p:cond delay="indefinite"/>
                          </p:stCondLst>
                          <p:childTnLst>
                            <p:par>
                              <p:cTn id="4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3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4" fill="hold">
                          <p:stCondLst>
                            <p:cond delay="indefinite"/>
                          </p:stCondLst>
                          <p:childTnLst>
                            <p:par>
                              <p:cTn id="4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6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8" dur="5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9" fill="hold">
                          <p:stCondLst>
                            <p:cond delay="indefinite"/>
                          </p:stCondLst>
                          <p:childTnLst>
                            <p:par>
                              <p:cTn id="4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3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4" fill="hold">
                          <p:stCondLst>
                            <p:cond delay="indefinite"/>
                          </p:stCondLst>
                          <p:childTnLst>
                            <p:par>
                              <p:cTn id="4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8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9" fill="hold">
                          <p:stCondLst>
                            <p:cond delay="indefinite"/>
                          </p:stCondLst>
                          <p:childTnLst>
                            <p:par>
                              <p:cTn id="4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1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3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4" fill="hold">
                          <p:stCondLst>
                            <p:cond delay="indefinite"/>
                          </p:stCondLst>
                          <p:childTnLst>
                            <p:par>
                              <p:cTn id="4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8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9" fill="hold">
                          <p:stCondLst>
                            <p:cond delay="indefinite"/>
                          </p:stCondLst>
                          <p:childTnLst>
                            <p:par>
                              <p:cTn id="48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3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4" fill="hold">
                          <p:stCondLst>
                            <p:cond delay="indefinite"/>
                          </p:stCondLst>
                          <p:childTnLst>
                            <p:par>
                              <p:cTn id="48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8" dur="250"/>
                                            <p:tgtEl>
                                              <p:spTgt spid="1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9" fill="hold">
                          <p:stCondLst>
                            <p:cond delay="indefinite"/>
                          </p:stCondLst>
                          <p:childTnLst>
                            <p:par>
                              <p:cTn id="49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1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3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4" fill="hold">
                          <p:stCondLst>
                            <p:cond delay="indefinite"/>
                          </p:stCondLst>
                          <p:childTnLst>
                            <p:par>
                              <p:cTn id="4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8" dur="250"/>
                                            <p:tgtEl>
                                              <p:spTgt spid="1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9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500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01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0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3" fill="hold">
                          <p:stCondLst>
                            <p:cond delay="indefinite"/>
                          </p:stCondLst>
                          <p:childTnLst>
                            <p:par>
                              <p:cTn id="50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7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8" fill="hold">
                          <p:stCondLst>
                            <p:cond delay="indefinite"/>
                          </p:stCondLst>
                          <p:childTnLst>
                            <p:par>
                              <p:cTn id="50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2" dur="25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3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514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15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1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7" fill="hold">
                          <p:stCondLst>
                            <p:cond delay="indefinite"/>
                          </p:stCondLst>
                          <p:childTnLst>
                            <p:par>
                              <p:cTn id="5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1" dur="500"/>
                                            <p:tgtEl>
                                              <p:spTgt spid="1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2" fill="hold">
                          <p:stCondLst>
                            <p:cond delay="indefinite"/>
                          </p:stCondLst>
                          <p:childTnLst>
                            <p:par>
                              <p:cTn id="5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6" dur="500"/>
                                            <p:tgtEl>
                                              <p:spTgt spid="1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7" fill="hold">
                          <p:stCondLst>
                            <p:cond delay="indefinite"/>
                          </p:stCondLst>
                          <p:childTnLst>
                            <p:par>
                              <p:cTn id="5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31" dur="500"/>
                                            <p:tgtEl>
                                              <p:spTgt spid="1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3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35" dur="250"/>
                                            <p:tgtEl>
                                              <p:spTgt spid="1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6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537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38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3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40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41" dur="5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4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43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44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4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4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47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4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49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50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5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52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53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5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55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56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5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58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59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6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61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62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6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64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65" dur="5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6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67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68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6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70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71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7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73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74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7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7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77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7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79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80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8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2" fill="hold">
                          <p:stCondLst>
                            <p:cond delay="indefinite"/>
                          </p:stCondLst>
                          <p:childTnLst>
                            <p:par>
                              <p:cTn id="5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4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6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7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8" dur="500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9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2" dur="500"/>
                                            <p:tgtEl>
                                              <p:spTgt spid="1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3" presetID="21" presetClass="entr" presetSubtype="1" fill="hold" grpId="0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set>
                                          <p:cBhvr>
                                            <p:cTn id="5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595" dur="350"/>
                                            <p:tgtEl>
                                              <p:spTgt spid="1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9" grpId="0"/>
          <p:bldP spid="95" grpId="0"/>
          <p:bldP spid="97" grpId="0"/>
          <p:bldP spid="98" grpId="0" animBg="1"/>
          <p:bldP spid="99" grpId="0"/>
          <p:bldP spid="103" grpId="0"/>
          <p:bldP spid="103" grpId="1"/>
          <p:bldP spid="103" grpId="2"/>
          <p:bldP spid="103" grpId="3"/>
          <p:bldP spid="105" grpId="0"/>
          <p:bldP spid="105" grpId="1"/>
          <p:bldP spid="105" grpId="2"/>
          <p:bldP spid="106" grpId="0"/>
          <p:bldP spid="106" grpId="1"/>
          <p:bldP spid="106" grpId="2"/>
          <p:bldP spid="107" grpId="0"/>
          <p:bldP spid="107" grpId="1"/>
          <p:bldP spid="107" grpId="2"/>
          <p:bldP spid="126" grpId="0"/>
          <p:bldP spid="126" grpId="1"/>
          <p:bldP spid="126" grpId="2"/>
          <p:bldP spid="127" grpId="0"/>
          <p:bldP spid="127" grpId="1"/>
          <p:bldP spid="127" grpId="2"/>
          <p:bldP spid="128" grpId="0"/>
          <p:bldP spid="128" grpId="1"/>
          <p:bldP spid="128" grpId="2"/>
          <p:bldP spid="129" grpId="0"/>
          <p:bldP spid="130" grpId="0"/>
          <p:bldP spid="130" grpId="1"/>
          <p:bldP spid="130" grpId="2"/>
          <p:bldP spid="131" grpId="0"/>
          <p:bldP spid="131" grpId="1"/>
          <p:bldP spid="131" grpId="2"/>
          <p:bldP spid="137" grpId="0"/>
          <p:bldP spid="137" grpId="1"/>
          <p:bldP spid="137" grpId="2"/>
          <p:bldP spid="140" grpId="0"/>
          <p:bldP spid="141" grpId="0"/>
          <p:bldP spid="142" grpId="0"/>
          <p:bldP spid="142" grpId="1"/>
          <p:bldP spid="142" grpId="2"/>
          <p:bldP spid="143" grpId="0"/>
          <p:bldP spid="143" grpId="1"/>
          <p:bldP spid="144" grpId="0"/>
          <p:bldP spid="144" grpId="1"/>
          <p:bldP spid="144" grpId="2"/>
          <p:bldP spid="145" grpId="0"/>
          <p:bldP spid="146" grpId="0"/>
          <p:bldP spid="147" grpId="0"/>
          <p:bldP spid="148" grpId="0"/>
          <p:bldP spid="148" grpId="1"/>
          <p:bldP spid="148" grpId="2"/>
          <p:bldP spid="149" grpId="0"/>
          <p:bldP spid="149" grpId="1"/>
          <p:bldP spid="150" grpId="0"/>
          <p:bldP spid="150" grpId="1"/>
          <p:bldP spid="150" grpId="2"/>
          <p:bldP spid="151" grpId="0"/>
          <p:bldP spid="152" grpId="0"/>
          <p:bldP spid="153" grpId="0"/>
          <p:bldP spid="86" grpId="0"/>
          <p:bldP spid="87" grpId="0"/>
          <p:bldP spid="88" grpId="0"/>
          <p:bldP spid="208" grpId="0"/>
          <p:bldP spid="209" grpId="0"/>
          <p:bldP spid="209" grpId="1"/>
          <p:bldP spid="209" grpId="2"/>
          <p:bldP spid="210" grpId="0"/>
          <p:bldP spid="210" grpId="1"/>
          <p:bldP spid="210" grpId="2"/>
          <p:bldP spid="212" grpId="0"/>
          <p:bldP spid="214" grpId="0"/>
          <p:bldP spid="214" grpId="1"/>
          <p:bldP spid="214" grpId="2"/>
          <p:bldP spid="215" grpId="0"/>
          <p:bldP spid="215" grpId="1"/>
          <p:bldP spid="215" grpId="2"/>
          <p:bldP spid="389" grpId="0"/>
          <p:bldP spid="390" grpId="0"/>
          <p:bldP spid="391" grpId="0"/>
          <p:bldP spid="392" grpId="0"/>
          <p:bldP spid="393" grpId="0"/>
          <p:bldP spid="394" grpId="0"/>
          <p:bldP spid="395" grpId="0"/>
          <p:bldP spid="396" grpId="0"/>
          <p:bldP spid="397" grpId="0"/>
          <p:bldP spid="398" grpId="0"/>
          <p:bldP spid="399" grpId="0"/>
          <p:bldP spid="400" grpId="0"/>
          <p:bldP spid="401" grpId="0"/>
          <p:bldP spid="402" grpId="0"/>
          <p:bldP spid="403" grpId="0"/>
          <p:bldP spid="404" grpId="0"/>
          <p:bldP spid="408" grpId="0"/>
          <p:bldP spid="409" grpId="0"/>
          <p:bldP spid="136" grpId="0" animBg="1"/>
          <p:bldP spid="136" grpId="1" animBg="1"/>
          <p:bldP spid="154" grpId="0"/>
          <p:bldP spid="154" grpId="1"/>
          <p:bldP spid="155" grpId="0"/>
          <p:bldP spid="155" grpId="1"/>
          <p:bldP spid="156" grpId="0"/>
          <p:bldP spid="156" grpId="1"/>
          <p:bldP spid="157" grpId="0"/>
          <p:bldP spid="157" grpId="1"/>
          <p:bldP spid="158" grpId="0"/>
          <p:bldP spid="158" grpId="1"/>
          <p:bldP spid="160" grpId="0"/>
          <p:bldP spid="160" grpId="1"/>
          <p:bldP spid="162" grpId="0"/>
          <p:bldP spid="162" grpId="1"/>
          <p:bldP spid="163" grpId="0"/>
          <p:bldP spid="163" grpId="1"/>
          <p:bldP spid="165" grpId="0"/>
          <p:bldP spid="165" grpId="1"/>
          <p:bldP spid="167" grpId="0" animBg="1"/>
          <p:bldP spid="167" grpId="1" animBg="1"/>
          <p:bldP spid="168" grpId="0" animBg="1"/>
          <p:bldP spid="168" grpId="1" animBg="1"/>
          <p:bldP spid="169" grpId="0"/>
          <p:bldP spid="170" grpId="0"/>
          <p:bldP spid="171" grpId="0"/>
          <p:bldP spid="178" grpId="0"/>
          <p:bldP spid="181" grpId="0"/>
          <p:bldP spid="182" grpId="0" animBg="1"/>
          <p:bldP spid="183" grpId="0"/>
          <p:bldP spid="184" grpId="0"/>
          <p:bldP spid="185" grpId="0"/>
          <p:bldP spid="186" grpId="0"/>
          <p:bldP spid="187" grpId="0"/>
          <p:bldP spid="188" grpId="0"/>
          <p:bldP spid="189" grpId="0"/>
          <p:bldP spid="190" grpId="0"/>
          <p:bldP spid="191" grpId="0"/>
          <p:bldP spid="19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7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00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3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25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6" dur="25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25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25"/>
                                </p:stCondLst>
                                <p:childTnLst>
                                  <p:par>
                                    <p:cTn id="29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1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7" presetID="6" presetClass="emph" presetSubtype="0" autoRev="1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38" dur="450" fill="hold"/>
                                            <p:tgtEl>
                                              <p:spTgt spid="10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9" presetID="42" presetClass="pat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2222E-6 -1.85185E-6 L 0.00017 0.0784 " pathEditMode="relative" rAng="0" ptsTypes="AA">
                                          <p:cBhvr>
                                            <p:cTn id="40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92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42" presetID="1" presetClass="exit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4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6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8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0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1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" fill="hold">
                          <p:stCondLst>
                            <p:cond delay="indefinite"/>
                          </p:stCondLst>
                          <p:childTnLst>
                            <p:par>
                              <p:cTn id="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" presetID="3" presetClass="emph" presetSubtype="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5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6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7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" fill="hold">
                          <p:stCondLst>
                            <p:cond delay="indefinite"/>
                          </p:stCondLst>
                          <p:childTnLst>
                            <p:par>
                              <p:cTn id="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300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63" dur="3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5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6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7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8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9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0" fill="hold">
                          <p:stCondLst>
                            <p:cond delay="indefinite"/>
                          </p:stCondLst>
                          <p:childTnLst>
                            <p:par>
                              <p:cTn id="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2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300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5" dur="3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77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300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0" dur="3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1" fill="hold">
                          <p:stCondLst>
                            <p:cond delay="indefinite"/>
                          </p:stCondLst>
                          <p:childTnLst>
                            <p:par>
                              <p:cTn id="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3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300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6" dur="3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7" fill="hold">
                          <p:stCondLst>
                            <p:cond delay="indefinite"/>
                          </p:stCondLst>
                          <p:childTnLst>
                            <p:par>
                              <p:cTn id="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9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5" presetID="1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500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98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9" fill="hold">
                          <p:stCondLst>
                            <p:cond delay="indefinite"/>
                          </p:stCondLst>
                          <p:childTnLst>
                            <p:par>
                              <p:cTn id="1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1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3" dur="500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04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6" presetID="1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8" dur="500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09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0" fill="hold">
                          <p:stCondLst>
                            <p:cond delay="indefinite"/>
                          </p:stCondLst>
                          <p:childTnLst>
                            <p:par>
                              <p:cTn id="1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2" presetID="3" presetClass="emph" presetSubtype="2" fill="hold" grpId="1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Clr clrSpc="rgb" dir="cw">
                                          <p:cBhvr override="childStyle">
                                            <p:cTn id="113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114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15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116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17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118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19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0" fill="hold">
                          <p:stCondLst>
                            <p:cond delay="indefinite"/>
                          </p:stCondLst>
                          <p:childTnLst>
                            <p:par>
                              <p:cTn id="1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2" presetID="3" presetClass="emph" presetSubtype="2" fill="hold" grpId="1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Clr clrSpc="rgb" dir="cw">
                                          <p:cBhvr override="childStyle">
                                            <p:cTn id="123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124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Clr clrSpc="rgb" dir="cw">
                                          <p:cBhvr override="childStyle">
                                            <p:cTn id="125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126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27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128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29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130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31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2" fill="hold">
                          <p:stCondLst>
                            <p:cond delay="indefinite"/>
                          </p:stCondLst>
                          <p:childTnLst>
                            <p:par>
                              <p:cTn id="1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4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6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8" dur="5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9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1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3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-0.07037 L 3.33333E-6 -1.85185E-6 " pathEditMode="relative" rAng="0" ptsTypes="AA">
                                          <p:cBhvr>
                                            <p:cTn id="144" dur="75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5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45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2205 -0.07037 L -1.38889E-6 -0.00062 " pathEditMode="relative" rAng="0" ptsTypes="AA">
                                          <p:cBhvr>
                                            <p:cTn id="146" dur="75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11" y="348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47" presetID="2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9" dur="500"/>
                                            <p:tgtEl>
                                              <p:spTgt spid="1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0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51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3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5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7" presetID="1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9" presetID="1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1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3" fill="hold">
                          <p:stCondLst>
                            <p:cond delay="indefinite"/>
                          </p:stCondLst>
                          <p:childTnLst>
                            <p:par>
                              <p:cTn id="1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5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Clr clrSpc="rgb" dir="cw">
                                          <p:cBhvr override="childStyle">
                                            <p:cTn id="166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167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Clr clrSpc="rgb" dir="cw">
                                          <p:cBhvr override="childStyle">
                                            <p:cTn id="168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9" fill="hold">
                          <p:stCondLst>
                            <p:cond delay="indefinite"/>
                          </p:stCondLst>
                          <p:childTnLst>
                            <p:par>
                              <p:cTn id="1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1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3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5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0764 -0.07408 L 4.44444E-6 4.44444E-6 " pathEditMode="relative" rAng="0" ptsTypes="AA">
                                          <p:cBhvr>
                                            <p:cTn id="176" dur="75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5382" y="370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7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8819 -0.07408 L -4.44444E-6 -0.00062 " pathEditMode="relative" rAng="0" ptsTypes="AA">
                                          <p:cBhvr>
                                            <p:cTn id="178" dur="75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10" y="367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9" presetID="2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1" dur="500"/>
                                            <p:tgtEl>
                                              <p:spTgt spid="1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2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83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5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7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9" presetID="1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1" presetID="1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3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5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Clr clrSpc="rgb" dir="cw">
                                          <p:cBhvr override="childStyle">
                                            <p:cTn id="196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7" fill="hold">
                          <p:stCondLst>
                            <p:cond delay="indefinite"/>
                          </p:stCondLst>
                          <p:childTnLst>
                            <p:par>
                              <p:cTn id="19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9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1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2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3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0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7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8" fill="hold">
                          <p:stCondLst>
                            <p:cond delay="indefinite"/>
                          </p:stCondLst>
                          <p:childTnLst>
                            <p:par>
                              <p:cTn id="20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2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3" fill="hold">
                          <p:stCondLst>
                            <p:cond delay="indefinite"/>
                          </p:stCondLst>
                          <p:childTnLst>
                            <p:par>
                              <p:cTn id="2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7" dur="500"/>
                                            <p:tgtEl>
                                              <p:spTgt spid="2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8" fill="hold">
                          <p:stCondLst>
                            <p:cond delay="indefinite"/>
                          </p:stCondLst>
                          <p:childTnLst>
                            <p:par>
                              <p:cTn id="2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0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2" dur="500"/>
                                            <p:tgtEl>
                                              <p:spTgt spid="2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3" fill="hold">
                          <p:stCondLst>
                            <p:cond delay="indefinite"/>
                          </p:stCondLst>
                          <p:childTnLst>
                            <p:par>
                              <p:cTn id="2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5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7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599 -0.11663 L 4.16667E-6 2.38507E-6 " pathEditMode="relative" rAng="0" ptsTypes="AA">
                                          <p:cBhvr>
                                            <p:cTn id="228" dur="10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986" y="5832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9" fill="hold">
                          <p:stCondLst>
                            <p:cond delay="indefinite"/>
                          </p:stCondLst>
                          <p:childTnLst>
                            <p:par>
                              <p:cTn id="2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3" dur="500"/>
                                            <p:tgtEl>
                                              <p:spTgt spid="2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4" fill="hold">
                          <p:stCondLst>
                            <p:cond delay="indefinite"/>
                          </p:stCondLst>
                          <p:childTnLst>
                            <p:par>
                              <p:cTn id="2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8" dur="500"/>
                                            <p:tgtEl>
                                              <p:spTgt spid="2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40" presetID="1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2" fill="hold">
                          <p:stCondLst>
                            <p:cond delay="indefinite"/>
                          </p:stCondLst>
                          <p:childTnLst>
                            <p:par>
                              <p:cTn id="2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6" dur="500"/>
                                            <p:tgtEl>
                                              <p:spTgt spid="2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7" fill="hold">
                          <p:stCondLst>
                            <p:cond delay="indefinite"/>
                          </p:stCondLst>
                          <p:childTnLst>
                            <p:par>
                              <p:cTn id="2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9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1" dur="500"/>
                                            <p:tgtEl>
                                              <p:spTgt spid="2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2" fill="hold">
                          <p:stCondLst>
                            <p:cond delay="indefinite"/>
                          </p:stCondLst>
                          <p:childTnLst>
                            <p:par>
                              <p:cTn id="2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4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6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2026 -0.11852 L -8.33333E-7 1.23457E-7 " pathEditMode="relative" rAng="0" ptsTypes="AA">
                                          <p:cBhvr>
                                            <p:cTn id="257" dur="1000" fill="hold"/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0122" y="592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59" presetID="1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1" fill="hold">
                          <p:stCondLst>
                            <p:cond delay="indefinite"/>
                          </p:stCondLst>
                          <p:childTnLst>
                            <p:par>
                              <p:cTn id="2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5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6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9" dur="500"/>
                                            <p:tgtEl>
                                              <p:spTgt spid="2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0" fill="hold">
                          <p:stCondLst>
                            <p:cond delay="indefinite"/>
                          </p:stCondLst>
                          <p:childTnLst>
                            <p:par>
                              <p:cTn id="2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2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4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275" dur="5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276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277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27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0" dur="500" fill="hold"/>
                                            <p:tgtEl>
                                              <p:spTgt spid="38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1" dur="500" fill="hold"/>
                                            <p:tgtEl>
                                              <p:spTgt spid="38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2" dur="500"/>
                                            <p:tgtEl>
                                              <p:spTgt spid="3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3" fill="hold">
                          <p:stCondLst>
                            <p:cond delay="indefinite"/>
                          </p:stCondLst>
                          <p:childTnLst>
                            <p:par>
                              <p:cTn id="28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7" dur="250"/>
                                            <p:tgtEl>
                                              <p:spTgt spid="3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8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28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1" dur="250"/>
                                            <p:tgtEl>
                                              <p:spTgt spid="3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9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5" dur="250"/>
                                            <p:tgtEl>
                                              <p:spTgt spid="3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6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29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9" dur="250"/>
                                            <p:tgtEl>
                                              <p:spTgt spid="3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0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3" dur="250"/>
                                            <p:tgtEl>
                                              <p:spTgt spid="3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4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305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06" dur="500"/>
                                            <p:tgtEl>
                                              <p:spTgt spid="25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0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8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09" dur="5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10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11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1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4" dur="500"/>
                                            <p:tgtEl>
                                              <p:spTgt spid="3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5" fill="hold">
                          <p:stCondLst>
                            <p:cond delay="indefinite"/>
                          </p:stCondLst>
                          <p:childTnLst>
                            <p:par>
                              <p:cTn id="3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7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9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20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21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22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3" fill="hold">
                          <p:stCondLst>
                            <p:cond delay="indefinite"/>
                          </p:stCondLst>
                          <p:childTnLst>
                            <p:par>
                              <p:cTn id="3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7" dur="250"/>
                                            <p:tgtEl>
                                              <p:spTgt spid="3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8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32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1" dur="250"/>
                                            <p:tgtEl>
                                              <p:spTgt spid="3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3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5" dur="250"/>
                                            <p:tgtEl>
                                              <p:spTgt spid="3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6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33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9" dur="250"/>
                                            <p:tgtEl>
                                              <p:spTgt spid="3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4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3" dur="250"/>
                                            <p:tgtEl>
                                              <p:spTgt spid="4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4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345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46" dur="500"/>
                                            <p:tgtEl>
                                              <p:spTgt spid="26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4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48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49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50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51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2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35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5" dur="500" fill="hold"/>
                                            <p:tgtEl>
                                              <p:spTgt spid="40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6" dur="500" fill="hold"/>
                                            <p:tgtEl>
                                              <p:spTgt spid="40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7" dur="500"/>
                                            <p:tgtEl>
                                              <p:spTgt spid="4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8" fill="hold">
                          <p:stCondLst>
                            <p:cond delay="indefinite"/>
                          </p:stCondLst>
                          <p:childTnLst>
                            <p:par>
                              <p:cTn id="3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2" dur="500"/>
                                            <p:tgtEl>
                                              <p:spTgt spid="4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3" fill="hold">
                          <p:stCondLst>
                            <p:cond delay="indefinite"/>
                          </p:stCondLst>
                          <p:childTnLst>
                            <p:par>
                              <p:cTn id="3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7" dur="500"/>
                                            <p:tgtEl>
                                              <p:spTgt spid="4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6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1" dur="25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2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37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5" dur="250"/>
                                            <p:tgtEl>
                                              <p:spTgt spid="1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6" fill="hold">
                          <p:stCondLst>
                            <p:cond delay="indefinite"/>
                          </p:stCondLst>
                          <p:childTnLst>
                            <p:par>
                              <p:cTn id="3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0" dur="500"/>
                                            <p:tgtEl>
                                              <p:spTgt spid="4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1" fill="hold">
                          <p:stCondLst>
                            <p:cond delay="indefinite"/>
                          </p:stCondLst>
                          <p:childTnLst>
                            <p:par>
                              <p:cTn id="3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5" dur="500"/>
                                            <p:tgtEl>
                                              <p:spTgt spid="4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6" fill="hold">
                          <p:stCondLst>
                            <p:cond delay="indefinite"/>
                          </p:stCondLst>
                          <p:childTnLst>
                            <p:par>
                              <p:cTn id="38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0" dur="500"/>
                                            <p:tgtEl>
                                              <p:spTgt spid="4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9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4" dur="25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5" fill="hold">
                          <p:stCondLst>
                            <p:cond delay="indefinite"/>
                          </p:stCondLst>
                          <p:childTnLst>
                            <p:par>
                              <p:cTn id="39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7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9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0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1" dur="500"/>
                                            <p:tgtEl>
                                              <p:spTgt spid="1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2" fill="hold">
                          <p:stCondLst>
                            <p:cond delay="indefinite"/>
                          </p:stCondLst>
                          <p:childTnLst>
                            <p:par>
                              <p:cTn id="40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6" dur="500"/>
                                            <p:tgtEl>
                                              <p:spTgt spid="1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7" fill="hold">
                          <p:stCondLst>
                            <p:cond delay="indefinite"/>
                          </p:stCondLst>
                          <p:childTnLst>
                            <p:par>
                              <p:cTn id="4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1" dur="500"/>
                                            <p:tgtEl>
                                              <p:spTgt spid="1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2" fill="hold">
                          <p:stCondLst>
                            <p:cond delay="indefinite"/>
                          </p:stCondLst>
                          <p:childTnLst>
                            <p:par>
                              <p:cTn id="4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4" presetID="16" presetClass="entr" presetSubtype="4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416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18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20" dur="5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3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4" fill="hold">
                          <p:stCondLst>
                            <p:cond delay="indefinite"/>
                          </p:stCondLst>
                          <p:childTnLst>
                            <p:par>
                              <p:cTn id="4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8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9" fill="hold">
                          <p:stCondLst>
                            <p:cond delay="indefinite"/>
                          </p:stCondLst>
                          <p:childTnLst>
                            <p:par>
                              <p:cTn id="4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3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4" fill="hold">
                          <p:stCondLst>
                            <p:cond delay="indefinite"/>
                          </p:stCondLst>
                          <p:childTnLst>
                            <p:par>
                              <p:cTn id="4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8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9" fill="hold">
                          <p:stCondLst>
                            <p:cond delay="indefinite"/>
                          </p:stCondLst>
                          <p:childTnLst>
                            <p:par>
                              <p:cTn id="4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1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3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4" fill="hold">
                          <p:stCondLst>
                            <p:cond delay="indefinite"/>
                          </p:stCondLst>
                          <p:childTnLst>
                            <p:par>
                              <p:cTn id="4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8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9" fill="hold">
                          <p:stCondLst>
                            <p:cond delay="indefinite"/>
                          </p:stCondLst>
                          <p:childTnLst>
                            <p:par>
                              <p:cTn id="4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3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4" fill="hold">
                          <p:stCondLst>
                            <p:cond delay="indefinite"/>
                          </p:stCondLst>
                          <p:childTnLst>
                            <p:par>
                              <p:cTn id="4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6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8" dur="5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9" fill="hold">
                          <p:stCondLst>
                            <p:cond delay="indefinite"/>
                          </p:stCondLst>
                          <p:childTnLst>
                            <p:par>
                              <p:cTn id="4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3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4" fill="hold">
                          <p:stCondLst>
                            <p:cond delay="indefinite"/>
                          </p:stCondLst>
                          <p:childTnLst>
                            <p:par>
                              <p:cTn id="4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8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9" fill="hold">
                          <p:stCondLst>
                            <p:cond delay="indefinite"/>
                          </p:stCondLst>
                          <p:childTnLst>
                            <p:par>
                              <p:cTn id="4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1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3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4" fill="hold">
                          <p:stCondLst>
                            <p:cond delay="indefinite"/>
                          </p:stCondLst>
                          <p:childTnLst>
                            <p:par>
                              <p:cTn id="4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8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9" fill="hold">
                          <p:stCondLst>
                            <p:cond delay="indefinite"/>
                          </p:stCondLst>
                          <p:childTnLst>
                            <p:par>
                              <p:cTn id="48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3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4" fill="hold">
                          <p:stCondLst>
                            <p:cond delay="indefinite"/>
                          </p:stCondLst>
                          <p:childTnLst>
                            <p:par>
                              <p:cTn id="48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8" dur="250"/>
                                            <p:tgtEl>
                                              <p:spTgt spid="1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9" fill="hold">
                          <p:stCondLst>
                            <p:cond delay="indefinite"/>
                          </p:stCondLst>
                          <p:childTnLst>
                            <p:par>
                              <p:cTn id="49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1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3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4" fill="hold">
                          <p:stCondLst>
                            <p:cond delay="indefinite"/>
                          </p:stCondLst>
                          <p:childTnLst>
                            <p:par>
                              <p:cTn id="4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8" dur="250"/>
                                            <p:tgtEl>
                                              <p:spTgt spid="1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9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500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01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0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3" fill="hold">
                          <p:stCondLst>
                            <p:cond delay="indefinite"/>
                          </p:stCondLst>
                          <p:childTnLst>
                            <p:par>
                              <p:cTn id="50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7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8" fill="hold">
                          <p:stCondLst>
                            <p:cond delay="indefinite"/>
                          </p:stCondLst>
                          <p:childTnLst>
                            <p:par>
                              <p:cTn id="50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2" dur="25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3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514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15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1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7" fill="hold">
                          <p:stCondLst>
                            <p:cond delay="indefinite"/>
                          </p:stCondLst>
                          <p:childTnLst>
                            <p:par>
                              <p:cTn id="5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1" dur="500"/>
                                            <p:tgtEl>
                                              <p:spTgt spid="1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2" fill="hold">
                          <p:stCondLst>
                            <p:cond delay="indefinite"/>
                          </p:stCondLst>
                          <p:childTnLst>
                            <p:par>
                              <p:cTn id="5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6" dur="500"/>
                                            <p:tgtEl>
                                              <p:spTgt spid="1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7" fill="hold">
                          <p:stCondLst>
                            <p:cond delay="indefinite"/>
                          </p:stCondLst>
                          <p:childTnLst>
                            <p:par>
                              <p:cTn id="5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31" dur="500"/>
                                            <p:tgtEl>
                                              <p:spTgt spid="1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3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35" dur="250"/>
                                            <p:tgtEl>
                                              <p:spTgt spid="1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6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537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38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3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40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41" dur="5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4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43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44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4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4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47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4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49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50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5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52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53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5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55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56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5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58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59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6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61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62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6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64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65" dur="5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6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67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68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6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70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71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7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73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74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7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7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77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7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79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80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8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2" fill="hold">
                          <p:stCondLst>
                            <p:cond delay="indefinite"/>
                          </p:stCondLst>
                          <p:childTnLst>
                            <p:par>
                              <p:cTn id="5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4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6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7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8" dur="500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9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2" dur="500"/>
                                            <p:tgtEl>
                                              <p:spTgt spid="1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3" presetID="21" presetClass="entr" presetSubtype="1" fill="hold" grpId="0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set>
                                          <p:cBhvr>
                                            <p:cTn id="5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595" dur="350"/>
                                            <p:tgtEl>
                                              <p:spTgt spid="1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9" grpId="0"/>
          <p:bldP spid="95" grpId="0"/>
          <p:bldP spid="97" grpId="0"/>
          <p:bldP spid="98" grpId="0" animBg="1"/>
          <p:bldP spid="99" grpId="0"/>
          <p:bldP spid="103" grpId="0"/>
          <p:bldP spid="103" grpId="1"/>
          <p:bldP spid="103" grpId="2"/>
          <p:bldP spid="103" grpId="3"/>
          <p:bldP spid="105" grpId="0"/>
          <p:bldP spid="105" grpId="1"/>
          <p:bldP spid="105" grpId="2"/>
          <p:bldP spid="106" grpId="0"/>
          <p:bldP spid="106" grpId="1"/>
          <p:bldP spid="106" grpId="2"/>
          <p:bldP spid="107" grpId="0"/>
          <p:bldP spid="107" grpId="1"/>
          <p:bldP spid="107" grpId="2"/>
          <p:bldP spid="126" grpId="0"/>
          <p:bldP spid="126" grpId="1"/>
          <p:bldP spid="126" grpId="2"/>
          <p:bldP spid="127" grpId="0"/>
          <p:bldP spid="127" grpId="1"/>
          <p:bldP spid="127" grpId="2"/>
          <p:bldP spid="128" grpId="0"/>
          <p:bldP spid="128" grpId="1"/>
          <p:bldP spid="128" grpId="2"/>
          <p:bldP spid="129" grpId="0"/>
          <p:bldP spid="130" grpId="0"/>
          <p:bldP spid="130" grpId="1"/>
          <p:bldP spid="130" grpId="2"/>
          <p:bldP spid="131" grpId="0"/>
          <p:bldP spid="131" grpId="1"/>
          <p:bldP spid="131" grpId="2"/>
          <p:bldP spid="137" grpId="0"/>
          <p:bldP spid="137" grpId="1"/>
          <p:bldP spid="137" grpId="2"/>
          <p:bldP spid="140" grpId="0"/>
          <p:bldP spid="141" grpId="0"/>
          <p:bldP spid="142" grpId="0"/>
          <p:bldP spid="142" grpId="1"/>
          <p:bldP spid="142" grpId="2"/>
          <p:bldP spid="143" grpId="0"/>
          <p:bldP spid="143" grpId="1"/>
          <p:bldP spid="144" grpId="0"/>
          <p:bldP spid="144" grpId="1"/>
          <p:bldP spid="144" grpId="2"/>
          <p:bldP spid="145" grpId="0"/>
          <p:bldP spid="146" grpId="0"/>
          <p:bldP spid="147" grpId="0"/>
          <p:bldP spid="148" grpId="0"/>
          <p:bldP spid="148" grpId="1"/>
          <p:bldP spid="148" grpId="2"/>
          <p:bldP spid="149" grpId="0"/>
          <p:bldP spid="149" grpId="1"/>
          <p:bldP spid="150" grpId="0"/>
          <p:bldP spid="150" grpId="1"/>
          <p:bldP spid="150" grpId="2"/>
          <p:bldP spid="151" grpId="0"/>
          <p:bldP spid="152" grpId="0"/>
          <p:bldP spid="153" grpId="0"/>
          <p:bldP spid="86" grpId="0"/>
          <p:bldP spid="87" grpId="0"/>
          <p:bldP spid="88" grpId="0"/>
          <p:bldP spid="208" grpId="0"/>
          <p:bldP spid="209" grpId="0"/>
          <p:bldP spid="209" grpId="1"/>
          <p:bldP spid="209" grpId="2"/>
          <p:bldP spid="210" grpId="0"/>
          <p:bldP spid="210" grpId="1"/>
          <p:bldP spid="210" grpId="2"/>
          <p:bldP spid="212" grpId="0"/>
          <p:bldP spid="214" grpId="0"/>
          <p:bldP spid="214" grpId="1"/>
          <p:bldP spid="214" grpId="2"/>
          <p:bldP spid="215" grpId="0"/>
          <p:bldP spid="215" grpId="1"/>
          <p:bldP spid="215" grpId="2"/>
          <p:bldP spid="389" grpId="0"/>
          <p:bldP spid="390" grpId="0"/>
          <p:bldP spid="391" grpId="0"/>
          <p:bldP spid="392" grpId="0"/>
          <p:bldP spid="393" grpId="0"/>
          <p:bldP spid="394" grpId="0"/>
          <p:bldP spid="395" grpId="0"/>
          <p:bldP spid="396" grpId="0"/>
          <p:bldP spid="397" grpId="0"/>
          <p:bldP spid="398" grpId="0"/>
          <p:bldP spid="399" grpId="0"/>
          <p:bldP spid="400" grpId="0"/>
          <p:bldP spid="401" grpId="0"/>
          <p:bldP spid="402" grpId="0"/>
          <p:bldP spid="403" grpId="0"/>
          <p:bldP spid="404" grpId="0"/>
          <p:bldP spid="408" grpId="0"/>
          <p:bldP spid="409" grpId="0"/>
          <p:bldP spid="136" grpId="0" animBg="1"/>
          <p:bldP spid="136" grpId="1" animBg="1"/>
          <p:bldP spid="154" grpId="0"/>
          <p:bldP spid="154" grpId="1"/>
          <p:bldP spid="155" grpId="0"/>
          <p:bldP spid="155" grpId="1"/>
          <p:bldP spid="156" grpId="0"/>
          <p:bldP spid="156" grpId="1"/>
          <p:bldP spid="157" grpId="0"/>
          <p:bldP spid="157" grpId="1"/>
          <p:bldP spid="158" grpId="0"/>
          <p:bldP spid="158" grpId="1"/>
          <p:bldP spid="160" grpId="0"/>
          <p:bldP spid="160" grpId="1"/>
          <p:bldP spid="162" grpId="0"/>
          <p:bldP spid="162" grpId="1"/>
          <p:bldP spid="163" grpId="0"/>
          <p:bldP spid="163" grpId="1"/>
          <p:bldP spid="165" grpId="0"/>
          <p:bldP spid="165" grpId="1"/>
          <p:bldP spid="167" grpId="0" animBg="1"/>
          <p:bldP spid="167" grpId="1" animBg="1"/>
          <p:bldP spid="168" grpId="0" animBg="1"/>
          <p:bldP spid="168" grpId="1" animBg="1"/>
          <p:bldP spid="169" grpId="0"/>
          <p:bldP spid="170" grpId="0"/>
          <p:bldP spid="171" grpId="0"/>
          <p:bldP spid="178" grpId="0"/>
          <p:bldP spid="181" grpId="0"/>
          <p:bldP spid="182" grpId="0" animBg="1"/>
          <p:bldP spid="183" grpId="0"/>
          <p:bldP spid="184" grpId="0"/>
          <p:bldP spid="185" grpId="0"/>
          <p:bldP spid="186" grpId="0"/>
          <p:bldP spid="187" grpId="0"/>
          <p:bldP spid="188" grpId="0"/>
          <p:bldP spid="189" grpId="0"/>
          <p:bldP spid="190" grpId="0"/>
          <p:bldP spid="191" grpId="0"/>
          <p:bldP spid="192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2769" y="974829"/>
            <a:ext cx="548640" cy="20065"/>
          </a:xfrm>
          <a:prstGeom prst="rect">
            <a:avLst/>
          </a:prstGeom>
          <a:gradFill flip="none" rotWithShape="1">
            <a:gsLst>
              <a:gs pos="2000">
                <a:schemeClr val="bg1">
                  <a:lumMod val="85000"/>
                  <a:alpha val="0"/>
                </a:schemeClr>
              </a:gs>
              <a:gs pos="50000">
                <a:srgbClr val="FFCC00"/>
              </a:gs>
              <a:gs pos="100000">
                <a:schemeClr val="bg1">
                  <a:lumMod val="8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8383" y="361950"/>
            <a:ext cx="1000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Gautami" panose="020B0502040204020203" pitchFamily="34" charset="0"/>
              </a:defRPr>
            </a:lvl1pPr>
          </a:lstStyle>
          <a:p>
            <a:r>
              <a:rPr lang="en-US" sz="3600" b="1" dirty="0">
                <a:solidFill>
                  <a:srgbClr val="00FFFF"/>
                </a:solidFill>
                <a:latin typeface="Book Antiqua" panose="02040602050305030304" pitchFamily="18" charset="0"/>
              </a:rPr>
              <a:t>Q</a:t>
            </a:r>
            <a:r>
              <a:rPr lang="en-US" sz="2000" b="1" dirty="0">
                <a:solidFill>
                  <a:srgbClr val="00FFFF"/>
                </a:solidFill>
              </a:rPr>
              <a:t>. </a:t>
            </a:r>
          </a:p>
        </p:txBody>
      </p:sp>
      <p:sp>
        <p:nvSpPr>
          <p:cNvPr id="6" name="Rectangle 5"/>
          <p:cNvSpPr/>
          <p:nvPr/>
        </p:nvSpPr>
        <p:spPr>
          <a:xfrm flipH="1">
            <a:off x="1145873" y="930445"/>
            <a:ext cx="5577840" cy="20469"/>
          </a:xfrm>
          <a:prstGeom prst="rect">
            <a:avLst/>
          </a:prstGeom>
          <a:gradFill flip="none" rotWithShape="1">
            <a:gsLst>
              <a:gs pos="2000">
                <a:srgbClr val="FFCC00">
                  <a:lumMod val="100000"/>
                </a:srgbClr>
              </a:gs>
              <a:gs pos="50000">
                <a:srgbClr val="FFCC00"/>
              </a:gs>
              <a:gs pos="100000">
                <a:schemeClr val="bg1">
                  <a:lumMod val="85000"/>
                  <a:alpha val="2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800" y="562138"/>
            <a:ext cx="6801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Gautami" panose="020B0502040204020203" pitchFamily="34" charset="0"/>
              </a:defRPr>
            </a:lvl1pPr>
          </a:lstStyle>
          <a:p>
            <a:pPr>
              <a:tabLst>
                <a:tab pos="2344738" algn="l"/>
              </a:tabLst>
            </a:pPr>
            <a:r>
              <a:rPr lang="en-US" sz="1800" b="1" dirty="0">
                <a:solidFill>
                  <a:srgbClr val="00FFFF"/>
                </a:solidFill>
              </a:rPr>
              <a:t>Find the zeroes of the following quadratics Polynomials.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3133" y="1025013"/>
            <a:ext cx="464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Gautami" panose="020B0502040204020203" pitchFamily="34" charset="0"/>
              </a:defRPr>
            </a:lvl1pPr>
          </a:lstStyle>
          <a:p>
            <a:pPr>
              <a:tabLst>
                <a:tab pos="2344738" algn="l"/>
              </a:tabLst>
            </a:pPr>
            <a:r>
              <a:rPr lang="en-US" sz="1600" b="1" dirty="0" smtClean="0"/>
              <a:t>(2)</a:t>
            </a:r>
            <a:endParaRPr lang="en-US" sz="16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304800" y="1307743"/>
            <a:ext cx="761549" cy="461665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n w="6350">
                  <a:solidFill>
                    <a:srgbClr val="FFFF00"/>
                  </a:solidFill>
                </a:ln>
                <a:solidFill>
                  <a:srgbClr val="AC007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Gautami" panose="020B0502040204020203" pitchFamily="34" charset="0"/>
              </a:rPr>
              <a:t>Sol.</a:t>
            </a:r>
            <a:endParaRPr lang="en-US" sz="2400" b="1" dirty="0">
              <a:ln w="6350">
                <a:solidFill>
                  <a:srgbClr val="FFFF00"/>
                </a:solidFill>
              </a:ln>
              <a:solidFill>
                <a:srgbClr val="AC007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cs typeface="Gautami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" y="1702994"/>
            <a:ext cx="656935" cy="12081"/>
          </a:xfrm>
          <a:prstGeom prst="rect">
            <a:avLst/>
          </a:prstGeom>
          <a:gradFill flip="none" rotWithShape="1">
            <a:gsLst>
              <a:gs pos="2000">
                <a:schemeClr val="bg1">
                  <a:lumMod val="85000"/>
                  <a:alpha val="0"/>
                </a:schemeClr>
              </a:gs>
              <a:gs pos="50000">
                <a:srgbClr val="FFFF00"/>
              </a:gs>
              <a:gs pos="100000">
                <a:schemeClr val="bg1">
                  <a:lumMod val="8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51565" y="1025013"/>
            <a:ext cx="1767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344738" algn="l"/>
              </a:tabLst>
            </a:pPr>
            <a:r>
              <a:rPr lang="en-US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r>
              <a:rPr lang="en-US" sz="16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+  21</a:t>
            </a:r>
            <a:r>
              <a:rPr lang="en-US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  196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66870" y="1460425"/>
            <a:ext cx="389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r>
              <a:rPr lang="en-US" sz="16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28785" y="1453684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+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68619" y="1453684"/>
            <a:ext cx="621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21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06852" y="1453684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13994" y="1453684"/>
            <a:ext cx="562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196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52334" y="1023522"/>
            <a:ext cx="17264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344738" algn="l"/>
              </a:tabLst>
            </a:pP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r>
              <a:rPr lang="en-US" sz="16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+ 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21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 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196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46922" y="1794461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73705" y="1780660"/>
            <a:ext cx="4037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r>
              <a:rPr lang="en-US" sz="16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38474" y="1796384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53460" y="1796384"/>
            <a:ext cx="5477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196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43076" y="1796384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+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96126" y="3548598"/>
            <a:ext cx="5788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196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7063268" y="3878838"/>
            <a:ext cx="680084" cy="310302"/>
            <a:chOff x="5486400" y="1538704"/>
            <a:chExt cx="585790" cy="310302"/>
          </a:xfrm>
          <a:effectLst>
            <a:outerShdw blurRad="50800" dist="38100" dir="1800000" sx="94000" sy="94000" algn="tl" rotWithShape="0">
              <a:prstClr val="black">
                <a:alpha val="67000"/>
              </a:prstClr>
            </a:outerShdw>
          </a:effectLst>
        </p:grpSpPr>
        <p:cxnSp>
          <p:nvCxnSpPr>
            <p:cNvPr id="32" name="Straight Connector 31"/>
            <p:cNvCxnSpPr/>
            <p:nvPr/>
          </p:nvCxnSpPr>
          <p:spPr>
            <a:xfrm>
              <a:off x="5781205" y="1541085"/>
              <a:ext cx="290985" cy="307921"/>
            </a:xfrm>
            <a:prstGeom prst="line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5486400" y="1538704"/>
              <a:ext cx="318614" cy="307921"/>
            </a:xfrm>
            <a:prstGeom prst="line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6787173" y="4234733"/>
            <a:ext cx="472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28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598434" y="4234733"/>
            <a:ext cx="4264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7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3067284" y="1859438"/>
            <a:ext cx="227922" cy="223246"/>
          </a:xfrm>
          <a:prstGeom prst="ellipse">
            <a:avLst/>
          </a:prstGeom>
          <a:noFill/>
          <a:ln w="12700">
            <a:solidFill>
              <a:srgbClr val="FFFF00"/>
            </a:solidFill>
          </a:ln>
          <a:effectLst>
            <a:glow rad="254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278015" y="4240413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070358" y="4236310"/>
            <a:ext cx="327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srgbClr val="00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772400" y="4236310"/>
            <a:ext cx="327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srgbClr val="00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047645" y="4242971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516769" y="4236623"/>
            <a:ext cx="308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srgbClr val="00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8333144" y="4272887"/>
            <a:ext cx="444080" cy="286853"/>
          </a:xfrm>
          <a:prstGeom prst="ellipse">
            <a:avLst/>
          </a:prstGeom>
          <a:noFill/>
          <a:ln w="12700">
            <a:solidFill>
              <a:srgbClr val="FFFF00"/>
            </a:solidFill>
          </a:ln>
          <a:effectLst>
            <a:glow rad="254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1995350" y="1496900"/>
            <a:ext cx="470829" cy="258193"/>
          </a:xfrm>
          <a:prstGeom prst="ellipse">
            <a:avLst/>
          </a:prstGeom>
          <a:noFill/>
          <a:ln w="12700">
            <a:solidFill>
              <a:srgbClr val="FFFF00"/>
            </a:solidFill>
          </a:ln>
          <a:effectLst>
            <a:glow rad="254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949067" y="1796384"/>
            <a:ext cx="6410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(28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444469" y="1796384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616517" y="1796384"/>
            <a:ext cx="519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7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Consolas" pitchFamily="49" charset="0"/>
              </a:rPr>
              <a:t>)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046922" y="2136099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473705" y="2136099"/>
            <a:ext cx="394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r>
              <a:rPr lang="en-US" sz="16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752600" y="2136099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+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004847" y="2136099"/>
            <a:ext cx="534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28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454275" y="2136099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659361" y="2136099"/>
            <a:ext cx="552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7</a:t>
            </a:r>
            <a:r>
              <a:rPr lang="en-US" i="1" dirty="0" smtClean="0">
                <a:latin typeface="Georgia" panose="02040502050405020303" pitchFamily="18" charset="0"/>
              </a:rPr>
              <a:t>x</a:t>
            </a:r>
            <a:endParaRPr lang="en-US" i="1" dirty="0">
              <a:latin typeface="Georgia" panose="02040502050405020303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048000" y="2136099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272500" y="2133402"/>
            <a:ext cx="537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196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046922" y="2471546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473705" y="2481071"/>
            <a:ext cx="318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687951" y="2481071"/>
            <a:ext cx="536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(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958975" y="2481071"/>
            <a:ext cx="308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+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151294" y="2481071"/>
            <a:ext cx="495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28)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536574" y="2481071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713408" y="2481071"/>
            <a:ext cx="353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7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909889" y="2481071"/>
            <a:ext cx="5032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(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176031" y="2481071"/>
            <a:ext cx="308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+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376883" y="2481071"/>
            <a:ext cx="557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28)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046922" y="2815222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475250" y="2815724"/>
            <a:ext cx="3875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(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725833" y="2815724"/>
            <a:ext cx="308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+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843025" y="2815724"/>
            <a:ext cx="577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28)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223189" y="2815724"/>
            <a:ext cx="511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(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506982" y="2815724"/>
            <a:ext cx="308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686589" y="2815724"/>
            <a:ext cx="433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7)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1473517" y="2815724"/>
            <a:ext cx="925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(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+ 28)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148" name="Straight Connector 147"/>
          <p:cNvCxnSpPr/>
          <p:nvPr/>
        </p:nvCxnSpPr>
        <p:spPr>
          <a:xfrm flipV="1">
            <a:off x="1574690" y="2434061"/>
            <a:ext cx="877978" cy="3644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V="1">
            <a:off x="2731347" y="2424635"/>
            <a:ext cx="996596" cy="3644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8278624" y="4239577"/>
            <a:ext cx="45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21</a:t>
            </a:r>
            <a:endParaRPr lang="en-US" sz="1600" b="1" baseline="30000" dirty="0">
              <a:solidFill>
                <a:srgbClr val="00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1909762" y="1452563"/>
            <a:ext cx="527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21 </a:t>
            </a:r>
            <a:endParaRPr lang="en-US" sz="1600" b="1" baseline="300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1046922" y="4075178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\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 panose="05050102010706020507" pitchFamily="18" charset="2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2238611" y="4075178"/>
            <a:ext cx="34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defRPr>
            </a:lvl1pPr>
          </a:lstStyle>
          <a:p>
            <a:r>
              <a:rPr lang="en-US" i="1" dirty="0" smtClean="0">
                <a:latin typeface="Georgia" panose="02040502050405020303" pitchFamily="18" charset="0"/>
              </a:rPr>
              <a:t>x</a:t>
            </a:r>
            <a:endParaRPr lang="en-US" i="1" dirty="0">
              <a:latin typeface="Georgia" panose="02040502050405020303" pitchFamily="18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2415487" y="4075178"/>
            <a:ext cx="308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+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2601596" y="4075178"/>
            <a:ext cx="430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28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2959328" y="4075178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3193833" y="4075178"/>
            <a:ext cx="357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0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3699890" y="4075178"/>
            <a:ext cx="407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or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4075294" y="4075178"/>
            <a:ext cx="381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defRPr>
            </a:lvl1pPr>
          </a:lstStyle>
          <a:p>
            <a:r>
              <a:rPr lang="en-US" i="1" dirty="0" smtClean="0">
                <a:latin typeface="Georgia" panose="02040502050405020303" pitchFamily="18" charset="0"/>
              </a:rPr>
              <a:t>x</a:t>
            </a:r>
            <a:endParaRPr lang="en-US" i="1" dirty="0">
              <a:latin typeface="Georgia" panose="02040502050405020303" pitchFamily="18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4278137" y="4075178"/>
            <a:ext cx="308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4461588" y="4075178"/>
            <a:ext cx="426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7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4696992" y="4075178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4948277" y="4075178"/>
            <a:ext cx="290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0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1046922" y="4353332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\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 panose="05050102010706020507" pitchFamily="18" charset="2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2698720" y="4353332"/>
            <a:ext cx="340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2969541" y="4353332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3193833" y="4353332"/>
            <a:ext cx="583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–28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3699890" y="4353332"/>
            <a:ext cx="407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or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4390742" y="4353332"/>
            <a:ext cx="319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defRPr>
            </a:lvl1pPr>
          </a:lstStyle>
          <a:p>
            <a:r>
              <a:rPr lang="en-US" i="1" dirty="0" smtClean="0">
                <a:latin typeface="Georgia" panose="02040502050405020303" pitchFamily="18" charset="0"/>
              </a:rPr>
              <a:t>x</a:t>
            </a:r>
            <a:endParaRPr lang="en-US" i="1" dirty="0">
              <a:latin typeface="Georgia" panose="02040502050405020303" pitchFamily="18" charset="0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4691229" y="4353332"/>
            <a:ext cx="308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4945541" y="4353332"/>
            <a:ext cx="310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7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1046922" y="4664030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\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 panose="05050102010706020507" pitchFamily="18" charset="2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1430044" y="4664030"/>
            <a:ext cx="4284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344738" algn="l"/>
              </a:tabLst>
            </a:pP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The zeroes of </a:t>
            </a:r>
            <a:r>
              <a:rPr lang="en-US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r>
              <a:rPr lang="en-US" sz="16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+  21</a:t>
            </a:r>
            <a:r>
              <a:rPr lang="en-US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 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196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are –28 and 7.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76" name="Rounded Rectangle 175"/>
          <p:cNvSpPr/>
          <p:nvPr/>
        </p:nvSpPr>
        <p:spPr>
          <a:xfrm>
            <a:off x="1458683" y="4676678"/>
            <a:ext cx="4186465" cy="318416"/>
          </a:xfrm>
          <a:prstGeom prst="roundRect">
            <a:avLst/>
          </a:prstGeom>
          <a:noFill/>
          <a:ln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1046922" y="3167677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\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 panose="05050102010706020507" pitchFamily="18" charset="2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1480258" y="3167677"/>
            <a:ext cx="403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(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+</a:t>
            </a:r>
            <a:r>
              <a:rPr lang="en-US" sz="16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28)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and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(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–</a:t>
            </a:r>
            <a:r>
              <a:rPr lang="en-US" sz="16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7) are the factors of 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5120641" y="3167677"/>
            <a:ext cx="1603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344738" algn="l"/>
              </a:tabLst>
            </a:pPr>
            <a:r>
              <a:rPr lang="en-US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r>
              <a:rPr lang="en-US" sz="16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+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21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196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1501558" y="3495545"/>
            <a:ext cx="3737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344738" algn="l"/>
              </a:tabLst>
            </a:pP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So, the value of </a:t>
            </a:r>
            <a:r>
              <a:rPr lang="en-US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r>
              <a:rPr lang="en-US" sz="16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+ 21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 196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zero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1532807" y="3784924"/>
            <a:ext cx="869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When 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2138781" y="3774985"/>
            <a:ext cx="942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(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+</a:t>
            </a:r>
            <a:r>
              <a:rPr lang="en-US" sz="16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28)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2951073" y="3771048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3193833" y="3771048"/>
            <a:ext cx="290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0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185" name="Straight Connector 184"/>
          <p:cNvCxnSpPr/>
          <p:nvPr/>
        </p:nvCxnSpPr>
        <p:spPr>
          <a:xfrm flipV="1">
            <a:off x="1632290" y="3483772"/>
            <a:ext cx="600608" cy="3644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3699890" y="3751170"/>
            <a:ext cx="407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or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3996665" y="3768690"/>
            <a:ext cx="8654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(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 7)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188" name="Straight Connector 187"/>
          <p:cNvCxnSpPr/>
          <p:nvPr/>
        </p:nvCxnSpPr>
        <p:spPr>
          <a:xfrm flipV="1">
            <a:off x="2857854" y="3483772"/>
            <a:ext cx="502119" cy="3644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4696992" y="3780790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4948277" y="3780790"/>
            <a:ext cx="290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0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1500121" y="1817482"/>
            <a:ext cx="309784" cy="258003"/>
          </a:xfrm>
          <a:prstGeom prst="ellipse">
            <a:avLst/>
          </a:prstGeom>
          <a:noFill/>
          <a:ln w="12700">
            <a:solidFill>
              <a:srgbClr val="FFFF00"/>
            </a:solidFill>
          </a:ln>
          <a:effectLst>
            <a:glow rad="254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3336668" y="1824719"/>
            <a:ext cx="458030" cy="275660"/>
          </a:xfrm>
          <a:prstGeom prst="ellipse">
            <a:avLst/>
          </a:prstGeom>
          <a:noFill/>
          <a:ln w="12700">
            <a:solidFill>
              <a:srgbClr val="FFFF00"/>
            </a:solidFill>
          </a:ln>
          <a:effectLst>
            <a:glow rad="254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51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xit" presetSubtype="8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4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18" presetID="2" presetClass="entr" presetSubtype="2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2" fill="hold" grpId="0" nodeType="withEffect" p14:presetBounceEnd="4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4" dur="10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5" dur="10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9" presetClass="exit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Effect transition="out" filter="dissolve">
                                          <p:cBhvr>
                                            <p:cTn id="2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7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3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0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2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6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325"/>
                                </p:stCondLst>
                                <p:childTnLst>
                                  <p:par>
                                    <p:cTn id="49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1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7" presetID="6" presetClass="emph" presetSubtype="0" autoRev="1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58" dur="45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9" presetID="42" presetClass="pat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77778E-6 6.17284E-7 L 2.77778E-6 0.09105 " pathEditMode="relative" rAng="0" ptsTypes="AA">
                                          <p:cBhvr>
                                            <p:cTn id="6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53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62" presetID="1" presetClass="exit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65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9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3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" fill="hold">
                          <p:stCondLst>
                            <p:cond delay="indefinite"/>
                          </p:stCondLst>
                          <p:childTnLst>
                            <p:par>
                              <p:cTn id="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" presetID="3" presetClass="emph" presetSubtype="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7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79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1" fill="hold">
                          <p:stCondLst>
                            <p:cond delay="indefinite"/>
                          </p:stCondLst>
                          <p:childTnLst>
                            <p:par>
                              <p:cTn id="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3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8" fill="hold">
                          <p:stCondLst>
                            <p:cond delay="indefinite"/>
                          </p:stCondLst>
                          <p:childTnLst>
                            <p:par>
                              <p:cTn id="8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0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2" dur="5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93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4" fill="hold">
                          <p:stCondLst>
                            <p:cond delay="indefinite"/>
                          </p:stCondLst>
                          <p:childTnLst>
                            <p:par>
                              <p:cTn id="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8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7084 -0.06296 L 2.5E-6 1.23457E-6 " pathEditMode="relative" rAng="0" ptsTypes="AA">
                                          <p:cBhvr>
                                            <p:cTn id="99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42" y="314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0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2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6459 -0.06389 L 0.0059 1.23457E-6 " pathEditMode="relative" rAng="0" ptsTypes="AA">
                                          <p:cBhvr>
                                            <p:cTn id="10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24" y="317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4" fill="hold">
                          <p:stCondLst>
                            <p:cond delay="indefinite"/>
                          </p:stCondLst>
                          <p:childTnLst>
                            <p:par>
                              <p:cTn id="10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6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2" fill="hold">
                          <p:stCondLst>
                            <p:cond delay="indefinite"/>
                          </p:stCondLst>
                          <p:childTnLst>
                            <p:par>
                              <p:cTn id="1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4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0" fill="hold">
                          <p:stCondLst>
                            <p:cond delay="indefinite"/>
                          </p:stCondLst>
                          <p:childTnLst>
                            <p:par>
                              <p:cTn id="1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2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4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42396 -0.34074 L -0.00208 -0.00093 " pathEditMode="relative" rAng="0" ptsTypes="AA">
                                          <p:cBhvr>
                                            <p:cTn id="125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1094" y="169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27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9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30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2" fill="hold">
                          <p:stCondLst>
                            <p:cond delay="indefinite"/>
                          </p:stCondLst>
                          <p:childTnLst>
                            <p:par>
                              <p:cTn id="1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4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36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7" fill="hold">
                          <p:stCondLst>
                            <p:cond delay="indefinite"/>
                          </p:stCondLst>
                          <p:childTnLst>
                            <p:par>
                              <p:cTn id="1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9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1" dur="5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42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5" dur="500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46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7" fill="hold">
                          <p:stCondLst>
                            <p:cond delay="indefinite"/>
                          </p:stCondLst>
                          <p:childTnLst>
                            <p:par>
                              <p:cTn id="1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9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4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5" fill="hold">
                          <p:stCondLst>
                            <p:cond delay="indefinite"/>
                          </p:stCondLst>
                          <p:childTnLst>
                            <p:par>
                              <p:cTn id="1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7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9" presetID="42" presetClass="path" presetSubtype="0" accel="50000" decel="500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46371 -0.475 L 0.00261 0.00093 " pathEditMode="relative" rAng="0" ptsTypes="AA">
                                          <p:cBhvr>
                                            <p:cTn id="160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3316" y="2379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1" fill="hold">
                          <p:stCondLst>
                            <p:cond delay="indefinite"/>
                          </p:stCondLst>
                          <p:childTnLst>
                            <p:par>
                              <p:cTn id="1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3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5" dur="500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6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68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0" dur="500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71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2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73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5" fill="hold">
                          <p:stCondLst>
                            <p:cond delay="indefinite"/>
                          </p:stCondLst>
                          <p:childTnLst>
                            <p:par>
                              <p:cTn id="1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7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9" dur="500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80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1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3" dur="500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84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7" dur="500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88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9" fill="hold">
                          <p:stCondLst>
                            <p:cond delay="indefinite"/>
                          </p:stCondLst>
                          <p:childTnLst>
                            <p:par>
                              <p:cTn id="19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1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3" presetID="26" presetClass="emph" presetSubtype="0" repeatCount="30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94" dur="500" tmFilter="0, 0; .2, .5; .8, .5; 1, 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95" dur="250" autoRev="1" fill="hold"/>
                                            <p:tgtEl>
                                              <p:spTgt spid="8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6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8" presetID="26" presetClass="emph" presetSubtype="0" repeatCount="30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99" dur="500" tmFilter="0, 0; .2, .5; .8, .5; 1, 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00" dur="250" autoRev="1" fill="hold"/>
                                            <p:tgtEl>
                                              <p:spTgt spid="8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1" fill="hold">
                          <p:stCondLst>
                            <p:cond delay="indefinite"/>
                          </p:stCondLst>
                          <p:childTnLst>
                            <p:par>
                              <p:cTn id="20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3" presetID="10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04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0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07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0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9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1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3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5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7" presetID="10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18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1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0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21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3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24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6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27" dur="500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8" dur="500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29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1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32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4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35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7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38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0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41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3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44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47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9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52222 0.47346 L 0 1.23457E-6 " pathEditMode="relative" rAng="0" ptsTypes="AA">
                                          <p:cBhvr>
                                            <p:cTn id="250" dur="125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111" y="-2367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1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53125 0.47346 L 0.00121 0.00278 " pathEditMode="relative" rAng="0" ptsTypes="AA">
                                          <p:cBhvr>
                                            <p:cTn id="252" dur="125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510" y="-2354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3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54271 0.475 L -3.33333E-6 1.23457E-6 " pathEditMode="relative" rAng="0" ptsTypes="AA">
                                          <p:cBhvr>
                                            <p:cTn id="254" dur="125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7135" y="-23765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5" fill="hold">
                          <p:stCondLst>
                            <p:cond delay="indefinite"/>
                          </p:stCondLst>
                          <p:childTnLst>
                            <p:par>
                              <p:cTn id="2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7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9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60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62" presetID="3" presetClass="emph" presetSubtype="2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26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4" fill="hold">
                          <p:stCondLst>
                            <p:cond delay="indefinite"/>
                          </p:stCondLst>
                          <p:childTnLst>
                            <p:par>
                              <p:cTn id="2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6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8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9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0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1" fill="hold">
                          <p:stCondLst>
                            <p:cond delay="indefinite"/>
                          </p:stCondLst>
                          <p:childTnLst>
                            <p:par>
                              <p:cTn id="27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5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6" fill="hold">
                          <p:stCondLst>
                            <p:cond delay="indefinite"/>
                          </p:stCondLst>
                          <p:childTnLst>
                            <p:par>
                              <p:cTn id="2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8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279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280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281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2" fill="hold">
                          <p:stCondLst>
                            <p:cond delay="indefinite"/>
                          </p:stCondLst>
                          <p:childTnLst>
                            <p:par>
                              <p:cTn id="2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6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7" fill="hold">
                          <p:stCondLst>
                            <p:cond delay="indefinite"/>
                          </p:stCondLst>
                          <p:childTnLst>
                            <p:par>
                              <p:cTn id="2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1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2" fill="hold">
                          <p:stCondLst>
                            <p:cond delay="indefinite"/>
                          </p:stCondLst>
                          <p:childTnLst>
                            <p:par>
                              <p:cTn id="29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4" presetID="3" presetClass="emph" presetSubtype="2" fill="hold" grpId="3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295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296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297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298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299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0" fill="hold">
                          <p:stCondLst>
                            <p:cond delay="indefinite"/>
                          </p:stCondLst>
                          <p:childTnLst>
                            <p:par>
                              <p:cTn id="30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4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5" fill="hold">
                          <p:stCondLst>
                            <p:cond delay="indefinite"/>
                          </p:stCondLst>
                          <p:childTnLst>
                            <p:par>
                              <p:cTn id="30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9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0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11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12" presetID="3" presetClass="emph" presetSubtype="2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13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14" presetID="3" presetClass="emph" presetSubtype="2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15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6" fill="hold">
                          <p:stCondLst>
                            <p:cond delay="indefinite"/>
                          </p:stCondLst>
                          <p:childTnLst>
                            <p:par>
                              <p:cTn id="3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0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1" fill="hold">
                          <p:stCondLst>
                            <p:cond delay="indefinite"/>
                          </p:stCondLst>
                          <p:childTnLst>
                            <p:par>
                              <p:cTn id="3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5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6" fill="hold">
                          <p:stCondLst>
                            <p:cond delay="indefinite"/>
                          </p:stCondLst>
                          <p:childTnLst>
                            <p:par>
                              <p:cTn id="3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8" presetID="3" presetClass="emph" presetSubtype="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29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30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31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32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33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3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6" dur="50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7" fill="hold">
                          <p:stCondLst>
                            <p:cond delay="indefinite"/>
                          </p:stCondLst>
                          <p:childTnLst>
                            <p:par>
                              <p:cTn id="3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9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1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2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3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4" fill="hold">
                          <p:stCondLst>
                            <p:cond delay="indefinite"/>
                          </p:stCondLst>
                          <p:childTnLst>
                            <p:par>
                              <p:cTn id="3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8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9" fill="hold">
                          <p:stCondLst>
                            <p:cond delay="indefinite"/>
                          </p:stCondLst>
                          <p:childTnLst>
                            <p:par>
                              <p:cTn id="3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3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4" fill="hold">
                          <p:stCondLst>
                            <p:cond delay="indefinite"/>
                          </p:stCondLst>
                          <p:childTnLst>
                            <p:par>
                              <p:cTn id="3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8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9" fill="hold">
                          <p:stCondLst>
                            <p:cond delay="indefinite"/>
                          </p:stCondLst>
                          <p:childTnLst>
                            <p:par>
                              <p:cTn id="3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3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4" fill="hold">
                          <p:stCondLst>
                            <p:cond delay="indefinite"/>
                          </p:stCondLst>
                          <p:childTnLst>
                            <p:par>
                              <p:cTn id="3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6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67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68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69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70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71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72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75" presetID="3" presetClass="emph" presetSubtype="2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76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77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78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79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80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81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82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8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5" dur="5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6" fill="hold">
                          <p:stCondLst>
                            <p:cond delay="indefinite"/>
                          </p:stCondLst>
                          <p:childTnLst>
                            <p:par>
                              <p:cTn id="38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0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1" fill="hold">
                          <p:stCondLst>
                            <p:cond delay="indefinite"/>
                          </p:stCondLst>
                          <p:childTnLst>
                            <p:par>
                              <p:cTn id="39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5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6" fill="hold">
                          <p:stCondLst>
                            <p:cond delay="indefinite"/>
                          </p:stCondLst>
                          <p:childTnLst>
                            <p:par>
                              <p:cTn id="39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0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1" fill="hold">
                          <p:stCondLst>
                            <p:cond delay="indefinite"/>
                          </p:stCondLst>
                          <p:childTnLst>
                            <p:par>
                              <p:cTn id="40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5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6" fill="hold">
                          <p:stCondLst>
                            <p:cond delay="indefinite"/>
                          </p:stCondLst>
                          <p:childTnLst>
                            <p:par>
                              <p:cTn id="40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0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1" fill="hold">
                          <p:stCondLst>
                            <p:cond delay="indefinite"/>
                          </p:stCondLst>
                          <p:childTnLst>
                            <p:par>
                              <p:cTn id="4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3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14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15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16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17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18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19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20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21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3" fill="hold">
                          <p:stCondLst>
                            <p:cond delay="indefinite"/>
                          </p:stCondLst>
                          <p:childTnLst>
                            <p:par>
                              <p:cTn id="4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5" presetID="3" presetClass="emph" presetSubtype="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26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27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28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29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30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31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32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33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34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35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36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3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9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0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1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2" fill="hold">
                          <p:stCondLst>
                            <p:cond delay="indefinite"/>
                          </p:stCondLst>
                          <p:childTnLst>
                            <p:par>
                              <p:cTn id="4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4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46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48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50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52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2344 -0.06605 L 2.77556E-17 3.08642E-6 " pathEditMode="relative" rAng="0" ptsTypes="AA">
                                          <p:cBhvr>
                                            <p:cTn id="453" dur="75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81" y="330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54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1997 -0.06235 L -2.77778E-7 3.08642E-6 " pathEditMode="relative" rAng="0" ptsTypes="AA">
                                          <p:cBhvr>
                                            <p:cTn id="455" dur="75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07" y="311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56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1892 -0.06544 L -8.33333E-7 3.08642E-6 " pathEditMode="relative" rAng="0" ptsTypes="AA">
                                          <p:cBhvr>
                                            <p:cTn id="457" dur="75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55" y="327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58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4843 -0.06574 L 3.33333E-6 3.08642E-6 " pathEditMode="relative" rAng="0" ptsTypes="AA">
                                          <p:cBhvr>
                                            <p:cTn id="459" dur="75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7431" y="3272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0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461" presetID="1" presetClass="exit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3" fill="hold">
                          <p:stCondLst>
                            <p:cond delay="indefinite"/>
                          </p:stCondLst>
                          <p:childTnLst>
                            <p:par>
                              <p:cTn id="4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5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66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67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68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69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70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71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72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73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74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75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76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7" fill="hold">
                          <p:stCondLst>
                            <p:cond delay="indefinite"/>
                          </p:stCondLst>
                          <p:childTnLst>
                            <p:par>
                              <p:cTn id="4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9" presetID="3" presetClass="emph" presetSubtype="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80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81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82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83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84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5" fill="hold">
                          <p:stCondLst>
                            <p:cond delay="indefinite"/>
                          </p:stCondLst>
                          <p:childTnLst>
                            <p:par>
                              <p:cTn id="48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7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89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91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93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9618 -0.05772 L -1.66667E-6 3.08642E-6 " pathEditMode="relative" rAng="0" ptsTypes="AA">
                                          <p:cBhvr>
                                            <p:cTn id="494" dur="10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809" y="287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95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0365 -0.06297 L 2.22222E-6 3.08642E-6 " pathEditMode="relative" rAng="0" ptsTypes="AA">
                                          <p:cBhvr>
                                            <p:cTn id="496" dur="10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4" y="314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97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1285 -0.06574 L -0.00417 3.08642E-6 " pathEditMode="relative" rAng="0" ptsTypes="AA">
                                          <p:cBhvr>
                                            <p:cTn id="498" dur="10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34" y="3272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9" fill="hold">
                          <p:stCondLst>
                            <p:cond delay="indefinite"/>
                          </p:stCondLst>
                          <p:childTnLst>
                            <p:par>
                              <p:cTn id="5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1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02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03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04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05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06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7" fill="hold">
                          <p:stCondLst>
                            <p:cond delay="indefinite"/>
                          </p:stCondLst>
                          <p:childTnLst>
                            <p:par>
                              <p:cTn id="5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9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1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2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3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4" fill="hold">
                          <p:stCondLst>
                            <p:cond delay="indefinite"/>
                          </p:stCondLst>
                          <p:childTnLst>
                            <p:par>
                              <p:cTn id="5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8" dur="5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20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2" dur="300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23" dur="30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4" fill="hold">
                          <p:stCondLst>
                            <p:cond delay="indefinite"/>
                          </p:stCondLst>
                          <p:childTnLst>
                            <p:par>
                              <p:cTn id="5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8" dur="500"/>
                                            <p:tgtEl>
                                              <p:spTgt spid="1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9" fill="hold">
                          <p:stCondLst>
                            <p:cond delay="indefinite"/>
                          </p:stCondLst>
                          <p:childTnLst>
                            <p:par>
                              <p:cTn id="5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33" dur="500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4" fill="hold">
                          <p:stCondLst>
                            <p:cond delay="indefinite"/>
                          </p:stCondLst>
                          <p:childTnLst>
                            <p:par>
                              <p:cTn id="5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6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38" dur="500"/>
                                            <p:tgtEl>
                                              <p:spTgt spid="1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9" fill="hold">
                          <p:stCondLst>
                            <p:cond delay="indefinite"/>
                          </p:stCondLst>
                          <p:childTnLst>
                            <p:par>
                              <p:cTn id="5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1" presetID="1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43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7674 -0.1108 L 3.61111E-6 1.11111E-6 " pathEditMode="relative" rAng="0" ptsTypes="AA">
                                          <p:cBhvr>
                                            <p:cTn id="544" dur="10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837" y="5525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5" fill="hold">
                          <p:stCondLst>
                            <p:cond delay="indefinite"/>
                          </p:stCondLst>
                          <p:childTnLst>
                            <p:par>
                              <p:cTn id="5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9" dur="500"/>
                                            <p:tgtEl>
                                              <p:spTgt spid="1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0" fill="hold">
                          <p:stCondLst>
                            <p:cond delay="indefinite"/>
                          </p:stCondLst>
                          <p:childTnLst>
                            <p:par>
                              <p:cTn id="5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54" dur="500"/>
                                            <p:tgtEl>
                                              <p:spTgt spid="1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56" presetID="1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8" fill="hold">
                          <p:stCondLst>
                            <p:cond delay="indefinite"/>
                          </p:stCondLst>
                          <p:childTnLst>
                            <p:par>
                              <p:cTn id="5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2" dur="500"/>
                                            <p:tgtEl>
                                              <p:spTgt spid="1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3" fill="hold">
                          <p:stCondLst>
                            <p:cond delay="indefinite"/>
                          </p:stCondLst>
                          <p:childTnLst>
                            <p:par>
                              <p:cTn id="5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5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7" dur="500"/>
                                            <p:tgtEl>
                                              <p:spTgt spid="1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8" fill="hold">
                          <p:stCondLst>
                            <p:cond delay="indefinite"/>
                          </p:stCondLst>
                          <p:childTnLst>
                            <p:par>
                              <p:cTn id="5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0" presetID="1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72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283 -0.11049 L 2.22222E-6 -2.46914E-7 " pathEditMode="relative" rAng="0" ptsTypes="AA">
                                          <p:cBhvr>
                                            <p:cTn id="573" dur="10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406" y="5525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75" presetID="1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7" fill="hold">
                          <p:stCondLst>
                            <p:cond delay="indefinite"/>
                          </p:stCondLst>
                          <p:childTnLst>
                            <p:par>
                              <p:cTn id="5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81" dur="500"/>
                                            <p:tgtEl>
                                              <p:spTgt spid="1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8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85" dur="500"/>
                                            <p:tgtEl>
                                              <p:spTgt spid="1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6" fill="hold">
                          <p:stCondLst>
                            <p:cond delay="indefinite"/>
                          </p:stCondLst>
                          <p:childTnLst>
                            <p:par>
                              <p:cTn id="58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8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0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1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2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3" fill="hold">
                          <p:stCondLst>
                            <p:cond delay="indefinite"/>
                          </p:stCondLst>
                          <p:childTnLst>
                            <p:par>
                              <p:cTn id="59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95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96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97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98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99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00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1" fill="hold">
                          <p:stCondLst>
                            <p:cond delay="indefinite"/>
                          </p:stCondLst>
                          <p:childTnLst>
                            <p:par>
                              <p:cTn id="60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5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8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1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4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7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8" fill="hold">
                          <p:stCondLst>
                            <p:cond delay="indefinite"/>
                          </p:stCondLst>
                          <p:childTnLst>
                            <p:par>
                              <p:cTn id="6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20" presetID="3" presetClass="emph" presetSubtype="2" fill="hold" grpId="3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21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22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23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24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25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6" fill="hold">
                          <p:stCondLst>
                            <p:cond delay="indefinite"/>
                          </p:stCondLst>
                          <p:childTnLst>
                            <p:par>
                              <p:cTn id="6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2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0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1" fill="hold">
                          <p:stCondLst>
                            <p:cond delay="indefinite"/>
                          </p:stCondLst>
                          <p:childTnLst>
                            <p:par>
                              <p:cTn id="6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3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34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35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36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37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38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9" fill="hold">
                          <p:stCondLst>
                            <p:cond delay="indefinite"/>
                          </p:stCondLst>
                          <p:childTnLst>
                            <p:par>
                              <p:cTn id="6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3" dur="5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6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9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2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5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56" fill="hold">
                          <p:stCondLst>
                            <p:cond delay="indefinite"/>
                          </p:stCondLst>
                          <p:childTnLst>
                            <p:par>
                              <p:cTn id="6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8" presetID="3" presetClass="emph" presetSubtype="2" fill="hold" grpId="3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59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60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61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62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63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6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6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7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8" dur="500"/>
                                            <p:tgtEl>
                                              <p:spTgt spid="1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69" fill="hold">
                          <p:stCondLst>
                            <p:cond delay="indefinite"/>
                          </p:stCondLst>
                          <p:childTnLst>
                            <p:par>
                              <p:cTn id="6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7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3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74" fill="hold">
                          <p:stCondLst>
                            <p:cond delay="indefinite"/>
                          </p:stCondLst>
                          <p:childTnLst>
                            <p:par>
                              <p:cTn id="6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7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8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79" fill="hold">
                          <p:stCondLst>
                            <p:cond delay="indefinite"/>
                          </p:stCondLst>
                          <p:childTnLst>
                            <p:par>
                              <p:cTn id="68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8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3" dur="50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4" fill="hold">
                          <p:stCondLst>
                            <p:cond delay="indefinite"/>
                          </p:stCondLst>
                          <p:childTnLst>
                            <p:par>
                              <p:cTn id="68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8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8" dur="500"/>
                                            <p:tgtEl>
                                              <p:spTgt spid="1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9" fill="hold">
                          <p:stCondLst>
                            <p:cond delay="indefinite"/>
                          </p:stCondLst>
                          <p:childTnLst>
                            <p:par>
                              <p:cTn id="69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3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4" fill="hold">
                          <p:stCondLst>
                            <p:cond delay="indefinite"/>
                          </p:stCondLst>
                          <p:childTnLst>
                            <p:par>
                              <p:cTn id="6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8" dur="500"/>
                                            <p:tgtEl>
                                              <p:spTgt spid="1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9" fill="hold">
                          <p:stCondLst>
                            <p:cond delay="indefinite"/>
                          </p:stCondLst>
                          <p:childTnLst>
                            <p:par>
                              <p:cTn id="7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3" dur="500"/>
                                            <p:tgtEl>
                                              <p:spTgt spid="1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04" fill="hold">
                          <p:stCondLst>
                            <p:cond delay="indefinite"/>
                          </p:stCondLst>
                          <p:childTnLst>
                            <p:par>
                              <p:cTn id="70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6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8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9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0" dur="5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11" fill="hold">
                          <p:stCondLst>
                            <p:cond delay="indefinite"/>
                          </p:stCondLst>
                          <p:childTnLst>
                            <p:par>
                              <p:cTn id="7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1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5" dur="500"/>
                                            <p:tgtEl>
                                              <p:spTgt spid="1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17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19" dur="35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5" grpId="0"/>
          <p:bldP spid="6" grpId="0" animBg="1"/>
          <p:bldP spid="6" grpId="1" animBg="1"/>
          <p:bldP spid="7" grpId="0"/>
          <p:bldP spid="8" grpId="0"/>
          <p:bldP spid="9" grpId="0"/>
          <p:bldP spid="10" grpId="0" animBg="1"/>
          <p:bldP spid="11" grpId="0"/>
          <p:bldP spid="11" grpId="1"/>
          <p:bldP spid="11" grpId="2"/>
          <p:bldP spid="11" grpId="3"/>
          <p:bldP spid="12" grpId="0"/>
          <p:bldP spid="13" grpId="0"/>
          <p:bldP spid="14" grpId="0"/>
          <p:bldP spid="14" grpId="1"/>
          <p:bldP spid="14" grpId="2"/>
          <p:bldP spid="15" grpId="0"/>
          <p:bldP spid="16" grpId="0"/>
          <p:bldP spid="19" grpId="0"/>
          <p:bldP spid="20" grpId="0"/>
          <p:bldP spid="21" grpId="0"/>
          <p:bldP spid="22" grpId="0"/>
          <p:bldP spid="22" grpId="1"/>
          <p:bldP spid="23" grpId="0"/>
          <p:bldP spid="23" grpId="1"/>
          <p:bldP spid="26" grpId="0"/>
          <p:bldP spid="26" grpId="1"/>
          <p:bldP spid="26" grpId="2"/>
          <p:bldP spid="30" grpId="0"/>
          <p:bldP spid="30" grpId="1"/>
          <p:bldP spid="30" grpId="2"/>
          <p:bldP spid="50" grpId="0"/>
          <p:bldP spid="50" grpId="1"/>
          <p:bldP spid="51" grpId="0"/>
          <p:bldP spid="51" grpId="1"/>
          <p:bldP spid="54" grpId="0" animBg="1"/>
          <p:bldP spid="54" grpId="1" animBg="1"/>
          <p:bldP spid="74" grpId="0"/>
          <p:bldP spid="74" grpId="1"/>
          <p:bldP spid="74" grpId="2"/>
          <p:bldP spid="75" grpId="0"/>
          <p:bldP spid="75" grpId="1"/>
          <p:bldP spid="76" grpId="0"/>
          <p:bldP spid="76" grpId="1"/>
          <p:bldP spid="77" grpId="0"/>
          <p:bldP spid="77" grpId="1"/>
          <p:bldP spid="79" grpId="0"/>
          <p:bldP spid="79" grpId="1"/>
          <p:bldP spid="80" grpId="0" animBg="1"/>
          <p:bldP spid="80" grpId="1" animBg="1"/>
          <p:bldP spid="80" grpId="2" animBg="1"/>
          <p:bldP spid="81" grpId="0" animBg="1"/>
          <p:bldP spid="81" grpId="1" animBg="1"/>
          <p:bldP spid="81" grpId="2" animBg="1"/>
          <p:bldP spid="90" grpId="0"/>
          <p:bldP spid="90" grpId="1"/>
          <p:bldP spid="90" grpId="2"/>
          <p:bldP spid="90" grpId="3"/>
          <p:bldP spid="91" grpId="0"/>
          <p:bldP spid="91" grpId="1"/>
          <p:bldP spid="91" grpId="2"/>
          <p:bldP spid="91" grpId="3"/>
          <p:bldP spid="92" grpId="0"/>
          <p:bldP spid="92" grpId="1"/>
          <p:bldP spid="92" grpId="2"/>
          <p:bldP spid="92" grpId="3"/>
          <p:bldP spid="93" grpId="0"/>
          <p:bldP spid="94" grpId="0"/>
          <p:bldP spid="94" grpId="1"/>
          <p:bldP spid="94" grpId="2"/>
          <p:bldP spid="95" grpId="0"/>
          <p:bldP spid="95" grpId="1"/>
          <p:bldP spid="95" grpId="2"/>
          <p:bldP spid="96" grpId="0"/>
          <p:bldP spid="96" grpId="1"/>
          <p:bldP spid="96" grpId="2"/>
          <p:bldP spid="97" grpId="0"/>
          <p:bldP spid="97" grpId="1"/>
          <p:bldP spid="97" grpId="2"/>
          <p:bldP spid="98" grpId="0"/>
          <p:bldP spid="98" grpId="1"/>
          <p:bldP spid="98" grpId="2"/>
          <p:bldP spid="99" grpId="0"/>
          <p:bldP spid="99" grpId="1"/>
          <p:bldP spid="99" grpId="2"/>
          <p:bldP spid="100" grpId="0"/>
          <p:bldP spid="100" grpId="1"/>
          <p:bldP spid="100" grpId="2"/>
          <p:bldP spid="103" grpId="0"/>
          <p:bldP spid="104" grpId="0"/>
          <p:bldP spid="104" grpId="1"/>
          <p:bldP spid="104" grpId="2"/>
          <p:bldP spid="105" grpId="0"/>
          <p:bldP spid="105" grpId="1"/>
          <p:bldP spid="105" grpId="2"/>
          <p:bldP spid="106" grpId="0"/>
          <p:bldP spid="106" grpId="1"/>
          <p:bldP spid="106" grpId="2"/>
          <p:bldP spid="107" grpId="0"/>
          <p:bldP spid="107" grpId="1"/>
          <p:bldP spid="107" grpId="2"/>
          <p:bldP spid="108" grpId="0"/>
          <p:bldP spid="108" grpId="1"/>
          <p:bldP spid="108" grpId="2"/>
          <p:bldP spid="109" grpId="0"/>
          <p:bldP spid="109" grpId="1"/>
          <p:bldP spid="109" grpId="2"/>
          <p:bldP spid="110" grpId="0"/>
          <p:bldP spid="110" grpId="1"/>
          <p:bldP spid="110" grpId="2"/>
          <p:bldP spid="111" grpId="0"/>
          <p:bldP spid="111" grpId="1"/>
          <p:bldP spid="111" grpId="2"/>
          <p:bldP spid="112" grpId="0"/>
          <p:bldP spid="112" grpId="1"/>
          <p:bldP spid="112" grpId="2"/>
          <p:bldP spid="115" grpId="0"/>
          <p:bldP spid="116" grpId="0"/>
          <p:bldP spid="116" grpId="1"/>
          <p:bldP spid="117" grpId="0"/>
          <p:bldP spid="117" grpId="1"/>
          <p:bldP spid="118" grpId="0"/>
          <p:bldP spid="118" grpId="1"/>
          <p:bldP spid="119" grpId="0"/>
          <p:bldP spid="119" grpId="1"/>
          <p:bldP spid="120" grpId="0"/>
          <p:bldP spid="120" grpId="1"/>
          <p:bldP spid="121" grpId="0"/>
          <p:bldP spid="121" grpId="1"/>
          <p:bldP spid="146" grpId="0"/>
          <p:bldP spid="146" grpId="1"/>
          <p:bldP spid="146" grpId="2"/>
          <p:bldP spid="153" grpId="0"/>
          <p:bldP spid="153" grpId="1"/>
          <p:bldP spid="147" grpId="0"/>
          <p:bldP spid="147" grpId="1"/>
          <p:bldP spid="154" grpId="0"/>
          <p:bldP spid="155" grpId="0"/>
          <p:bldP spid="156" grpId="0"/>
          <p:bldP spid="157" grpId="0"/>
          <p:bldP spid="158" grpId="0"/>
          <p:bldP spid="159" grpId="0"/>
          <p:bldP spid="160" grpId="0"/>
          <p:bldP spid="161" grpId="0"/>
          <p:bldP spid="162" grpId="0"/>
          <p:bldP spid="163" grpId="0"/>
          <p:bldP spid="164" grpId="0"/>
          <p:bldP spid="165" grpId="0"/>
          <p:bldP spid="166" grpId="0"/>
          <p:bldP spid="167" grpId="0"/>
          <p:bldP spid="168" grpId="0"/>
          <p:bldP spid="169" grpId="0"/>
          <p:bldP spid="170" grpId="0"/>
          <p:bldP spid="171" grpId="0"/>
          <p:bldP spid="172" grpId="0"/>
          <p:bldP spid="173" grpId="0"/>
          <p:bldP spid="174" grpId="0"/>
          <p:bldP spid="175" grpId="0"/>
          <p:bldP spid="176" grpId="0" animBg="1"/>
          <p:bldP spid="177" grpId="0"/>
          <p:bldP spid="178" grpId="0"/>
          <p:bldP spid="179" grpId="0"/>
          <p:bldP spid="180" grpId="0"/>
          <p:bldP spid="181" grpId="0"/>
          <p:bldP spid="182" grpId="0"/>
          <p:bldP spid="182" grpId="1"/>
          <p:bldP spid="182" grpId="2"/>
          <p:bldP spid="182" grpId="3"/>
          <p:bldP spid="183" grpId="0"/>
          <p:bldP spid="183" grpId="1"/>
          <p:bldP spid="183" grpId="2"/>
          <p:bldP spid="184" grpId="0"/>
          <p:bldP spid="184" grpId="1"/>
          <p:bldP spid="184" grpId="2"/>
          <p:bldP spid="186" grpId="0"/>
          <p:bldP spid="187" grpId="0"/>
          <p:bldP spid="187" grpId="1"/>
          <p:bldP spid="187" grpId="2"/>
          <p:bldP spid="187" grpId="3"/>
          <p:bldP spid="189" grpId="0"/>
          <p:bldP spid="189" grpId="1"/>
          <p:bldP spid="189" grpId="2"/>
          <p:bldP spid="190" grpId="0"/>
          <p:bldP spid="190" grpId="1"/>
          <p:bldP spid="190" grpId="2"/>
          <p:bldP spid="114" grpId="0" animBg="1"/>
          <p:bldP spid="114" grpId="1" animBg="1"/>
          <p:bldP spid="122" grpId="0" animBg="1"/>
          <p:bldP spid="122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xit" presetSubtype="8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4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18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2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10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10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9" presetClass="exit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Effect transition="out" filter="dissolve">
                                          <p:cBhvr>
                                            <p:cTn id="2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7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3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0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2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6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325"/>
                                </p:stCondLst>
                                <p:childTnLst>
                                  <p:par>
                                    <p:cTn id="49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1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7" presetID="6" presetClass="emph" presetSubtype="0" autoRev="1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58" dur="45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9" presetID="42" presetClass="pat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77778E-6 6.17284E-7 L 2.77778E-6 0.09105 " pathEditMode="relative" rAng="0" ptsTypes="AA">
                                          <p:cBhvr>
                                            <p:cTn id="6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53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62" presetID="1" presetClass="exit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65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9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3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" fill="hold">
                          <p:stCondLst>
                            <p:cond delay="indefinite"/>
                          </p:stCondLst>
                          <p:childTnLst>
                            <p:par>
                              <p:cTn id="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" presetID="3" presetClass="emph" presetSubtype="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7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79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1" fill="hold">
                          <p:stCondLst>
                            <p:cond delay="indefinite"/>
                          </p:stCondLst>
                          <p:childTnLst>
                            <p:par>
                              <p:cTn id="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3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8" fill="hold">
                          <p:stCondLst>
                            <p:cond delay="indefinite"/>
                          </p:stCondLst>
                          <p:childTnLst>
                            <p:par>
                              <p:cTn id="8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0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2" dur="5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93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4" fill="hold">
                          <p:stCondLst>
                            <p:cond delay="indefinite"/>
                          </p:stCondLst>
                          <p:childTnLst>
                            <p:par>
                              <p:cTn id="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8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7084 -0.06296 L 2.5E-6 1.23457E-6 " pathEditMode="relative" rAng="0" ptsTypes="AA">
                                          <p:cBhvr>
                                            <p:cTn id="99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42" y="314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0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2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6459 -0.06389 L 0.0059 1.23457E-6 " pathEditMode="relative" rAng="0" ptsTypes="AA">
                                          <p:cBhvr>
                                            <p:cTn id="10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24" y="317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4" fill="hold">
                          <p:stCondLst>
                            <p:cond delay="indefinite"/>
                          </p:stCondLst>
                          <p:childTnLst>
                            <p:par>
                              <p:cTn id="10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6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2" fill="hold">
                          <p:stCondLst>
                            <p:cond delay="indefinite"/>
                          </p:stCondLst>
                          <p:childTnLst>
                            <p:par>
                              <p:cTn id="1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4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0" fill="hold">
                          <p:stCondLst>
                            <p:cond delay="indefinite"/>
                          </p:stCondLst>
                          <p:childTnLst>
                            <p:par>
                              <p:cTn id="1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2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4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42396 -0.34074 L -0.00208 -0.00093 " pathEditMode="relative" rAng="0" ptsTypes="AA">
                                          <p:cBhvr>
                                            <p:cTn id="125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1094" y="169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27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9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30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2" fill="hold">
                          <p:stCondLst>
                            <p:cond delay="indefinite"/>
                          </p:stCondLst>
                          <p:childTnLst>
                            <p:par>
                              <p:cTn id="1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4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36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7" fill="hold">
                          <p:stCondLst>
                            <p:cond delay="indefinite"/>
                          </p:stCondLst>
                          <p:childTnLst>
                            <p:par>
                              <p:cTn id="1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9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1" dur="5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42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5" dur="500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46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7" fill="hold">
                          <p:stCondLst>
                            <p:cond delay="indefinite"/>
                          </p:stCondLst>
                          <p:childTnLst>
                            <p:par>
                              <p:cTn id="1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9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4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5" fill="hold">
                          <p:stCondLst>
                            <p:cond delay="indefinite"/>
                          </p:stCondLst>
                          <p:childTnLst>
                            <p:par>
                              <p:cTn id="1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7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9" presetID="42" presetClass="path" presetSubtype="0" accel="50000" decel="500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46371 -0.475 L 0.00261 0.00093 " pathEditMode="relative" rAng="0" ptsTypes="AA">
                                          <p:cBhvr>
                                            <p:cTn id="160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3316" y="2379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1" fill="hold">
                          <p:stCondLst>
                            <p:cond delay="indefinite"/>
                          </p:stCondLst>
                          <p:childTnLst>
                            <p:par>
                              <p:cTn id="1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3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5" dur="500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6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68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0" dur="500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71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2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73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5" fill="hold">
                          <p:stCondLst>
                            <p:cond delay="indefinite"/>
                          </p:stCondLst>
                          <p:childTnLst>
                            <p:par>
                              <p:cTn id="1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7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9" dur="500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80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1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3" dur="500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84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7" dur="500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88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9" fill="hold">
                          <p:stCondLst>
                            <p:cond delay="indefinite"/>
                          </p:stCondLst>
                          <p:childTnLst>
                            <p:par>
                              <p:cTn id="19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1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3" presetID="26" presetClass="emph" presetSubtype="0" repeatCount="30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94" dur="500" tmFilter="0, 0; .2, .5; .8, .5; 1, 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95" dur="250" autoRev="1" fill="hold"/>
                                            <p:tgtEl>
                                              <p:spTgt spid="8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6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8" presetID="26" presetClass="emph" presetSubtype="0" repeatCount="30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99" dur="500" tmFilter="0, 0; .2, .5; .8, .5; 1, 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00" dur="250" autoRev="1" fill="hold"/>
                                            <p:tgtEl>
                                              <p:spTgt spid="8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1" fill="hold">
                          <p:stCondLst>
                            <p:cond delay="indefinite"/>
                          </p:stCondLst>
                          <p:childTnLst>
                            <p:par>
                              <p:cTn id="20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3" presetID="10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04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0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07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0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9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1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3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5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7" presetID="10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18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1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0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21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3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24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6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27" dur="500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8" dur="500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29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1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32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4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35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7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38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0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41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3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44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47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9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52222 0.47346 L 0 1.23457E-6 " pathEditMode="relative" rAng="0" ptsTypes="AA">
                                          <p:cBhvr>
                                            <p:cTn id="250" dur="125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111" y="-2367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1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53125 0.47346 L 0.00121 0.00278 " pathEditMode="relative" rAng="0" ptsTypes="AA">
                                          <p:cBhvr>
                                            <p:cTn id="252" dur="125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510" y="-2354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3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54271 0.475 L -3.33333E-6 1.23457E-6 " pathEditMode="relative" rAng="0" ptsTypes="AA">
                                          <p:cBhvr>
                                            <p:cTn id="254" dur="125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7135" y="-23765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5" fill="hold">
                          <p:stCondLst>
                            <p:cond delay="indefinite"/>
                          </p:stCondLst>
                          <p:childTnLst>
                            <p:par>
                              <p:cTn id="2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7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9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60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62" presetID="3" presetClass="emph" presetSubtype="2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26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4" fill="hold">
                          <p:stCondLst>
                            <p:cond delay="indefinite"/>
                          </p:stCondLst>
                          <p:childTnLst>
                            <p:par>
                              <p:cTn id="2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6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8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9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0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1" fill="hold">
                          <p:stCondLst>
                            <p:cond delay="indefinite"/>
                          </p:stCondLst>
                          <p:childTnLst>
                            <p:par>
                              <p:cTn id="27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5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6" fill="hold">
                          <p:stCondLst>
                            <p:cond delay="indefinite"/>
                          </p:stCondLst>
                          <p:childTnLst>
                            <p:par>
                              <p:cTn id="2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8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279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280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281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2" fill="hold">
                          <p:stCondLst>
                            <p:cond delay="indefinite"/>
                          </p:stCondLst>
                          <p:childTnLst>
                            <p:par>
                              <p:cTn id="2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6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7" fill="hold">
                          <p:stCondLst>
                            <p:cond delay="indefinite"/>
                          </p:stCondLst>
                          <p:childTnLst>
                            <p:par>
                              <p:cTn id="2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1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2" fill="hold">
                          <p:stCondLst>
                            <p:cond delay="indefinite"/>
                          </p:stCondLst>
                          <p:childTnLst>
                            <p:par>
                              <p:cTn id="29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4" presetID="3" presetClass="emph" presetSubtype="2" fill="hold" grpId="3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295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296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297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298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299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0" fill="hold">
                          <p:stCondLst>
                            <p:cond delay="indefinite"/>
                          </p:stCondLst>
                          <p:childTnLst>
                            <p:par>
                              <p:cTn id="30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4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5" fill="hold">
                          <p:stCondLst>
                            <p:cond delay="indefinite"/>
                          </p:stCondLst>
                          <p:childTnLst>
                            <p:par>
                              <p:cTn id="30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9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0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11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12" presetID="3" presetClass="emph" presetSubtype="2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13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14" presetID="3" presetClass="emph" presetSubtype="2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15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6" fill="hold">
                          <p:stCondLst>
                            <p:cond delay="indefinite"/>
                          </p:stCondLst>
                          <p:childTnLst>
                            <p:par>
                              <p:cTn id="3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0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1" fill="hold">
                          <p:stCondLst>
                            <p:cond delay="indefinite"/>
                          </p:stCondLst>
                          <p:childTnLst>
                            <p:par>
                              <p:cTn id="3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5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6" fill="hold">
                          <p:stCondLst>
                            <p:cond delay="indefinite"/>
                          </p:stCondLst>
                          <p:childTnLst>
                            <p:par>
                              <p:cTn id="3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8" presetID="3" presetClass="emph" presetSubtype="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29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30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31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32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33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3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6" dur="50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7" fill="hold">
                          <p:stCondLst>
                            <p:cond delay="indefinite"/>
                          </p:stCondLst>
                          <p:childTnLst>
                            <p:par>
                              <p:cTn id="3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9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1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2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3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4" fill="hold">
                          <p:stCondLst>
                            <p:cond delay="indefinite"/>
                          </p:stCondLst>
                          <p:childTnLst>
                            <p:par>
                              <p:cTn id="3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8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9" fill="hold">
                          <p:stCondLst>
                            <p:cond delay="indefinite"/>
                          </p:stCondLst>
                          <p:childTnLst>
                            <p:par>
                              <p:cTn id="3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3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4" fill="hold">
                          <p:stCondLst>
                            <p:cond delay="indefinite"/>
                          </p:stCondLst>
                          <p:childTnLst>
                            <p:par>
                              <p:cTn id="3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8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9" fill="hold">
                          <p:stCondLst>
                            <p:cond delay="indefinite"/>
                          </p:stCondLst>
                          <p:childTnLst>
                            <p:par>
                              <p:cTn id="3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3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4" fill="hold">
                          <p:stCondLst>
                            <p:cond delay="indefinite"/>
                          </p:stCondLst>
                          <p:childTnLst>
                            <p:par>
                              <p:cTn id="3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6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67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68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69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70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71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72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75" presetID="3" presetClass="emph" presetSubtype="2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76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77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78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79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80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81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82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8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5" dur="5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6" fill="hold">
                          <p:stCondLst>
                            <p:cond delay="indefinite"/>
                          </p:stCondLst>
                          <p:childTnLst>
                            <p:par>
                              <p:cTn id="38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0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1" fill="hold">
                          <p:stCondLst>
                            <p:cond delay="indefinite"/>
                          </p:stCondLst>
                          <p:childTnLst>
                            <p:par>
                              <p:cTn id="39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5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6" fill="hold">
                          <p:stCondLst>
                            <p:cond delay="indefinite"/>
                          </p:stCondLst>
                          <p:childTnLst>
                            <p:par>
                              <p:cTn id="39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0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1" fill="hold">
                          <p:stCondLst>
                            <p:cond delay="indefinite"/>
                          </p:stCondLst>
                          <p:childTnLst>
                            <p:par>
                              <p:cTn id="40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5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6" fill="hold">
                          <p:stCondLst>
                            <p:cond delay="indefinite"/>
                          </p:stCondLst>
                          <p:childTnLst>
                            <p:par>
                              <p:cTn id="40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0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1" fill="hold">
                          <p:stCondLst>
                            <p:cond delay="indefinite"/>
                          </p:stCondLst>
                          <p:childTnLst>
                            <p:par>
                              <p:cTn id="4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3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14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15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16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17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18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19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20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21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3" fill="hold">
                          <p:stCondLst>
                            <p:cond delay="indefinite"/>
                          </p:stCondLst>
                          <p:childTnLst>
                            <p:par>
                              <p:cTn id="4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5" presetID="3" presetClass="emph" presetSubtype="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26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27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28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29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30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31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32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33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34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35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36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3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9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0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1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2" fill="hold">
                          <p:stCondLst>
                            <p:cond delay="indefinite"/>
                          </p:stCondLst>
                          <p:childTnLst>
                            <p:par>
                              <p:cTn id="4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4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46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48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50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52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2344 -0.06605 L 2.77556E-17 3.08642E-6 " pathEditMode="relative" rAng="0" ptsTypes="AA">
                                          <p:cBhvr>
                                            <p:cTn id="453" dur="75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81" y="330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54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1997 -0.06235 L -2.77778E-7 3.08642E-6 " pathEditMode="relative" rAng="0" ptsTypes="AA">
                                          <p:cBhvr>
                                            <p:cTn id="455" dur="75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07" y="311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56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1892 -0.06544 L -8.33333E-7 3.08642E-6 " pathEditMode="relative" rAng="0" ptsTypes="AA">
                                          <p:cBhvr>
                                            <p:cTn id="457" dur="75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55" y="327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58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4843 -0.06574 L 3.33333E-6 3.08642E-6 " pathEditMode="relative" rAng="0" ptsTypes="AA">
                                          <p:cBhvr>
                                            <p:cTn id="459" dur="75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7431" y="3272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0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461" presetID="1" presetClass="exit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3" fill="hold">
                          <p:stCondLst>
                            <p:cond delay="indefinite"/>
                          </p:stCondLst>
                          <p:childTnLst>
                            <p:par>
                              <p:cTn id="4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5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66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67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68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69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70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71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72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73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74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75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76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7" fill="hold">
                          <p:stCondLst>
                            <p:cond delay="indefinite"/>
                          </p:stCondLst>
                          <p:childTnLst>
                            <p:par>
                              <p:cTn id="4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9" presetID="3" presetClass="emph" presetSubtype="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80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81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82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83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84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5" fill="hold">
                          <p:stCondLst>
                            <p:cond delay="indefinite"/>
                          </p:stCondLst>
                          <p:childTnLst>
                            <p:par>
                              <p:cTn id="48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7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89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91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93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9618 -0.05772 L -1.66667E-6 3.08642E-6 " pathEditMode="relative" rAng="0" ptsTypes="AA">
                                          <p:cBhvr>
                                            <p:cTn id="494" dur="10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809" y="287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95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0365 -0.06297 L 2.22222E-6 3.08642E-6 " pathEditMode="relative" rAng="0" ptsTypes="AA">
                                          <p:cBhvr>
                                            <p:cTn id="496" dur="10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4" y="314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97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1285 -0.06574 L -0.00417 3.08642E-6 " pathEditMode="relative" rAng="0" ptsTypes="AA">
                                          <p:cBhvr>
                                            <p:cTn id="498" dur="10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34" y="3272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9" fill="hold">
                          <p:stCondLst>
                            <p:cond delay="indefinite"/>
                          </p:stCondLst>
                          <p:childTnLst>
                            <p:par>
                              <p:cTn id="5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1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02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03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04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05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06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7" fill="hold">
                          <p:stCondLst>
                            <p:cond delay="indefinite"/>
                          </p:stCondLst>
                          <p:childTnLst>
                            <p:par>
                              <p:cTn id="5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9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1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2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3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4" fill="hold">
                          <p:stCondLst>
                            <p:cond delay="indefinite"/>
                          </p:stCondLst>
                          <p:childTnLst>
                            <p:par>
                              <p:cTn id="5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8" dur="5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20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2" dur="300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23" dur="30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4" fill="hold">
                          <p:stCondLst>
                            <p:cond delay="indefinite"/>
                          </p:stCondLst>
                          <p:childTnLst>
                            <p:par>
                              <p:cTn id="5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8" dur="500"/>
                                            <p:tgtEl>
                                              <p:spTgt spid="1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9" fill="hold">
                          <p:stCondLst>
                            <p:cond delay="indefinite"/>
                          </p:stCondLst>
                          <p:childTnLst>
                            <p:par>
                              <p:cTn id="5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33" dur="500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4" fill="hold">
                          <p:stCondLst>
                            <p:cond delay="indefinite"/>
                          </p:stCondLst>
                          <p:childTnLst>
                            <p:par>
                              <p:cTn id="5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6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38" dur="500"/>
                                            <p:tgtEl>
                                              <p:spTgt spid="1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9" fill="hold">
                          <p:stCondLst>
                            <p:cond delay="indefinite"/>
                          </p:stCondLst>
                          <p:childTnLst>
                            <p:par>
                              <p:cTn id="5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1" presetID="1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43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7674 -0.1108 L 3.61111E-6 1.11111E-6 " pathEditMode="relative" rAng="0" ptsTypes="AA">
                                          <p:cBhvr>
                                            <p:cTn id="544" dur="10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837" y="5525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5" fill="hold">
                          <p:stCondLst>
                            <p:cond delay="indefinite"/>
                          </p:stCondLst>
                          <p:childTnLst>
                            <p:par>
                              <p:cTn id="5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9" dur="500"/>
                                            <p:tgtEl>
                                              <p:spTgt spid="1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0" fill="hold">
                          <p:stCondLst>
                            <p:cond delay="indefinite"/>
                          </p:stCondLst>
                          <p:childTnLst>
                            <p:par>
                              <p:cTn id="5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54" dur="500"/>
                                            <p:tgtEl>
                                              <p:spTgt spid="1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56" presetID="1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8" fill="hold">
                          <p:stCondLst>
                            <p:cond delay="indefinite"/>
                          </p:stCondLst>
                          <p:childTnLst>
                            <p:par>
                              <p:cTn id="5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2" dur="500"/>
                                            <p:tgtEl>
                                              <p:spTgt spid="1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3" fill="hold">
                          <p:stCondLst>
                            <p:cond delay="indefinite"/>
                          </p:stCondLst>
                          <p:childTnLst>
                            <p:par>
                              <p:cTn id="5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5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7" dur="500"/>
                                            <p:tgtEl>
                                              <p:spTgt spid="1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8" fill="hold">
                          <p:stCondLst>
                            <p:cond delay="indefinite"/>
                          </p:stCondLst>
                          <p:childTnLst>
                            <p:par>
                              <p:cTn id="5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0" presetID="1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72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283 -0.11049 L 2.22222E-6 -2.46914E-7 " pathEditMode="relative" rAng="0" ptsTypes="AA">
                                          <p:cBhvr>
                                            <p:cTn id="573" dur="10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406" y="5525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75" presetID="1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7" fill="hold">
                          <p:stCondLst>
                            <p:cond delay="indefinite"/>
                          </p:stCondLst>
                          <p:childTnLst>
                            <p:par>
                              <p:cTn id="5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81" dur="500"/>
                                            <p:tgtEl>
                                              <p:spTgt spid="1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8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85" dur="500"/>
                                            <p:tgtEl>
                                              <p:spTgt spid="1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6" fill="hold">
                          <p:stCondLst>
                            <p:cond delay="indefinite"/>
                          </p:stCondLst>
                          <p:childTnLst>
                            <p:par>
                              <p:cTn id="58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8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0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1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2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3" fill="hold">
                          <p:stCondLst>
                            <p:cond delay="indefinite"/>
                          </p:stCondLst>
                          <p:childTnLst>
                            <p:par>
                              <p:cTn id="59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95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96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97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98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99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00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1" fill="hold">
                          <p:stCondLst>
                            <p:cond delay="indefinite"/>
                          </p:stCondLst>
                          <p:childTnLst>
                            <p:par>
                              <p:cTn id="60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5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8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1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4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7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8" fill="hold">
                          <p:stCondLst>
                            <p:cond delay="indefinite"/>
                          </p:stCondLst>
                          <p:childTnLst>
                            <p:par>
                              <p:cTn id="6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20" presetID="3" presetClass="emph" presetSubtype="2" fill="hold" grpId="3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21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22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23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24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25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6" fill="hold">
                          <p:stCondLst>
                            <p:cond delay="indefinite"/>
                          </p:stCondLst>
                          <p:childTnLst>
                            <p:par>
                              <p:cTn id="6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2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0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1" fill="hold">
                          <p:stCondLst>
                            <p:cond delay="indefinite"/>
                          </p:stCondLst>
                          <p:childTnLst>
                            <p:par>
                              <p:cTn id="6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3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34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35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36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37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38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9" fill="hold">
                          <p:stCondLst>
                            <p:cond delay="indefinite"/>
                          </p:stCondLst>
                          <p:childTnLst>
                            <p:par>
                              <p:cTn id="6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3" dur="5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6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9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2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5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56" fill="hold">
                          <p:stCondLst>
                            <p:cond delay="indefinite"/>
                          </p:stCondLst>
                          <p:childTnLst>
                            <p:par>
                              <p:cTn id="6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8" presetID="3" presetClass="emph" presetSubtype="2" fill="hold" grpId="3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59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60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61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62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63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6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6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7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8" dur="500"/>
                                            <p:tgtEl>
                                              <p:spTgt spid="1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69" fill="hold">
                          <p:stCondLst>
                            <p:cond delay="indefinite"/>
                          </p:stCondLst>
                          <p:childTnLst>
                            <p:par>
                              <p:cTn id="6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7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3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74" fill="hold">
                          <p:stCondLst>
                            <p:cond delay="indefinite"/>
                          </p:stCondLst>
                          <p:childTnLst>
                            <p:par>
                              <p:cTn id="6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7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8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79" fill="hold">
                          <p:stCondLst>
                            <p:cond delay="indefinite"/>
                          </p:stCondLst>
                          <p:childTnLst>
                            <p:par>
                              <p:cTn id="68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8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3" dur="50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4" fill="hold">
                          <p:stCondLst>
                            <p:cond delay="indefinite"/>
                          </p:stCondLst>
                          <p:childTnLst>
                            <p:par>
                              <p:cTn id="68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8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8" dur="500"/>
                                            <p:tgtEl>
                                              <p:spTgt spid="1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9" fill="hold">
                          <p:stCondLst>
                            <p:cond delay="indefinite"/>
                          </p:stCondLst>
                          <p:childTnLst>
                            <p:par>
                              <p:cTn id="69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3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4" fill="hold">
                          <p:stCondLst>
                            <p:cond delay="indefinite"/>
                          </p:stCondLst>
                          <p:childTnLst>
                            <p:par>
                              <p:cTn id="6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8" dur="500"/>
                                            <p:tgtEl>
                                              <p:spTgt spid="1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9" fill="hold">
                          <p:stCondLst>
                            <p:cond delay="indefinite"/>
                          </p:stCondLst>
                          <p:childTnLst>
                            <p:par>
                              <p:cTn id="7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3" dur="500"/>
                                            <p:tgtEl>
                                              <p:spTgt spid="1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04" fill="hold">
                          <p:stCondLst>
                            <p:cond delay="indefinite"/>
                          </p:stCondLst>
                          <p:childTnLst>
                            <p:par>
                              <p:cTn id="70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6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8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9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0" dur="5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11" fill="hold">
                          <p:stCondLst>
                            <p:cond delay="indefinite"/>
                          </p:stCondLst>
                          <p:childTnLst>
                            <p:par>
                              <p:cTn id="7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1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5" dur="500"/>
                                            <p:tgtEl>
                                              <p:spTgt spid="1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17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19" dur="35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5" grpId="0"/>
          <p:bldP spid="6" grpId="0" animBg="1"/>
          <p:bldP spid="6" grpId="1" animBg="1"/>
          <p:bldP spid="7" grpId="0"/>
          <p:bldP spid="8" grpId="0"/>
          <p:bldP spid="9" grpId="0"/>
          <p:bldP spid="10" grpId="0" animBg="1"/>
          <p:bldP spid="11" grpId="0"/>
          <p:bldP spid="11" grpId="1"/>
          <p:bldP spid="11" grpId="2"/>
          <p:bldP spid="11" grpId="3"/>
          <p:bldP spid="12" grpId="0"/>
          <p:bldP spid="13" grpId="0"/>
          <p:bldP spid="14" grpId="0"/>
          <p:bldP spid="14" grpId="1"/>
          <p:bldP spid="14" grpId="2"/>
          <p:bldP spid="15" grpId="0"/>
          <p:bldP spid="16" grpId="0"/>
          <p:bldP spid="19" grpId="0"/>
          <p:bldP spid="20" grpId="0"/>
          <p:bldP spid="21" grpId="0"/>
          <p:bldP spid="22" grpId="0"/>
          <p:bldP spid="22" grpId="1"/>
          <p:bldP spid="23" grpId="0"/>
          <p:bldP spid="23" grpId="1"/>
          <p:bldP spid="26" grpId="0"/>
          <p:bldP spid="26" grpId="1"/>
          <p:bldP spid="26" grpId="2"/>
          <p:bldP spid="30" grpId="0"/>
          <p:bldP spid="30" grpId="1"/>
          <p:bldP spid="30" grpId="2"/>
          <p:bldP spid="50" grpId="0"/>
          <p:bldP spid="50" grpId="1"/>
          <p:bldP spid="51" grpId="0"/>
          <p:bldP spid="51" grpId="1"/>
          <p:bldP spid="54" grpId="0" animBg="1"/>
          <p:bldP spid="54" grpId="1" animBg="1"/>
          <p:bldP spid="74" grpId="0"/>
          <p:bldP spid="74" grpId="1"/>
          <p:bldP spid="74" grpId="2"/>
          <p:bldP spid="75" grpId="0"/>
          <p:bldP spid="75" grpId="1"/>
          <p:bldP spid="76" grpId="0"/>
          <p:bldP spid="76" grpId="1"/>
          <p:bldP spid="77" grpId="0"/>
          <p:bldP spid="77" grpId="1"/>
          <p:bldP spid="79" grpId="0"/>
          <p:bldP spid="79" grpId="1"/>
          <p:bldP spid="80" grpId="0" animBg="1"/>
          <p:bldP spid="80" grpId="1" animBg="1"/>
          <p:bldP spid="80" grpId="2" animBg="1"/>
          <p:bldP spid="81" grpId="0" animBg="1"/>
          <p:bldP spid="81" grpId="1" animBg="1"/>
          <p:bldP spid="81" grpId="2" animBg="1"/>
          <p:bldP spid="90" grpId="0"/>
          <p:bldP spid="90" grpId="1"/>
          <p:bldP spid="90" grpId="2"/>
          <p:bldP spid="90" grpId="3"/>
          <p:bldP spid="91" grpId="0"/>
          <p:bldP spid="91" grpId="1"/>
          <p:bldP spid="91" grpId="2"/>
          <p:bldP spid="91" grpId="3"/>
          <p:bldP spid="92" grpId="0"/>
          <p:bldP spid="92" grpId="1"/>
          <p:bldP spid="92" grpId="2"/>
          <p:bldP spid="92" grpId="3"/>
          <p:bldP spid="93" grpId="0"/>
          <p:bldP spid="94" grpId="0"/>
          <p:bldP spid="94" grpId="1"/>
          <p:bldP spid="94" grpId="2"/>
          <p:bldP spid="95" grpId="0"/>
          <p:bldP spid="95" grpId="1"/>
          <p:bldP spid="95" grpId="2"/>
          <p:bldP spid="96" grpId="0"/>
          <p:bldP spid="96" grpId="1"/>
          <p:bldP spid="96" grpId="2"/>
          <p:bldP spid="97" grpId="0"/>
          <p:bldP spid="97" grpId="1"/>
          <p:bldP spid="97" grpId="2"/>
          <p:bldP spid="98" grpId="0"/>
          <p:bldP spid="98" grpId="1"/>
          <p:bldP spid="98" grpId="2"/>
          <p:bldP spid="99" grpId="0"/>
          <p:bldP spid="99" grpId="1"/>
          <p:bldP spid="99" grpId="2"/>
          <p:bldP spid="100" grpId="0"/>
          <p:bldP spid="100" grpId="1"/>
          <p:bldP spid="100" grpId="2"/>
          <p:bldP spid="103" grpId="0"/>
          <p:bldP spid="104" grpId="0"/>
          <p:bldP spid="104" grpId="1"/>
          <p:bldP spid="104" grpId="2"/>
          <p:bldP spid="105" grpId="0"/>
          <p:bldP spid="105" grpId="1"/>
          <p:bldP spid="105" grpId="2"/>
          <p:bldP spid="106" grpId="0"/>
          <p:bldP spid="106" grpId="1"/>
          <p:bldP spid="106" grpId="2"/>
          <p:bldP spid="107" grpId="0"/>
          <p:bldP spid="107" grpId="1"/>
          <p:bldP spid="107" grpId="2"/>
          <p:bldP spid="108" grpId="0"/>
          <p:bldP spid="108" grpId="1"/>
          <p:bldP spid="108" grpId="2"/>
          <p:bldP spid="109" grpId="0"/>
          <p:bldP spid="109" grpId="1"/>
          <p:bldP spid="109" grpId="2"/>
          <p:bldP spid="110" grpId="0"/>
          <p:bldP spid="110" grpId="1"/>
          <p:bldP spid="110" grpId="2"/>
          <p:bldP spid="111" grpId="0"/>
          <p:bldP spid="111" grpId="1"/>
          <p:bldP spid="111" grpId="2"/>
          <p:bldP spid="112" grpId="0"/>
          <p:bldP spid="112" grpId="1"/>
          <p:bldP spid="112" grpId="2"/>
          <p:bldP spid="115" grpId="0"/>
          <p:bldP spid="116" grpId="0"/>
          <p:bldP spid="116" grpId="1"/>
          <p:bldP spid="117" grpId="0"/>
          <p:bldP spid="117" grpId="1"/>
          <p:bldP spid="118" grpId="0"/>
          <p:bldP spid="118" grpId="1"/>
          <p:bldP spid="119" grpId="0"/>
          <p:bldP spid="119" grpId="1"/>
          <p:bldP spid="120" grpId="0"/>
          <p:bldP spid="120" grpId="1"/>
          <p:bldP spid="121" grpId="0"/>
          <p:bldP spid="121" grpId="1"/>
          <p:bldP spid="146" grpId="0"/>
          <p:bldP spid="146" grpId="1"/>
          <p:bldP spid="146" grpId="2"/>
          <p:bldP spid="153" grpId="0"/>
          <p:bldP spid="153" grpId="1"/>
          <p:bldP spid="147" grpId="0"/>
          <p:bldP spid="147" grpId="1"/>
          <p:bldP spid="154" grpId="0"/>
          <p:bldP spid="155" grpId="0"/>
          <p:bldP spid="156" grpId="0"/>
          <p:bldP spid="157" grpId="0"/>
          <p:bldP spid="158" grpId="0"/>
          <p:bldP spid="159" grpId="0"/>
          <p:bldP spid="160" grpId="0"/>
          <p:bldP spid="161" grpId="0"/>
          <p:bldP spid="162" grpId="0"/>
          <p:bldP spid="163" grpId="0"/>
          <p:bldP spid="164" grpId="0"/>
          <p:bldP spid="165" grpId="0"/>
          <p:bldP spid="166" grpId="0"/>
          <p:bldP spid="167" grpId="0"/>
          <p:bldP spid="168" grpId="0"/>
          <p:bldP spid="169" grpId="0"/>
          <p:bldP spid="170" grpId="0"/>
          <p:bldP spid="171" grpId="0"/>
          <p:bldP spid="172" grpId="0"/>
          <p:bldP spid="173" grpId="0"/>
          <p:bldP spid="174" grpId="0"/>
          <p:bldP spid="175" grpId="0"/>
          <p:bldP spid="176" grpId="0" animBg="1"/>
          <p:bldP spid="177" grpId="0"/>
          <p:bldP spid="178" grpId="0"/>
          <p:bldP spid="179" grpId="0"/>
          <p:bldP spid="180" grpId="0"/>
          <p:bldP spid="181" grpId="0"/>
          <p:bldP spid="182" grpId="0"/>
          <p:bldP spid="182" grpId="1"/>
          <p:bldP spid="182" grpId="2"/>
          <p:bldP spid="182" grpId="3"/>
          <p:bldP spid="183" grpId="0"/>
          <p:bldP spid="183" grpId="1"/>
          <p:bldP spid="183" grpId="2"/>
          <p:bldP spid="184" grpId="0"/>
          <p:bldP spid="184" grpId="1"/>
          <p:bldP spid="184" grpId="2"/>
          <p:bldP spid="186" grpId="0"/>
          <p:bldP spid="187" grpId="0"/>
          <p:bldP spid="187" grpId="1"/>
          <p:bldP spid="187" grpId="2"/>
          <p:bldP spid="187" grpId="3"/>
          <p:bldP spid="189" grpId="0"/>
          <p:bldP spid="189" grpId="1"/>
          <p:bldP spid="189" grpId="2"/>
          <p:bldP spid="190" grpId="0"/>
          <p:bldP spid="190" grpId="1"/>
          <p:bldP spid="190" grpId="2"/>
          <p:bldP spid="114" grpId="0" animBg="1"/>
          <p:bldP spid="114" grpId="1" animBg="1"/>
          <p:bldP spid="122" grpId="0" animBg="1"/>
          <p:bldP spid="122" grpId="1" animBg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2597325" y="1971586"/>
            <a:ext cx="43140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b="1" dirty="0" smtClean="0">
                <a:solidFill>
                  <a:prstClr val="black"/>
                </a:solidFill>
              </a:rPr>
              <a:t>Module 14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59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2769" y="974829"/>
            <a:ext cx="548640" cy="20065"/>
          </a:xfrm>
          <a:prstGeom prst="rect">
            <a:avLst/>
          </a:prstGeom>
          <a:gradFill flip="none" rotWithShape="1">
            <a:gsLst>
              <a:gs pos="2000">
                <a:schemeClr val="bg1">
                  <a:lumMod val="85000"/>
                  <a:alpha val="0"/>
                </a:schemeClr>
              </a:gs>
              <a:gs pos="50000">
                <a:srgbClr val="FFCC00"/>
              </a:gs>
              <a:gs pos="100000">
                <a:schemeClr val="bg1">
                  <a:lumMod val="8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8383" y="361950"/>
            <a:ext cx="1000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Gautami" panose="020B0502040204020203" pitchFamily="34" charset="0"/>
              </a:defRPr>
            </a:lvl1pPr>
          </a:lstStyle>
          <a:p>
            <a:r>
              <a:rPr lang="en-US" sz="3600" b="1" dirty="0">
                <a:solidFill>
                  <a:srgbClr val="00FFFF"/>
                </a:solidFill>
                <a:latin typeface="Book Antiqua" panose="02040602050305030304" pitchFamily="18" charset="0"/>
              </a:rPr>
              <a:t>Q</a:t>
            </a:r>
            <a:r>
              <a:rPr lang="en-US" sz="2000" b="1" dirty="0">
                <a:solidFill>
                  <a:srgbClr val="00FFFF"/>
                </a:solidFill>
              </a:rPr>
              <a:t>. </a:t>
            </a:r>
          </a:p>
        </p:txBody>
      </p:sp>
      <p:sp>
        <p:nvSpPr>
          <p:cNvPr id="6" name="Rectangle 5"/>
          <p:cNvSpPr/>
          <p:nvPr/>
        </p:nvSpPr>
        <p:spPr>
          <a:xfrm flipH="1">
            <a:off x="1145873" y="930445"/>
            <a:ext cx="5577840" cy="20469"/>
          </a:xfrm>
          <a:prstGeom prst="rect">
            <a:avLst/>
          </a:prstGeom>
          <a:gradFill flip="none" rotWithShape="1">
            <a:gsLst>
              <a:gs pos="2000">
                <a:srgbClr val="FFCC00">
                  <a:lumMod val="100000"/>
                </a:srgbClr>
              </a:gs>
              <a:gs pos="50000">
                <a:srgbClr val="FFCC00"/>
              </a:gs>
              <a:gs pos="100000">
                <a:schemeClr val="bg1">
                  <a:lumMod val="85000"/>
                  <a:alpha val="2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800" y="562138"/>
            <a:ext cx="6801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Gautami" panose="020B0502040204020203" pitchFamily="34" charset="0"/>
              </a:defRPr>
            </a:lvl1pPr>
          </a:lstStyle>
          <a:p>
            <a:pPr>
              <a:tabLst>
                <a:tab pos="2344738" algn="l"/>
              </a:tabLst>
            </a:pPr>
            <a:r>
              <a:rPr lang="en-US" sz="1800" b="1" dirty="0">
                <a:solidFill>
                  <a:srgbClr val="00FFFF"/>
                </a:solidFill>
              </a:rPr>
              <a:t>Find the zeroes of the following quadratics Polynomials.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3133" y="1025013"/>
            <a:ext cx="464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Gautami" panose="020B0502040204020203" pitchFamily="34" charset="0"/>
              </a:defRPr>
            </a:lvl1pPr>
          </a:lstStyle>
          <a:p>
            <a:pPr>
              <a:tabLst>
                <a:tab pos="2344738" algn="l"/>
              </a:tabLst>
            </a:pPr>
            <a:r>
              <a:rPr lang="en-US" sz="1600" b="1" dirty="0" smtClean="0"/>
              <a:t>(1)</a:t>
            </a:r>
            <a:endParaRPr lang="en-US" sz="16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304800" y="1307743"/>
            <a:ext cx="761549" cy="461665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n w="6350">
                  <a:solidFill>
                    <a:srgbClr val="FFFF00"/>
                  </a:solidFill>
                </a:ln>
                <a:solidFill>
                  <a:srgbClr val="AC007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Gautami" panose="020B0502040204020203" pitchFamily="34" charset="0"/>
              </a:rPr>
              <a:t>Sol.</a:t>
            </a:r>
            <a:endParaRPr lang="en-US" sz="2400" b="1" dirty="0">
              <a:ln w="6350">
                <a:solidFill>
                  <a:srgbClr val="FFFF00"/>
                </a:solidFill>
              </a:ln>
              <a:solidFill>
                <a:srgbClr val="AC007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cs typeface="Gautami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" y="1702994"/>
            <a:ext cx="656935" cy="12081"/>
          </a:xfrm>
          <a:prstGeom prst="rect">
            <a:avLst/>
          </a:prstGeom>
          <a:gradFill flip="none" rotWithShape="1">
            <a:gsLst>
              <a:gs pos="2000">
                <a:schemeClr val="bg1">
                  <a:lumMod val="85000"/>
                  <a:alpha val="0"/>
                </a:schemeClr>
              </a:gs>
              <a:gs pos="50000">
                <a:srgbClr val="FFFF00"/>
              </a:gs>
              <a:gs pos="100000">
                <a:schemeClr val="bg1">
                  <a:lumMod val="8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51565" y="1025013"/>
            <a:ext cx="1767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344738" algn="l"/>
              </a:tabLst>
            </a:pP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7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r>
              <a:rPr lang="en-US" sz="16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+ 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4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 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20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62107" y="1460425"/>
            <a:ext cx="604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7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r>
              <a:rPr lang="en-US" sz="16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38326" y="1453684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+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78160" y="1453684"/>
            <a:ext cx="621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4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19428" y="1453684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97672" y="1453684"/>
            <a:ext cx="429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20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52334" y="1027330"/>
            <a:ext cx="17264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344738" algn="l"/>
              </a:tabLst>
            </a:pP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7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r>
              <a:rPr lang="en-US" sz="16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+ 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4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 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20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46922" y="1794461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45127" y="1780660"/>
            <a:ext cx="519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7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r>
              <a:rPr lang="en-US" sz="16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39115" y="1796384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41683" y="1796384"/>
            <a:ext cx="477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20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71000" y="1796384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+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168170" y="3548598"/>
            <a:ext cx="5788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140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7156439" y="3878838"/>
            <a:ext cx="585790" cy="310302"/>
            <a:chOff x="5486400" y="1538704"/>
            <a:chExt cx="585790" cy="310302"/>
          </a:xfrm>
          <a:effectLst>
            <a:outerShdw blurRad="50800" dist="38100" dir="1800000" sx="94000" sy="94000" algn="tl" rotWithShape="0">
              <a:prstClr val="black">
                <a:alpha val="67000"/>
              </a:prstClr>
            </a:outerShdw>
          </a:effectLst>
        </p:grpSpPr>
        <p:cxnSp>
          <p:nvCxnSpPr>
            <p:cNvPr id="32" name="Straight Connector 31"/>
            <p:cNvCxnSpPr/>
            <p:nvPr/>
          </p:nvCxnSpPr>
          <p:spPr>
            <a:xfrm>
              <a:off x="5781205" y="1541085"/>
              <a:ext cx="290985" cy="307921"/>
            </a:xfrm>
            <a:prstGeom prst="line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5486400" y="1538704"/>
              <a:ext cx="318614" cy="307921"/>
            </a:xfrm>
            <a:prstGeom prst="line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6758595" y="4234733"/>
            <a:ext cx="472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14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598434" y="4234733"/>
            <a:ext cx="4264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10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3167925" y="1859438"/>
            <a:ext cx="227922" cy="223246"/>
          </a:xfrm>
          <a:prstGeom prst="ellipse">
            <a:avLst/>
          </a:prstGeom>
          <a:noFill/>
          <a:ln w="12700">
            <a:solidFill>
              <a:srgbClr val="FFFF00"/>
            </a:solidFill>
          </a:ln>
          <a:effectLst>
            <a:glow rad="254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278015" y="4240413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041780" y="4236310"/>
            <a:ext cx="327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srgbClr val="00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846478" y="4236310"/>
            <a:ext cx="327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srgbClr val="00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047645" y="4242971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482099" y="4236623"/>
            <a:ext cx="308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srgbClr val="00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8377523" y="4275852"/>
            <a:ext cx="426752" cy="257113"/>
          </a:xfrm>
          <a:prstGeom prst="ellipse">
            <a:avLst/>
          </a:prstGeom>
          <a:noFill/>
          <a:ln w="12700">
            <a:solidFill>
              <a:srgbClr val="FFFF00"/>
            </a:solidFill>
          </a:ln>
          <a:effectLst>
            <a:glow rad="254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2092987" y="1496900"/>
            <a:ext cx="403240" cy="258193"/>
          </a:xfrm>
          <a:prstGeom prst="ellipse">
            <a:avLst/>
          </a:prstGeom>
          <a:noFill/>
          <a:ln w="12700">
            <a:solidFill>
              <a:srgbClr val="FFFF00"/>
            </a:solidFill>
          </a:ln>
          <a:effectLst>
            <a:glow rad="254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949067" y="1796384"/>
            <a:ext cx="6410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(14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425419" y="1796384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607183" y="1796384"/>
            <a:ext cx="660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10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Consolas" pitchFamily="49" charset="0"/>
              </a:rPr>
              <a:t>)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046922" y="2136099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436888" y="2136099"/>
            <a:ext cx="630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7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r>
              <a:rPr lang="en-US" sz="16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824169" y="2136099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+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014373" y="2136099"/>
            <a:ext cx="534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14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454275" y="2136099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659361" y="2136099"/>
            <a:ext cx="552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10</a:t>
            </a:r>
            <a:r>
              <a:rPr lang="en-US" i="1" dirty="0" smtClean="0">
                <a:latin typeface="Georgia" panose="02040502050405020303" pitchFamily="18" charset="0"/>
              </a:rPr>
              <a:t>x</a:t>
            </a:r>
            <a:endParaRPr lang="en-US" i="1" dirty="0">
              <a:latin typeface="Georgia" panose="02040502050405020303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092176" y="2136099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297546" y="2133402"/>
            <a:ext cx="451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20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046922" y="2471546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404938" y="2471546"/>
            <a:ext cx="5349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7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687951" y="2471546"/>
            <a:ext cx="536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(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958975" y="2490596"/>
            <a:ext cx="308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+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151295" y="2471546"/>
            <a:ext cx="377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2)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415923" y="2471546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592757" y="2471546"/>
            <a:ext cx="5463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10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859114" y="2471546"/>
            <a:ext cx="5032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(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125256" y="2484246"/>
            <a:ext cx="308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+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326109" y="2471546"/>
            <a:ext cx="387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2)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046922" y="2815222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404881" y="2815724"/>
            <a:ext cx="3875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(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655464" y="2815724"/>
            <a:ext cx="308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+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772657" y="2815724"/>
            <a:ext cx="433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2)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028702" y="2815724"/>
            <a:ext cx="511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(7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398088" y="2815724"/>
            <a:ext cx="308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563408" y="2815724"/>
            <a:ext cx="577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10)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1403148" y="2815724"/>
            <a:ext cx="832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(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+ 2)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148" name="Straight Connector 147"/>
          <p:cNvCxnSpPr/>
          <p:nvPr/>
        </p:nvCxnSpPr>
        <p:spPr>
          <a:xfrm flipV="1">
            <a:off x="1523288" y="2434061"/>
            <a:ext cx="904582" cy="3644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V="1">
            <a:off x="2781386" y="2424635"/>
            <a:ext cx="858419" cy="3644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8278624" y="4239577"/>
            <a:ext cx="45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4</a:t>
            </a:r>
            <a:endParaRPr lang="en-US" sz="1600" b="1" baseline="30000" dirty="0">
              <a:solidFill>
                <a:srgbClr val="00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2070560" y="1452563"/>
            <a:ext cx="315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4 </a:t>
            </a:r>
            <a:endParaRPr lang="en-US" sz="1600" b="1" baseline="300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1046922" y="4280950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\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 panose="05050102010706020507" pitchFamily="18" charset="2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2365022" y="4279118"/>
            <a:ext cx="331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2620471" y="4279118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2825909" y="4279118"/>
            <a:ext cx="516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–2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3171490" y="4279118"/>
            <a:ext cx="407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or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3990515" y="4255306"/>
            <a:ext cx="426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7</a:t>
            </a:r>
            <a:r>
              <a:rPr lang="en-US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4346722" y="4255306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4546960" y="4255306"/>
            <a:ext cx="429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10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1046922" y="4557272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\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 panose="05050102010706020507" pitchFamily="18" charset="2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2365022" y="4557272"/>
            <a:ext cx="340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2620471" y="4557272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2822694" y="4557272"/>
            <a:ext cx="487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–2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3171490" y="4557272"/>
            <a:ext cx="407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or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4095615" y="4533460"/>
            <a:ext cx="430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defRPr>
            </a:lvl1pPr>
          </a:lstStyle>
          <a:p>
            <a:r>
              <a:rPr lang="en-US" i="1" dirty="0" smtClean="0">
                <a:latin typeface="Georgia" panose="02040502050405020303" pitchFamily="18" charset="0"/>
              </a:rPr>
              <a:t>x</a:t>
            </a:r>
            <a:endParaRPr lang="en-US" i="1" dirty="0">
              <a:latin typeface="Georgia" panose="02040502050405020303" pitchFamily="18" charset="0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4340959" y="4533460"/>
            <a:ext cx="308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4922717" y="4617378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\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 panose="05050102010706020507" pitchFamily="18" charset="2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5170378" y="4631568"/>
            <a:ext cx="4284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344738" algn="l"/>
              </a:tabLst>
            </a:pP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The zeroes of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7</a:t>
            </a:r>
            <a:r>
              <a:rPr lang="en-US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r>
              <a:rPr lang="en-US" sz="16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+ 4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 20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are –2 and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76" name="Rounded Rectangle 175"/>
          <p:cNvSpPr/>
          <p:nvPr/>
        </p:nvSpPr>
        <p:spPr>
          <a:xfrm>
            <a:off x="5226017" y="4590304"/>
            <a:ext cx="3820730" cy="465581"/>
          </a:xfrm>
          <a:prstGeom prst="roundRect">
            <a:avLst/>
          </a:prstGeom>
          <a:noFill/>
          <a:ln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1046922" y="3076575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\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 panose="05050102010706020507" pitchFamily="18" charset="2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1380980" y="3076575"/>
            <a:ext cx="403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(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+</a:t>
            </a:r>
            <a:r>
              <a:rPr lang="en-US" sz="16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2)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and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(7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–</a:t>
            </a:r>
            <a:r>
              <a:rPr lang="en-US" sz="16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10) are the factors of 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5096679" y="3076575"/>
            <a:ext cx="1627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344738" algn="l"/>
              </a:tabLst>
            </a:pP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7</a:t>
            </a:r>
            <a:r>
              <a:rPr lang="en-US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r>
              <a:rPr lang="en-US" sz="16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+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4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 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20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1380980" y="3381583"/>
            <a:ext cx="3794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344738" algn="l"/>
              </a:tabLst>
            </a:pP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So, the value of 7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r>
              <a:rPr lang="en-US" sz="16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+ 4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20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zero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1379825" y="3650275"/>
            <a:ext cx="869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When 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1975136" y="3650275"/>
            <a:ext cx="8371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(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+</a:t>
            </a:r>
            <a:r>
              <a:rPr lang="en-US" sz="16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2)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2620471" y="3650275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2864010" y="3650275"/>
            <a:ext cx="290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0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185" name="Straight Connector 184"/>
          <p:cNvCxnSpPr/>
          <p:nvPr/>
        </p:nvCxnSpPr>
        <p:spPr>
          <a:xfrm flipV="1">
            <a:off x="1508361" y="3392670"/>
            <a:ext cx="554650" cy="3644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3171490" y="3650275"/>
            <a:ext cx="407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or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3464484" y="3650275"/>
            <a:ext cx="1052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(7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 10)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188" name="Straight Connector 187"/>
          <p:cNvCxnSpPr/>
          <p:nvPr/>
        </p:nvCxnSpPr>
        <p:spPr>
          <a:xfrm flipV="1">
            <a:off x="2670518" y="3392670"/>
            <a:ext cx="697287" cy="3644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4346722" y="3650275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4546960" y="3650275"/>
            <a:ext cx="290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0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1504653" y="1817482"/>
            <a:ext cx="177497" cy="258003"/>
          </a:xfrm>
          <a:prstGeom prst="ellipse">
            <a:avLst/>
          </a:prstGeom>
          <a:noFill/>
          <a:ln w="12700">
            <a:solidFill>
              <a:srgbClr val="FFFF00"/>
            </a:solidFill>
          </a:ln>
          <a:effectLst>
            <a:glow rad="254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3422558" y="1831862"/>
            <a:ext cx="325482" cy="275660"/>
          </a:xfrm>
          <a:prstGeom prst="ellipse">
            <a:avLst/>
          </a:prstGeom>
          <a:noFill/>
          <a:ln w="12700">
            <a:solidFill>
              <a:srgbClr val="FFFF00"/>
            </a:solidFill>
          </a:ln>
          <a:effectLst>
            <a:glow rad="254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8657791" y="4543239"/>
            <a:ext cx="415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10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715499" y="477051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7</a:t>
            </a:r>
            <a:endParaRPr lang="en-US" sz="1600" baseline="30000" dirty="0">
              <a:ln>
                <a:solidFill>
                  <a:prstClr val="white"/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128" name="Straight Connector 127"/>
          <p:cNvCxnSpPr/>
          <p:nvPr/>
        </p:nvCxnSpPr>
        <p:spPr>
          <a:xfrm>
            <a:off x="8757080" y="4822899"/>
            <a:ext cx="235970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outerShdw blurRad="50800" dist="12700" dir="2700000" algn="tl" rotWithShape="0">
              <a:prstClr val="black">
                <a:alpha val="81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4543110" y="4496858"/>
            <a:ext cx="415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10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4600818" y="472038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7</a:t>
            </a:r>
            <a:endParaRPr lang="en-US" sz="1600" baseline="30000" dirty="0">
              <a:ln>
                <a:solidFill>
                  <a:prstClr val="white"/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124" name="Straight Connector 123"/>
          <p:cNvCxnSpPr/>
          <p:nvPr/>
        </p:nvCxnSpPr>
        <p:spPr>
          <a:xfrm>
            <a:off x="4632874" y="4776518"/>
            <a:ext cx="235970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outerShdw blurRad="50800" dist="12700" dir="2700000" algn="tl" rotWithShape="0">
              <a:prstClr val="black">
                <a:alpha val="81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>
          <a:xfrm>
            <a:off x="2482850" y="2209800"/>
            <a:ext cx="227922" cy="223246"/>
          </a:xfrm>
          <a:prstGeom prst="ellipse">
            <a:avLst/>
          </a:prstGeom>
          <a:noFill/>
          <a:ln w="12700">
            <a:solidFill>
              <a:srgbClr val="FFFF00"/>
            </a:solidFill>
          </a:ln>
          <a:effectLst>
            <a:glow rad="254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31" name="Oval 130"/>
          <p:cNvSpPr/>
          <p:nvPr/>
        </p:nvSpPr>
        <p:spPr>
          <a:xfrm>
            <a:off x="3126892" y="2209800"/>
            <a:ext cx="227922" cy="223246"/>
          </a:xfrm>
          <a:prstGeom prst="ellipse">
            <a:avLst/>
          </a:prstGeom>
          <a:noFill/>
          <a:ln w="12700">
            <a:solidFill>
              <a:srgbClr val="FFFF00"/>
            </a:solidFill>
          </a:ln>
          <a:effectLst>
            <a:glow rad="254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076923" y="3966133"/>
            <a:ext cx="633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+</a:t>
            </a:r>
            <a:r>
              <a:rPr lang="en-US" sz="16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620471" y="3966133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2864010" y="3966133"/>
            <a:ext cx="290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0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3171490" y="3966133"/>
            <a:ext cx="407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or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590947" y="3966133"/>
            <a:ext cx="862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7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 10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4346722" y="3966133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546960" y="3966133"/>
            <a:ext cx="290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0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1043608" y="3980380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\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4530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xit" presetSubtype="8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4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18" presetID="2" presetClass="entr" presetSubtype="2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2" fill="hold" grpId="0" nodeType="withEffect" p14:presetBounceEnd="4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4" dur="10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5" dur="10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9" presetClass="exit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Effect transition="out" filter="dissolve">
                                          <p:cBhvr>
                                            <p:cTn id="2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7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3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0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2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6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325"/>
                                </p:stCondLst>
                                <p:childTnLst>
                                  <p:par>
                                    <p:cTn id="49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1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7" presetID="6" presetClass="emph" presetSubtype="0" autoRev="1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58" dur="45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9" presetID="42" presetClass="pat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77778E-6 6.17284E-7 L 2.77778E-6 0.09105 " pathEditMode="relative" rAng="0" ptsTypes="AA">
                                          <p:cBhvr>
                                            <p:cTn id="6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53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62" presetID="1" presetClass="exit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65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9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3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" fill="hold">
                          <p:stCondLst>
                            <p:cond delay="indefinite"/>
                          </p:stCondLst>
                          <p:childTnLst>
                            <p:par>
                              <p:cTn id="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" presetID="3" presetClass="emph" presetSubtype="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7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79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1" fill="hold">
                          <p:stCondLst>
                            <p:cond delay="indefinite"/>
                          </p:stCondLst>
                          <p:childTnLst>
                            <p:par>
                              <p:cTn id="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3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8" fill="hold">
                          <p:stCondLst>
                            <p:cond delay="indefinite"/>
                          </p:stCondLst>
                          <p:childTnLst>
                            <p:par>
                              <p:cTn id="8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0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2" dur="5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93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4" fill="hold">
                          <p:stCondLst>
                            <p:cond delay="indefinite"/>
                          </p:stCondLst>
                          <p:childTnLst>
                            <p:par>
                              <p:cTn id="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8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8056 -0.0605 L 1.38889E-6 1.23457E-6 " pathEditMode="relative" rAng="0" ptsTypes="AA">
                                          <p:cBhvr>
                                            <p:cTn id="99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028" y="302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0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2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8402 -0.06204 L -3.05556E-6 1.23457E-6 " pathEditMode="relative" rAng="0" ptsTypes="AA">
                                          <p:cBhvr>
                                            <p:cTn id="10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201" y="308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4" fill="hold">
                          <p:stCondLst>
                            <p:cond delay="indefinite"/>
                          </p:stCondLst>
                          <p:childTnLst>
                            <p:par>
                              <p:cTn id="10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6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2" fill="hold">
                          <p:stCondLst>
                            <p:cond delay="indefinite"/>
                          </p:stCondLst>
                          <p:childTnLst>
                            <p:par>
                              <p:cTn id="1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4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0" fill="hold">
                          <p:stCondLst>
                            <p:cond delay="indefinite"/>
                          </p:stCondLst>
                          <p:childTnLst>
                            <p:par>
                              <p:cTn id="1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2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4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42396 -0.34074 L -0.00208 -0.00093 " pathEditMode="relative" rAng="0" ptsTypes="AA">
                                          <p:cBhvr>
                                            <p:cTn id="125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1094" y="169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27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9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30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2" fill="hold">
                          <p:stCondLst>
                            <p:cond delay="indefinite"/>
                          </p:stCondLst>
                          <p:childTnLst>
                            <p:par>
                              <p:cTn id="1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4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36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7" fill="hold">
                          <p:stCondLst>
                            <p:cond delay="indefinite"/>
                          </p:stCondLst>
                          <p:childTnLst>
                            <p:par>
                              <p:cTn id="1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9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1" dur="5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42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5" dur="500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46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7" fill="hold">
                          <p:stCondLst>
                            <p:cond delay="indefinite"/>
                          </p:stCondLst>
                          <p:childTnLst>
                            <p:par>
                              <p:cTn id="1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9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4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5" fill="hold">
                          <p:stCondLst>
                            <p:cond delay="indefinite"/>
                          </p:stCondLst>
                          <p:childTnLst>
                            <p:par>
                              <p:cTn id="1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7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9" presetID="42" presetClass="path" presetSubtype="0" accel="50000" decel="500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44809 -0.475 L 0.00156 0.00247 " pathEditMode="relative" rAng="0" ptsTypes="AA">
                                          <p:cBhvr>
                                            <p:cTn id="160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2483" y="23858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1" fill="hold">
                          <p:stCondLst>
                            <p:cond delay="indefinite"/>
                          </p:stCondLst>
                          <p:childTnLst>
                            <p:par>
                              <p:cTn id="1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3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5" dur="500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6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68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0" dur="500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71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2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73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5" fill="hold">
                          <p:stCondLst>
                            <p:cond delay="indefinite"/>
                          </p:stCondLst>
                          <p:childTnLst>
                            <p:par>
                              <p:cTn id="1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7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9" dur="500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80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1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3" dur="500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84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7" dur="500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88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9" fill="hold">
                          <p:stCondLst>
                            <p:cond delay="indefinite"/>
                          </p:stCondLst>
                          <p:childTnLst>
                            <p:par>
                              <p:cTn id="19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1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3" presetID="26" presetClass="emph" presetSubtype="0" repeatCount="30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94" dur="500" tmFilter="0, 0; .2, .5; .8, .5; 1, 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95" dur="250" autoRev="1" fill="hold"/>
                                            <p:tgtEl>
                                              <p:spTgt spid="8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6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8" presetID="26" presetClass="emph" presetSubtype="0" repeatCount="30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99" dur="500" tmFilter="0, 0; .2, .5; .8, .5; 1, 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00" dur="250" autoRev="1" fill="hold"/>
                                            <p:tgtEl>
                                              <p:spTgt spid="8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1" fill="hold">
                          <p:stCondLst>
                            <p:cond delay="indefinite"/>
                          </p:stCondLst>
                          <p:childTnLst>
                            <p:par>
                              <p:cTn id="20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3" presetID="10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04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0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07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0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9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1" fill="hold">
                          <p:stCondLst>
                            <p:cond delay="indefinite"/>
                          </p:stCondLst>
                          <p:childTnLst>
                            <p:par>
                              <p:cTn id="2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3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5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7" fill="hold">
                          <p:stCondLst>
                            <p:cond delay="indefinite"/>
                          </p:stCondLst>
                          <p:childTnLst>
                            <p:par>
                              <p:cTn id="2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1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3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5" presetID="10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26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8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2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1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32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4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35" dur="500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6" dur="500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37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9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40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2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43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5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46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8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49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5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1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52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5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4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55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7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52222 0.47346 L 0 1.23457E-6 " pathEditMode="relative" rAng="0" ptsTypes="AA">
                                          <p:cBhvr>
                                            <p:cTn id="258" dur="125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111" y="-2367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9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52778 0.47747 L 0.004 0.00216 " pathEditMode="relative" rAng="0" ptsTypes="AA">
                                          <p:cBhvr>
                                            <p:cTn id="260" dur="125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198" y="-2376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61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53715 0.47346 L -5.55556E-7 1.23457E-6 " pathEditMode="relative" rAng="0" ptsTypes="AA">
                                          <p:cBhvr>
                                            <p:cTn id="262" dur="125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58" y="-2367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64" presetID="3" presetClass="emph" presetSubtype="2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26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6" fill="hold">
                          <p:stCondLst>
                            <p:cond delay="indefinite"/>
                          </p:stCondLst>
                          <p:childTnLst>
                            <p:par>
                              <p:cTn id="26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8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0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1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2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3" fill="hold">
                          <p:stCondLst>
                            <p:cond delay="indefinite"/>
                          </p:stCondLst>
                          <p:childTnLst>
                            <p:par>
                              <p:cTn id="2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7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8" fill="hold">
                          <p:stCondLst>
                            <p:cond delay="indefinite"/>
                          </p:stCondLst>
                          <p:childTnLst>
                            <p:par>
                              <p:cTn id="2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0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281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282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28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4" fill="hold">
                          <p:stCondLst>
                            <p:cond delay="indefinite"/>
                          </p:stCondLst>
                          <p:childTnLst>
                            <p:par>
                              <p:cTn id="28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8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9" fill="hold">
                          <p:stCondLst>
                            <p:cond delay="indefinite"/>
                          </p:stCondLst>
                          <p:childTnLst>
                            <p:par>
                              <p:cTn id="29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3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4" fill="hold">
                          <p:stCondLst>
                            <p:cond delay="indefinite"/>
                          </p:stCondLst>
                          <p:childTnLst>
                            <p:par>
                              <p:cTn id="2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6" presetID="3" presetClass="emph" presetSubtype="2" fill="hold" grpId="3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297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298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299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00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01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2" fill="hold">
                          <p:stCondLst>
                            <p:cond delay="indefinite"/>
                          </p:stCondLst>
                          <p:childTnLst>
                            <p:par>
                              <p:cTn id="30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6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7" fill="hold">
                          <p:stCondLst>
                            <p:cond delay="indefinite"/>
                          </p:stCondLst>
                          <p:childTnLst>
                            <p:par>
                              <p:cTn id="3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1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2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1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14" presetID="3" presetClass="emph" presetSubtype="2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15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16" presetID="3" presetClass="emph" presetSubtype="2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17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8" fill="hold">
                          <p:stCondLst>
                            <p:cond delay="indefinite"/>
                          </p:stCondLst>
                          <p:childTnLst>
                            <p:par>
                              <p:cTn id="3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2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3" fill="hold">
                          <p:stCondLst>
                            <p:cond delay="indefinite"/>
                          </p:stCondLst>
                          <p:childTnLst>
                            <p:par>
                              <p:cTn id="3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7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8" fill="hold">
                          <p:stCondLst>
                            <p:cond delay="indefinite"/>
                          </p:stCondLst>
                          <p:childTnLst>
                            <p:par>
                              <p:cTn id="3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0" presetID="3" presetClass="emph" presetSubtype="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31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32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33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34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35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3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8" dur="50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9" fill="hold">
                          <p:stCondLst>
                            <p:cond delay="indefinite"/>
                          </p:stCondLst>
                          <p:childTnLst>
                            <p:par>
                              <p:cTn id="3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1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3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4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5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6" fill="hold">
                          <p:stCondLst>
                            <p:cond delay="indefinite"/>
                          </p:stCondLst>
                          <p:childTnLst>
                            <p:par>
                              <p:cTn id="3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0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1" fill="hold">
                          <p:stCondLst>
                            <p:cond delay="indefinite"/>
                          </p:stCondLst>
                          <p:childTnLst>
                            <p:par>
                              <p:cTn id="3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5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6" fill="hold">
                          <p:stCondLst>
                            <p:cond delay="indefinite"/>
                          </p:stCondLst>
                          <p:childTnLst>
                            <p:par>
                              <p:cTn id="3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0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1" fill="hold">
                          <p:stCondLst>
                            <p:cond delay="indefinite"/>
                          </p:stCondLst>
                          <p:childTnLst>
                            <p:par>
                              <p:cTn id="3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5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6" fill="hold">
                          <p:stCondLst>
                            <p:cond delay="indefinite"/>
                          </p:stCondLst>
                          <p:childTnLst>
                            <p:par>
                              <p:cTn id="36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8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69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70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71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72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73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74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77" presetID="3" presetClass="emph" presetSubtype="2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78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79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80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81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82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83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84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8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7" dur="5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8" fill="hold">
                          <p:stCondLst>
                            <p:cond delay="indefinite"/>
                          </p:stCondLst>
                          <p:childTnLst>
                            <p:par>
                              <p:cTn id="38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2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3" fill="hold">
                          <p:stCondLst>
                            <p:cond delay="indefinite"/>
                          </p:stCondLst>
                          <p:childTnLst>
                            <p:par>
                              <p:cTn id="39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7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8" fill="hold">
                          <p:stCondLst>
                            <p:cond delay="indefinite"/>
                          </p:stCondLst>
                          <p:childTnLst>
                            <p:par>
                              <p:cTn id="39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2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3" fill="hold">
                          <p:stCondLst>
                            <p:cond delay="indefinite"/>
                          </p:stCondLst>
                          <p:childTnLst>
                            <p:par>
                              <p:cTn id="40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5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7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8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9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0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1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3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4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5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6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7" fill="hold">
                          <p:stCondLst>
                            <p:cond delay="indefinite"/>
                          </p:stCondLst>
                          <p:childTnLst>
                            <p:par>
                              <p:cTn id="4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1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23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24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2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2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27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2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9" fill="hold">
                          <p:stCondLst>
                            <p:cond delay="indefinite"/>
                          </p:stCondLst>
                          <p:childTnLst>
                            <p:par>
                              <p:cTn id="4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3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4" fill="hold">
                          <p:stCondLst>
                            <p:cond delay="indefinite"/>
                          </p:stCondLst>
                          <p:childTnLst>
                            <p:par>
                              <p:cTn id="4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6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37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38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39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40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41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42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43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44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6" fill="hold">
                          <p:stCondLst>
                            <p:cond delay="indefinite"/>
                          </p:stCondLst>
                          <p:childTnLst>
                            <p:par>
                              <p:cTn id="4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8" presetID="3" presetClass="emph" presetSubtype="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49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50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51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52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53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54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55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56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57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58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59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2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3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4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5" fill="hold">
                          <p:stCondLst>
                            <p:cond delay="indefinite"/>
                          </p:stCondLst>
                          <p:childTnLst>
                            <p:par>
                              <p:cTn id="46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7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69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1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3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5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3316 -0.06544 L 3.61111E-6 3.08642E-6 " pathEditMode="relative" rAng="0" ptsTypes="AA">
                                          <p:cBhvr>
                                            <p:cTn id="476" dur="75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667" y="327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77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342 -0.0642 L 3.33333E-6 3.08642E-6 " pathEditMode="relative" rAng="0" ptsTypes="AA">
                                          <p:cBhvr>
                                            <p:cTn id="478" dur="75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719" y="321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79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3455 -0.06358 L -4.72222E-6 3.08642E-6 " pathEditMode="relative" rAng="0" ptsTypes="AA">
                                          <p:cBhvr>
                                            <p:cTn id="480" dur="75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736" y="317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81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6059 -0.06451 L 1.66667E-6 3.08642E-6 " pathEditMode="relative" rAng="0" ptsTypes="AA">
                                          <p:cBhvr>
                                            <p:cTn id="482" dur="75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038" y="321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3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484" presetID="1" presetClass="exit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6" fill="hold">
                          <p:stCondLst>
                            <p:cond delay="indefinite"/>
                          </p:stCondLst>
                          <p:childTnLst>
                            <p:par>
                              <p:cTn id="48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8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89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90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91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92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93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94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95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96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97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98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99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0" fill="hold">
                          <p:stCondLst>
                            <p:cond delay="indefinite"/>
                          </p:stCondLst>
                          <p:childTnLst>
                            <p:par>
                              <p:cTn id="50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2" presetID="3" presetClass="emph" presetSubtype="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03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04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05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06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07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8" fill="hold">
                          <p:stCondLst>
                            <p:cond delay="indefinite"/>
                          </p:stCondLst>
                          <p:childTnLst>
                            <p:par>
                              <p:cTn id="50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0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12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14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16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6997 -0.06358 L 3.61111E-6 3.08642E-6 " pathEditMode="relative" rAng="0" ptsTypes="AA">
                                          <p:cBhvr>
                                            <p:cTn id="517" dur="10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490" y="317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18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052 -0.06327 L 3.33333E-6 3.08642E-6 " pathEditMode="relative" rAng="0" ptsTypes="AA">
                                          <p:cBhvr>
                                            <p:cTn id="519" dur="10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5" y="314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20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1059 -0.06667 L -0.00712 3.08642E-6 " pathEditMode="relative" rAng="0" ptsTypes="AA">
                                          <p:cBhvr>
                                            <p:cTn id="521" dur="10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4" y="333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2" fill="hold">
                          <p:stCondLst>
                            <p:cond delay="indefinite"/>
                          </p:stCondLst>
                          <p:childTnLst>
                            <p:par>
                              <p:cTn id="5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4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25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26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27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28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29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0" fill="hold">
                          <p:stCondLst>
                            <p:cond delay="indefinite"/>
                          </p:stCondLst>
                          <p:childTnLst>
                            <p:par>
                              <p:cTn id="5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2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4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5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6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7" fill="hold">
                          <p:stCondLst>
                            <p:cond delay="indefinite"/>
                          </p:stCondLst>
                          <p:childTnLst>
                            <p:par>
                              <p:cTn id="5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1" dur="5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4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5" dur="300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46" dur="30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7" fill="hold">
                          <p:stCondLst>
                            <p:cond delay="indefinite"/>
                          </p:stCondLst>
                          <p:childTnLst>
                            <p:par>
                              <p:cTn id="5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51" dur="500"/>
                                            <p:tgtEl>
                                              <p:spTgt spid="1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2" fill="hold">
                          <p:stCondLst>
                            <p:cond delay="indefinite"/>
                          </p:stCondLst>
                          <p:childTnLst>
                            <p:par>
                              <p:cTn id="5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56" dur="500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7" fill="hold">
                          <p:stCondLst>
                            <p:cond delay="indefinite"/>
                          </p:stCondLst>
                          <p:childTnLst>
                            <p:par>
                              <p:cTn id="5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9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1" dur="500"/>
                                            <p:tgtEl>
                                              <p:spTgt spid="1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2" fill="hold">
                          <p:stCondLst>
                            <p:cond delay="indefinite"/>
                          </p:stCondLst>
                          <p:childTnLst>
                            <p:par>
                              <p:cTn id="5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4" presetID="1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66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7188 -0.1108 L 3.61111E-6 -3.95062E-6 " pathEditMode="relative" rAng="0" ptsTypes="AA">
                                          <p:cBhvr>
                                            <p:cTn id="567" dur="10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94" y="5525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8" fill="hold">
                          <p:stCondLst>
                            <p:cond delay="indefinite"/>
                          </p:stCondLst>
                          <p:childTnLst>
                            <p:par>
                              <p:cTn id="5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2" dur="500"/>
                                            <p:tgtEl>
                                              <p:spTgt spid="1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3" fill="hold">
                          <p:stCondLst>
                            <p:cond delay="indefinite"/>
                          </p:stCondLst>
                          <p:childTnLst>
                            <p:par>
                              <p:cTn id="5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7" dur="500"/>
                                            <p:tgtEl>
                                              <p:spTgt spid="1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79" presetID="1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1" fill="hold">
                          <p:stCondLst>
                            <p:cond delay="indefinite"/>
                          </p:stCondLst>
                          <p:childTnLst>
                            <p:par>
                              <p:cTn id="5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85" dur="500"/>
                                            <p:tgtEl>
                                              <p:spTgt spid="1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6" fill="hold">
                          <p:stCondLst>
                            <p:cond delay="indefinite"/>
                          </p:stCondLst>
                          <p:childTnLst>
                            <p:par>
                              <p:cTn id="58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8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0" dur="500"/>
                                            <p:tgtEl>
                                              <p:spTgt spid="1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1" fill="hold">
                          <p:stCondLst>
                            <p:cond delay="indefinite"/>
                          </p:stCondLst>
                          <p:childTnLst>
                            <p:par>
                              <p:cTn id="59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93" presetID="1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5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283 -0.11049 L 2.22222E-6 -2.46914E-7 " pathEditMode="relative" rAng="0" ptsTypes="AA">
                                          <p:cBhvr>
                                            <p:cTn id="596" dur="10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406" y="5525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98" presetID="1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0" fill="hold">
                          <p:stCondLst>
                            <p:cond delay="indefinite"/>
                          </p:stCondLst>
                          <p:childTnLst>
                            <p:par>
                              <p:cTn id="60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4" dur="500"/>
                                            <p:tgtEl>
                                              <p:spTgt spid="1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0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8" dur="500"/>
                                            <p:tgtEl>
                                              <p:spTgt spid="1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9" fill="hold">
                          <p:stCondLst>
                            <p:cond delay="indefinite"/>
                          </p:stCondLst>
                          <p:childTnLst>
                            <p:par>
                              <p:cTn id="6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1" presetID="1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3" fill="hold">
                          <p:stCondLst>
                            <p:cond delay="indefinite"/>
                          </p:stCondLst>
                          <p:childTnLst>
                            <p:par>
                              <p:cTn id="6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7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8" fill="hold">
                          <p:stCondLst>
                            <p:cond delay="indefinite"/>
                          </p:stCondLst>
                          <p:childTnLst>
                            <p:par>
                              <p:cTn id="6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2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2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3" fill="hold">
                          <p:stCondLst>
                            <p:cond delay="indefinite"/>
                          </p:stCondLst>
                          <p:childTnLst>
                            <p:par>
                              <p:cTn id="6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2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7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8" fill="hold">
                          <p:stCondLst>
                            <p:cond delay="indefinite"/>
                          </p:stCondLst>
                          <p:childTnLst>
                            <p:par>
                              <p:cTn id="6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0" presetID="1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2" fill="hold">
                          <p:stCondLst>
                            <p:cond delay="indefinite"/>
                          </p:stCondLst>
                          <p:childTnLst>
                            <p:par>
                              <p:cTn id="6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6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3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0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1" fill="hold">
                          <p:stCondLst>
                            <p:cond delay="indefinite"/>
                          </p:stCondLst>
                          <p:childTnLst>
                            <p:par>
                              <p:cTn id="6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3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5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6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7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8" fill="hold">
                          <p:stCondLst>
                            <p:cond delay="indefinite"/>
                          </p:stCondLst>
                          <p:childTnLst>
                            <p:par>
                              <p:cTn id="6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0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2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3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4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55" fill="hold">
                          <p:stCondLst>
                            <p:cond delay="indefinite"/>
                          </p:stCondLst>
                          <p:childTnLst>
                            <p:par>
                              <p:cTn id="6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7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58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59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60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61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62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6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5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8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1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72" fill="hold">
                          <p:stCondLst>
                            <p:cond delay="indefinite"/>
                          </p:stCondLst>
                          <p:childTnLst>
                            <p:par>
                              <p:cTn id="67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74" presetID="3" presetClass="emph" presetSubtype="2" fill="hold" grpId="3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75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76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77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78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79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0" fill="hold">
                          <p:stCondLst>
                            <p:cond delay="indefinite"/>
                          </p:stCondLst>
                          <p:childTnLst>
                            <p:par>
                              <p:cTn id="68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8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4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5" fill="hold">
                          <p:stCondLst>
                            <p:cond delay="indefinite"/>
                          </p:stCondLst>
                          <p:childTnLst>
                            <p:par>
                              <p:cTn id="68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87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88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89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90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91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92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9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5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8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1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02" fill="hold">
                          <p:stCondLst>
                            <p:cond delay="indefinite"/>
                          </p:stCondLst>
                          <p:childTnLst>
                            <p:par>
                              <p:cTn id="70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4" presetID="3" presetClass="emph" presetSubtype="2" fill="hold" grpId="3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705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706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707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708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709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7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2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3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4" dur="500"/>
                                            <p:tgtEl>
                                              <p:spTgt spid="1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15" fill="hold">
                          <p:stCondLst>
                            <p:cond delay="indefinite"/>
                          </p:stCondLst>
                          <p:childTnLst>
                            <p:par>
                              <p:cTn id="7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1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9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20" fill="hold">
                          <p:stCondLst>
                            <p:cond delay="indefinite"/>
                          </p:stCondLst>
                          <p:childTnLst>
                            <p:par>
                              <p:cTn id="7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2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4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25" fill="hold">
                          <p:stCondLst>
                            <p:cond delay="indefinite"/>
                          </p:stCondLst>
                          <p:childTnLst>
                            <p:par>
                              <p:cTn id="7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2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9" dur="50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30" fill="hold">
                          <p:stCondLst>
                            <p:cond delay="indefinite"/>
                          </p:stCondLst>
                          <p:childTnLst>
                            <p:par>
                              <p:cTn id="7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3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34" dur="500"/>
                                            <p:tgtEl>
                                              <p:spTgt spid="1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35" fill="hold">
                          <p:stCondLst>
                            <p:cond delay="indefinite"/>
                          </p:stCondLst>
                          <p:childTnLst>
                            <p:par>
                              <p:cTn id="7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3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39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0" fill="hold">
                          <p:stCondLst>
                            <p:cond delay="indefinite"/>
                          </p:stCondLst>
                          <p:childTnLst>
                            <p:par>
                              <p:cTn id="7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4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4" dur="500"/>
                                            <p:tgtEl>
                                              <p:spTgt spid="1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5" fill="hold">
                          <p:stCondLst>
                            <p:cond delay="indefinite"/>
                          </p:stCondLst>
                          <p:childTnLst>
                            <p:par>
                              <p:cTn id="7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4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9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2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5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6" fill="hold">
                          <p:stCondLst>
                            <p:cond delay="indefinite"/>
                          </p:stCondLst>
                          <p:childTnLst>
                            <p:par>
                              <p:cTn id="7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58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0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1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2" dur="5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63" fill="hold">
                          <p:stCondLst>
                            <p:cond delay="indefinite"/>
                          </p:stCondLst>
                          <p:childTnLst>
                            <p:par>
                              <p:cTn id="7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7" dur="500"/>
                                            <p:tgtEl>
                                              <p:spTgt spid="1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0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3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6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78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80" dur="35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5" grpId="0"/>
          <p:bldP spid="6" grpId="0" animBg="1"/>
          <p:bldP spid="6" grpId="1" animBg="1"/>
          <p:bldP spid="7" grpId="0"/>
          <p:bldP spid="8" grpId="0"/>
          <p:bldP spid="9" grpId="0"/>
          <p:bldP spid="10" grpId="0" animBg="1"/>
          <p:bldP spid="11" grpId="0"/>
          <p:bldP spid="11" grpId="1"/>
          <p:bldP spid="11" grpId="2"/>
          <p:bldP spid="11" grpId="3"/>
          <p:bldP spid="12" grpId="0"/>
          <p:bldP spid="13" grpId="0"/>
          <p:bldP spid="14" grpId="0"/>
          <p:bldP spid="14" grpId="1"/>
          <p:bldP spid="14" grpId="2"/>
          <p:bldP spid="15" grpId="0"/>
          <p:bldP spid="16" grpId="0"/>
          <p:bldP spid="19" grpId="0"/>
          <p:bldP spid="20" grpId="0"/>
          <p:bldP spid="21" grpId="0"/>
          <p:bldP spid="22" grpId="0"/>
          <p:bldP spid="22" grpId="1"/>
          <p:bldP spid="23" grpId="0"/>
          <p:bldP spid="23" grpId="1"/>
          <p:bldP spid="26" grpId="0"/>
          <p:bldP spid="26" grpId="1"/>
          <p:bldP spid="26" grpId="2"/>
          <p:bldP spid="30" grpId="0"/>
          <p:bldP spid="30" grpId="1"/>
          <p:bldP spid="30" grpId="2"/>
          <p:bldP spid="50" grpId="0"/>
          <p:bldP spid="50" grpId="1"/>
          <p:bldP spid="51" grpId="0"/>
          <p:bldP spid="51" grpId="1"/>
          <p:bldP spid="54" grpId="0" animBg="1"/>
          <p:bldP spid="54" grpId="1" animBg="1"/>
          <p:bldP spid="74" grpId="0"/>
          <p:bldP spid="74" grpId="1"/>
          <p:bldP spid="74" grpId="2"/>
          <p:bldP spid="75" grpId="0"/>
          <p:bldP spid="75" grpId="1"/>
          <p:bldP spid="76" grpId="0"/>
          <p:bldP spid="76" grpId="1"/>
          <p:bldP spid="77" grpId="0"/>
          <p:bldP spid="77" grpId="1"/>
          <p:bldP spid="79" grpId="0"/>
          <p:bldP spid="79" grpId="1"/>
          <p:bldP spid="80" grpId="0" animBg="1"/>
          <p:bldP spid="80" grpId="1" animBg="1"/>
          <p:bldP spid="80" grpId="2" animBg="1"/>
          <p:bldP spid="81" grpId="0" animBg="1"/>
          <p:bldP spid="81" grpId="1" animBg="1"/>
          <p:bldP spid="81" grpId="2" animBg="1"/>
          <p:bldP spid="90" grpId="0"/>
          <p:bldP spid="90" grpId="1"/>
          <p:bldP spid="90" grpId="2"/>
          <p:bldP spid="90" grpId="3"/>
          <p:bldP spid="91" grpId="0"/>
          <p:bldP spid="91" grpId="1"/>
          <p:bldP spid="91" grpId="2"/>
          <p:bldP spid="91" grpId="3"/>
          <p:bldP spid="92" grpId="0"/>
          <p:bldP spid="92" grpId="1"/>
          <p:bldP spid="92" grpId="2"/>
          <p:bldP spid="92" grpId="3"/>
          <p:bldP spid="93" grpId="0"/>
          <p:bldP spid="94" grpId="0"/>
          <p:bldP spid="94" grpId="1"/>
          <p:bldP spid="94" grpId="2"/>
          <p:bldP spid="95" grpId="0"/>
          <p:bldP spid="95" grpId="1"/>
          <p:bldP spid="95" grpId="2"/>
          <p:bldP spid="96" grpId="0"/>
          <p:bldP spid="96" grpId="1"/>
          <p:bldP spid="96" grpId="2"/>
          <p:bldP spid="97" grpId="0"/>
          <p:bldP spid="97" grpId="1"/>
          <p:bldP spid="97" grpId="2"/>
          <p:bldP spid="98" grpId="0"/>
          <p:bldP spid="98" grpId="1"/>
          <p:bldP spid="98" grpId="2"/>
          <p:bldP spid="99" grpId="0"/>
          <p:bldP spid="99" grpId="1"/>
          <p:bldP spid="99" grpId="2"/>
          <p:bldP spid="100" grpId="0"/>
          <p:bldP spid="100" grpId="1"/>
          <p:bldP spid="100" grpId="2"/>
          <p:bldP spid="103" grpId="0"/>
          <p:bldP spid="104" grpId="0"/>
          <p:bldP spid="104" grpId="1"/>
          <p:bldP spid="104" grpId="2"/>
          <p:bldP spid="105" grpId="0"/>
          <p:bldP spid="105" grpId="1"/>
          <p:bldP spid="105" grpId="2"/>
          <p:bldP spid="106" grpId="0"/>
          <p:bldP spid="106" grpId="1"/>
          <p:bldP spid="106" grpId="2"/>
          <p:bldP spid="107" grpId="0"/>
          <p:bldP spid="107" grpId="1"/>
          <p:bldP spid="107" grpId="2"/>
          <p:bldP spid="108" grpId="0"/>
          <p:bldP spid="108" grpId="1"/>
          <p:bldP spid="108" grpId="2"/>
          <p:bldP spid="109" grpId="0"/>
          <p:bldP spid="109" grpId="1"/>
          <p:bldP spid="109" grpId="2"/>
          <p:bldP spid="110" grpId="0"/>
          <p:bldP spid="110" grpId="1"/>
          <p:bldP spid="110" grpId="2"/>
          <p:bldP spid="111" grpId="0"/>
          <p:bldP spid="111" grpId="1"/>
          <p:bldP spid="111" grpId="2"/>
          <p:bldP spid="112" grpId="0"/>
          <p:bldP spid="112" grpId="1"/>
          <p:bldP spid="112" grpId="2"/>
          <p:bldP spid="115" grpId="0"/>
          <p:bldP spid="116" grpId="0"/>
          <p:bldP spid="116" grpId="1"/>
          <p:bldP spid="117" grpId="0"/>
          <p:bldP spid="117" grpId="1"/>
          <p:bldP spid="118" grpId="0"/>
          <p:bldP spid="118" grpId="1"/>
          <p:bldP spid="119" grpId="0"/>
          <p:bldP spid="119" grpId="1"/>
          <p:bldP spid="120" grpId="0"/>
          <p:bldP spid="120" grpId="1"/>
          <p:bldP spid="121" grpId="0"/>
          <p:bldP spid="121" grpId="1"/>
          <p:bldP spid="146" grpId="0"/>
          <p:bldP spid="146" grpId="1"/>
          <p:bldP spid="146" grpId="2"/>
          <p:bldP spid="153" grpId="0"/>
          <p:bldP spid="153" grpId="1"/>
          <p:bldP spid="147" grpId="0"/>
          <p:bldP spid="147" grpId="1"/>
          <p:bldP spid="154" grpId="0"/>
          <p:bldP spid="157" grpId="0"/>
          <p:bldP spid="158" grpId="0"/>
          <p:bldP spid="159" grpId="0"/>
          <p:bldP spid="160" grpId="0"/>
          <p:bldP spid="163" grpId="0"/>
          <p:bldP spid="164" grpId="0"/>
          <p:bldP spid="165" grpId="0"/>
          <p:bldP spid="166" grpId="0"/>
          <p:bldP spid="167" grpId="0"/>
          <p:bldP spid="168" grpId="0"/>
          <p:bldP spid="169" grpId="0"/>
          <p:bldP spid="170" grpId="0"/>
          <p:bldP spid="171" grpId="0"/>
          <p:bldP spid="172" grpId="0"/>
          <p:bldP spid="174" grpId="0"/>
          <p:bldP spid="175" grpId="0"/>
          <p:bldP spid="176" grpId="0" animBg="1"/>
          <p:bldP spid="177" grpId="0"/>
          <p:bldP spid="178" grpId="0"/>
          <p:bldP spid="179" grpId="0"/>
          <p:bldP spid="180" grpId="0"/>
          <p:bldP spid="181" grpId="0"/>
          <p:bldP spid="182" grpId="0"/>
          <p:bldP spid="182" grpId="1"/>
          <p:bldP spid="182" grpId="2"/>
          <p:bldP spid="182" grpId="3"/>
          <p:bldP spid="183" grpId="0"/>
          <p:bldP spid="183" grpId="1"/>
          <p:bldP spid="183" grpId="2"/>
          <p:bldP spid="184" grpId="0"/>
          <p:bldP spid="184" grpId="1"/>
          <p:bldP spid="184" grpId="2"/>
          <p:bldP spid="186" grpId="0"/>
          <p:bldP spid="187" grpId="0"/>
          <p:bldP spid="187" grpId="1"/>
          <p:bldP spid="187" grpId="2"/>
          <p:bldP spid="187" grpId="3"/>
          <p:bldP spid="189" grpId="0"/>
          <p:bldP spid="189" grpId="1"/>
          <p:bldP spid="189" grpId="2"/>
          <p:bldP spid="190" grpId="0"/>
          <p:bldP spid="190" grpId="1"/>
          <p:bldP spid="190" grpId="2"/>
          <p:bldP spid="114" grpId="0" animBg="1"/>
          <p:bldP spid="114" grpId="1" animBg="1"/>
          <p:bldP spid="122" grpId="0" animBg="1"/>
          <p:bldP spid="122" grpId="1" animBg="1"/>
          <p:bldP spid="126" grpId="0"/>
          <p:bldP spid="127" grpId="0"/>
          <p:bldP spid="113" grpId="0"/>
          <p:bldP spid="123" grpId="0"/>
          <p:bldP spid="130" grpId="0" animBg="1"/>
          <p:bldP spid="130" grpId="1" animBg="1"/>
          <p:bldP spid="131" grpId="0" animBg="1"/>
          <p:bldP spid="131" grpId="1" animBg="1"/>
          <p:bldP spid="125" grpId="1"/>
          <p:bldP spid="129" grpId="0"/>
          <p:bldP spid="132" grpId="0"/>
          <p:bldP spid="133" grpId="0"/>
          <p:bldP spid="134" grpId="1"/>
          <p:bldP spid="135" grpId="0"/>
          <p:bldP spid="136" grpId="0"/>
          <p:bldP spid="13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xit" presetSubtype="8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4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18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2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10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10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9" presetClass="exit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Effect transition="out" filter="dissolve">
                                          <p:cBhvr>
                                            <p:cTn id="2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7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3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0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2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6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325"/>
                                </p:stCondLst>
                                <p:childTnLst>
                                  <p:par>
                                    <p:cTn id="49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1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7" presetID="6" presetClass="emph" presetSubtype="0" autoRev="1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58" dur="45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9" presetID="42" presetClass="pat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77778E-6 6.17284E-7 L 2.77778E-6 0.09105 " pathEditMode="relative" rAng="0" ptsTypes="AA">
                                          <p:cBhvr>
                                            <p:cTn id="6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53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62" presetID="1" presetClass="exit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65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9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3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" fill="hold">
                          <p:stCondLst>
                            <p:cond delay="indefinite"/>
                          </p:stCondLst>
                          <p:childTnLst>
                            <p:par>
                              <p:cTn id="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" presetID="3" presetClass="emph" presetSubtype="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7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79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1" fill="hold">
                          <p:stCondLst>
                            <p:cond delay="indefinite"/>
                          </p:stCondLst>
                          <p:childTnLst>
                            <p:par>
                              <p:cTn id="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3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8" fill="hold">
                          <p:stCondLst>
                            <p:cond delay="indefinite"/>
                          </p:stCondLst>
                          <p:childTnLst>
                            <p:par>
                              <p:cTn id="8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0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2" dur="5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93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4" fill="hold">
                          <p:stCondLst>
                            <p:cond delay="indefinite"/>
                          </p:stCondLst>
                          <p:childTnLst>
                            <p:par>
                              <p:cTn id="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8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8056 -0.0605 L 1.38889E-6 1.23457E-6 " pathEditMode="relative" rAng="0" ptsTypes="AA">
                                          <p:cBhvr>
                                            <p:cTn id="99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028" y="302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0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2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8402 -0.06204 L -3.05556E-6 1.23457E-6 " pathEditMode="relative" rAng="0" ptsTypes="AA">
                                          <p:cBhvr>
                                            <p:cTn id="10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201" y="308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4" fill="hold">
                          <p:stCondLst>
                            <p:cond delay="indefinite"/>
                          </p:stCondLst>
                          <p:childTnLst>
                            <p:par>
                              <p:cTn id="10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6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2" fill="hold">
                          <p:stCondLst>
                            <p:cond delay="indefinite"/>
                          </p:stCondLst>
                          <p:childTnLst>
                            <p:par>
                              <p:cTn id="1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4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0" fill="hold">
                          <p:stCondLst>
                            <p:cond delay="indefinite"/>
                          </p:stCondLst>
                          <p:childTnLst>
                            <p:par>
                              <p:cTn id="1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2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4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42396 -0.34074 L -0.00208 -0.00093 " pathEditMode="relative" rAng="0" ptsTypes="AA">
                                          <p:cBhvr>
                                            <p:cTn id="125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1094" y="169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27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9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30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2" fill="hold">
                          <p:stCondLst>
                            <p:cond delay="indefinite"/>
                          </p:stCondLst>
                          <p:childTnLst>
                            <p:par>
                              <p:cTn id="1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4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36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7" fill="hold">
                          <p:stCondLst>
                            <p:cond delay="indefinite"/>
                          </p:stCondLst>
                          <p:childTnLst>
                            <p:par>
                              <p:cTn id="1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9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1" dur="5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42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5" dur="500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46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7" fill="hold">
                          <p:stCondLst>
                            <p:cond delay="indefinite"/>
                          </p:stCondLst>
                          <p:childTnLst>
                            <p:par>
                              <p:cTn id="1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9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4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5" fill="hold">
                          <p:stCondLst>
                            <p:cond delay="indefinite"/>
                          </p:stCondLst>
                          <p:childTnLst>
                            <p:par>
                              <p:cTn id="1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7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9" presetID="42" presetClass="path" presetSubtype="0" accel="50000" decel="500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44809 -0.475 L 0.00156 0.00247 " pathEditMode="relative" rAng="0" ptsTypes="AA">
                                          <p:cBhvr>
                                            <p:cTn id="160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2483" y="23858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1" fill="hold">
                          <p:stCondLst>
                            <p:cond delay="indefinite"/>
                          </p:stCondLst>
                          <p:childTnLst>
                            <p:par>
                              <p:cTn id="1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3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5" dur="500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6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68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0" dur="500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71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2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73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5" fill="hold">
                          <p:stCondLst>
                            <p:cond delay="indefinite"/>
                          </p:stCondLst>
                          <p:childTnLst>
                            <p:par>
                              <p:cTn id="1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7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9" dur="500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80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1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3" dur="500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84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7" dur="500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88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9" fill="hold">
                          <p:stCondLst>
                            <p:cond delay="indefinite"/>
                          </p:stCondLst>
                          <p:childTnLst>
                            <p:par>
                              <p:cTn id="19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1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3" presetID="26" presetClass="emph" presetSubtype="0" repeatCount="30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94" dur="500" tmFilter="0, 0; .2, .5; .8, .5; 1, 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95" dur="250" autoRev="1" fill="hold"/>
                                            <p:tgtEl>
                                              <p:spTgt spid="8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6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8" presetID="26" presetClass="emph" presetSubtype="0" repeatCount="30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99" dur="500" tmFilter="0, 0; .2, .5; .8, .5; 1, 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00" dur="250" autoRev="1" fill="hold"/>
                                            <p:tgtEl>
                                              <p:spTgt spid="8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1" fill="hold">
                          <p:stCondLst>
                            <p:cond delay="indefinite"/>
                          </p:stCondLst>
                          <p:childTnLst>
                            <p:par>
                              <p:cTn id="20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3" presetID="10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04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0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07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0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9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1" fill="hold">
                          <p:stCondLst>
                            <p:cond delay="indefinite"/>
                          </p:stCondLst>
                          <p:childTnLst>
                            <p:par>
                              <p:cTn id="2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3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5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7" fill="hold">
                          <p:stCondLst>
                            <p:cond delay="indefinite"/>
                          </p:stCondLst>
                          <p:childTnLst>
                            <p:par>
                              <p:cTn id="2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1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3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5" presetID="10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26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8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2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1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32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4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35" dur="500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6" dur="500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37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9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40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2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43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5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46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8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49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5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1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52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5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4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55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7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52222 0.47346 L 0 1.23457E-6 " pathEditMode="relative" rAng="0" ptsTypes="AA">
                                          <p:cBhvr>
                                            <p:cTn id="258" dur="125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111" y="-2367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9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52778 0.47747 L 0.004 0.00216 " pathEditMode="relative" rAng="0" ptsTypes="AA">
                                          <p:cBhvr>
                                            <p:cTn id="260" dur="125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198" y="-2376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61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53715 0.47346 L -5.55556E-7 1.23457E-6 " pathEditMode="relative" rAng="0" ptsTypes="AA">
                                          <p:cBhvr>
                                            <p:cTn id="262" dur="125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58" y="-2367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64" presetID="3" presetClass="emph" presetSubtype="2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26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6" fill="hold">
                          <p:stCondLst>
                            <p:cond delay="indefinite"/>
                          </p:stCondLst>
                          <p:childTnLst>
                            <p:par>
                              <p:cTn id="26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8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0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1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2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3" fill="hold">
                          <p:stCondLst>
                            <p:cond delay="indefinite"/>
                          </p:stCondLst>
                          <p:childTnLst>
                            <p:par>
                              <p:cTn id="2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7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8" fill="hold">
                          <p:stCondLst>
                            <p:cond delay="indefinite"/>
                          </p:stCondLst>
                          <p:childTnLst>
                            <p:par>
                              <p:cTn id="2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0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281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282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28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4" fill="hold">
                          <p:stCondLst>
                            <p:cond delay="indefinite"/>
                          </p:stCondLst>
                          <p:childTnLst>
                            <p:par>
                              <p:cTn id="28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8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9" fill="hold">
                          <p:stCondLst>
                            <p:cond delay="indefinite"/>
                          </p:stCondLst>
                          <p:childTnLst>
                            <p:par>
                              <p:cTn id="29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3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4" fill="hold">
                          <p:stCondLst>
                            <p:cond delay="indefinite"/>
                          </p:stCondLst>
                          <p:childTnLst>
                            <p:par>
                              <p:cTn id="2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6" presetID="3" presetClass="emph" presetSubtype="2" fill="hold" grpId="3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297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298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299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00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01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2" fill="hold">
                          <p:stCondLst>
                            <p:cond delay="indefinite"/>
                          </p:stCondLst>
                          <p:childTnLst>
                            <p:par>
                              <p:cTn id="30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6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7" fill="hold">
                          <p:stCondLst>
                            <p:cond delay="indefinite"/>
                          </p:stCondLst>
                          <p:childTnLst>
                            <p:par>
                              <p:cTn id="3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1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2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1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14" presetID="3" presetClass="emph" presetSubtype="2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15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16" presetID="3" presetClass="emph" presetSubtype="2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17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8" fill="hold">
                          <p:stCondLst>
                            <p:cond delay="indefinite"/>
                          </p:stCondLst>
                          <p:childTnLst>
                            <p:par>
                              <p:cTn id="3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2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3" fill="hold">
                          <p:stCondLst>
                            <p:cond delay="indefinite"/>
                          </p:stCondLst>
                          <p:childTnLst>
                            <p:par>
                              <p:cTn id="3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7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8" fill="hold">
                          <p:stCondLst>
                            <p:cond delay="indefinite"/>
                          </p:stCondLst>
                          <p:childTnLst>
                            <p:par>
                              <p:cTn id="3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0" presetID="3" presetClass="emph" presetSubtype="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31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32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33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34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35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3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8" dur="50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9" fill="hold">
                          <p:stCondLst>
                            <p:cond delay="indefinite"/>
                          </p:stCondLst>
                          <p:childTnLst>
                            <p:par>
                              <p:cTn id="3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1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3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4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5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6" fill="hold">
                          <p:stCondLst>
                            <p:cond delay="indefinite"/>
                          </p:stCondLst>
                          <p:childTnLst>
                            <p:par>
                              <p:cTn id="3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0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1" fill="hold">
                          <p:stCondLst>
                            <p:cond delay="indefinite"/>
                          </p:stCondLst>
                          <p:childTnLst>
                            <p:par>
                              <p:cTn id="3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5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6" fill="hold">
                          <p:stCondLst>
                            <p:cond delay="indefinite"/>
                          </p:stCondLst>
                          <p:childTnLst>
                            <p:par>
                              <p:cTn id="3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0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1" fill="hold">
                          <p:stCondLst>
                            <p:cond delay="indefinite"/>
                          </p:stCondLst>
                          <p:childTnLst>
                            <p:par>
                              <p:cTn id="3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5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6" fill="hold">
                          <p:stCondLst>
                            <p:cond delay="indefinite"/>
                          </p:stCondLst>
                          <p:childTnLst>
                            <p:par>
                              <p:cTn id="36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8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69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70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71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72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73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74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77" presetID="3" presetClass="emph" presetSubtype="2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78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79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80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81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82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83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84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8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7" dur="5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8" fill="hold">
                          <p:stCondLst>
                            <p:cond delay="indefinite"/>
                          </p:stCondLst>
                          <p:childTnLst>
                            <p:par>
                              <p:cTn id="38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2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3" fill="hold">
                          <p:stCondLst>
                            <p:cond delay="indefinite"/>
                          </p:stCondLst>
                          <p:childTnLst>
                            <p:par>
                              <p:cTn id="39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7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8" fill="hold">
                          <p:stCondLst>
                            <p:cond delay="indefinite"/>
                          </p:stCondLst>
                          <p:childTnLst>
                            <p:par>
                              <p:cTn id="39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2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3" fill="hold">
                          <p:stCondLst>
                            <p:cond delay="indefinite"/>
                          </p:stCondLst>
                          <p:childTnLst>
                            <p:par>
                              <p:cTn id="40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5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7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8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9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0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1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3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4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5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6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7" fill="hold">
                          <p:stCondLst>
                            <p:cond delay="indefinite"/>
                          </p:stCondLst>
                          <p:childTnLst>
                            <p:par>
                              <p:cTn id="4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1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23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24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2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2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27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2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9" fill="hold">
                          <p:stCondLst>
                            <p:cond delay="indefinite"/>
                          </p:stCondLst>
                          <p:childTnLst>
                            <p:par>
                              <p:cTn id="4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3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4" fill="hold">
                          <p:stCondLst>
                            <p:cond delay="indefinite"/>
                          </p:stCondLst>
                          <p:childTnLst>
                            <p:par>
                              <p:cTn id="4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6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37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38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39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40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41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42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43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44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6" fill="hold">
                          <p:stCondLst>
                            <p:cond delay="indefinite"/>
                          </p:stCondLst>
                          <p:childTnLst>
                            <p:par>
                              <p:cTn id="4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8" presetID="3" presetClass="emph" presetSubtype="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49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50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51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52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53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54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55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56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57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58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59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2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3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4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5" fill="hold">
                          <p:stCondLst>
                            <p:cond delay="indefinite"/>
                          </p:stCondLst>
                          <p:childTnLst>
                            <p:par>
                              <p:cTn id="46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7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69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1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3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5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3316 -0.06544 L 3.61111E-6 3.08642E-6 " pathEditMode="relative" rAng="0" ptsTypes="AA">
                                          <p:cBhvr>
                                            <p:cTn id="476" dur="75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667" y="327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77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342 -0.0642 L 3.33333E-6 3.08642E-6 " pathEditMode="relative" rAng="0" ptsTypes="AA">
                                          <p:cBhvr>
                                            <p:cTn id="478" dur="75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719" y="321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79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3455 -0.06358 L -4.72222E-6 3.08642E-6 " pathEditMode="relative" rAng="0" ptsTypes="AA">
                                          <p:cBhvr>
                                            <p:cTn id="480" dur="75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736" y="317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81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6059 -0.06451 L 1.66667E-6 3.08642E-6 " pathEditMode="relative" rAng="0" ptsTypes="AA">
                                          <p:cBhvr>
                                            <p:cTn id="482" dur="75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038" y="321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3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484" presetID="1" presetClass="exit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6" fill="hold">
                          <p:stCondLst>
                            <p:cond delay="indefinite"/>
                          </p:stCondLst>
                          <p:childTnLst>
                            <p:par>
                              <p:cTn id="48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8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89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90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91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92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93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94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95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96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97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98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99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0" fill="hold">
                          <p:stCondLst>
                            <p:cond delay="indefinite"/>
                          </p:stCondLst>
                          <p:childTnLst>
                            <p:par>
                              <p:cTn id="50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2" presetID="3" presetClass="emph" presetSubtype="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03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04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05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06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07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8" fill="hold">
                          <p:stCondLst>
                            <p:cond delay="indefinite"/>
                          </p:stCondLst>
                          <p:childTnLst>
                            <p:par>
                              <p:cTn id="50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0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12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14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16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6997 -0.06358 L 3.61111E-6 3.08642E-6 " pathEditMode="relative" rAng="0" ptsTypes="AA">
                                          <p:cBhvr>
                                            <p:cTn id="517" dur="10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490" y="317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18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052 -0.06327 L 3.33333E-6 3.08642E-6 " pathEditMode="relative" rAng="0" ptsTypes="AA">
                                          <p:cBhvr>
                                            <p:cTn id="519" dur="10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5" y="314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20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1059 -0.06667 L -0.00712 3.08642E-6 " pathEditMode="relative" rAng="0" ptsTypes="AA">
                                          <p:cBhvr>
                                            <p:cTn id="521" dur="10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4" y="333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2" fill="hold">
                          <p:stCondLst>
                            <p:cond delay="indefinite"/>
                          </p:stCondLst>
                          <p:childTnLst>
                            <p:par>
                              <p:cTn id="5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4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25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26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27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28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29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0" fill="hold">
                          <p:stCondLst>
                            <p:cond delay="indefinite"/>
                          </p:stCondLst>
                          <p:childTnLst>
                            <p:par>
                              <p:cTn id="5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2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4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5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6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7" fill="hold">
                          <p:stCondLst>
                            <p:cond delay="indefinite"/>
                          </p:stCondLst>
                          <p:childTnLst>
                            <p:par>
                              <p:cTn id="5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1" dur="5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4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5" dur="300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46" dur="30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7" fill="hold">
                          <p:stCondLst>
                            <p:cond delay="indefinite"/>
                          </p:stCondLst>
                          <p:childTnLst>
                            <p:par>
                              <p:cTn id="5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51" dur="500"/>
                                            <p:tgtEl>
                                              <p:spTgt spid="1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2" fill="hold">
                          <p:stCondLst>
                            <p:cond delay="indefinite"/>
                          </p:stCondLst>
                          <p:childTnLst>
                            <p:par>
                              <p:cTn id="5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56" dur="500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7" fill="hold">
                          <p:stCondLst>
                            <p:cond delay="indefinite"/>
                          </p:stCondLst>
                          <p:childTnLst>
                            <p:par>
                              <p:cTn id="5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9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1" dur="500"/>
                                            <p:tgtEl>
                                              <p:spTgt spid="1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2" fill="hold">
                          <p:stCondLst>
                            <p:cond delay="indefinite"/>
                          </p:stCondLst>
                          <p:childTnLst>
                            <p:par>
                              <p:cTn id="5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4" presetID="1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66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7188 -0.1108 L 3.61111E-6 -3.95062E-6 " pathEditMode="relative" rAng="0" ptsTypes="AA">
                                          <p:cBhvr>
                                            <p:cTn id="567" dur="10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94" y="5525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8" fill="hold">
                          <p:stCondLst>
                            <p:cond delay="indefinite"/>
                          </p:stCondLst>
                          <p:childTnLst>
                            <p:par>
                              <p:cTn id="5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2" dur="500"/>
                                            <p:tgtEl>
                                              <p:spTgt spid="1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3" fill="hold">
                          <p:stCondLst>
                            <p:cond delay="indefinite"/>
                          </p:stCondLst>
                          <p:childTnLst>
                            <p:par>
                              <p:cTn id="5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7" dur="500"/>
                                            <p:tgtEl>
                                              <p:spTgt spid="1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79" presetID="1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1" fill="hold">
                          <p:stCondLst>
                            <p:cond delay="indefinite"/>
                          </p:stCondLst>
                          <p:childTnLst>
                            <p:par>
                              <p:cTn id="5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85" dur="500"/>
                                            <p:tgtEl>
                                              <p:spTgt spid="1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6" fill="hold">
                          <p:stCondLst>
                            <p:cond delay="indefinite"/>
                          </p:stCondLst>
                          <p:childTnLst>
                            <p:par>
                              <p:cTn id="58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8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0" dur="500"/>
                                            <p:tgtEl>
                                              <p:spTgt spid="1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1" fill="hold">
                          <p:stCondLst>
                            <p:cond delay="indefinite"/>
                          </p:stCondLst>
                          <p:childTnLst>
                            <p:par>
                              <p:cTn id="59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93" presetID="1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5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283 -0.11049 L 2.22222E-6 -2.46914E-7 " pathEditMode="relative" rAng="0" ptsTypes="AA">
                                          <p:cBhvr>
                                            <p:cTn id="596" dur="10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406" y="5525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98" presetID="1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0" fill="hold">
                          <p:stCondLst>
                            <p:cond delay="indefinite"/>
                          </p:stCondLst>
                          <p:childTnLst>
                            <p:par>
                              <p:cTn id="60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4" dur="500"/>
                                            <p:tgtEl>
                                              <p:spTgt spid="1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0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8" dur="500"/>
                                            <p:tgtEl>
                                              <p:spTgt spid="1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9" fill="hold">
                          <p:stCondLst>
                            <p:cond delay="indefinite"/>
                          </p:stCondLst>
                          <p:childTnLst>
                            <p:par>
                              <p:cTn id="6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1" presetID="1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3" fill="hold">
                          <p:stCondLst>
                            <p:cond delay="indefinite"/>
                          </p:stCondLst>
                          <p:childTnLst>
                            <p:par>
                              <p:cTn id="6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7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8" fill="hold">
                          <p:stCondLst>
                            <p:cond delay="indefinite"/>
                          </p:stCondLst>
                          <p:childTnLst>
                            <p:par>
                              <p:cTn id="6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2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2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3" fill="hold">
                          <p:stCondLst>
                            <p:cond delay="indefinite"/>
                          </p:stCondLst>
                          <p:childTnLst>
                            <p:par>
                              <p:cTn id="6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2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7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8" fill="hold">
                          <p:stCondLst>
                            <p:cond delay="indefinite"/>
                          </p:stCondLst>
                          <p:childTnLst>
                            <p:par>
                              <p:cTn id="6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0" presetID="1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2" fill="hold">
                          <p:stCondLst>
                            <p:cond delay="indefinite"/>
                          </p:stCondLst>
                          <p:childTnLst>
                            <p:par>
                              <p:cTn id="6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6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3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0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1" fill="hold">
                          <p:stCondLst>
                            <p:cond delay="indefinite"/>
                          </p:stCondLst>
                          <p:childTnLst>
                            <p:par>
                              <p:cTn id="6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3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5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6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7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8" fill="hold">
                          <p:stCondLst>
                            <p:cond delay="indefinite"/>
                          </p:stCondLst>
                          <p:childTnLst>
                            <p:par>
                              <p:cTn id="6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0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2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3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4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55" fill="hold">
                          <p:stCondLst>
                            <p:cond delay="indefinite"/>
                          </p:stCondLst>
                          <p:childTnLst>
                            <p:par>
                              <p:cTn id="6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7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58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59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60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61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62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6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5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8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1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72" fill="hold">
                          <p:stCondLst>
                            <p:cond delay="indefinite"/>
                          </p:stCondLst>
                          <p:childTnLst>
                            <p:par>
                              <p:cTn id="67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74" presetID="3" presetClass="emph" presetSubtype="2" fill="hold" grpId="3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75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76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77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78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79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0" fill="hold">
                          <p:stCondLst>
                            <p:cond delay="indefinite"/>
                          </p:stCondLst>
                          <p:childTnLst>
                            <p:par>
                              <p:cTn id="68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8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4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5" fill="hold">
                          <p:stCondLst>
                            <p:cond delay="indefinite"/>
                          </p:stCondLst>
                          <p:childTnLst>
                            <p:par>
                              <p:cTn id="68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87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88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89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90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91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92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9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5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8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1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02" fill="hold">
                          <p:stCondLst>
                            <p:cond delay="indefinite"/>
                          </p:stCondLst>
                          <p:childTnLst>
                            <p:par>
                              <p:cTn id="70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4" presetID="3" presetClass="emph" presetSubtype="2" fill="hold" grpId="3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705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706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707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708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709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7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2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3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4" dur="500"/>
                                            <p:tgtEl>
                                              <p:spTgt spid="1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15" fill="hold">
                          <p:stCondLst>
                            <p:cond delay="indefinite"/>
                          </p:stCondLst>
                          <p:childTnLst>
                            <p:par>
                              <p:cTn id="7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1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9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20" fill="hold">
                          <p:stCondLst>
                            <p:cond delay="indefinite"/>
                          </p:stCondLst>
                          <p:childTnLst>
                            <p:par>
                              <p:cTn id="7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2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4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25" fill="hold">
                          <p:stCondLst>
                            <p:cond delay="indefinite"/>
                          </p:stCondLst>
                          <p:childTnLst>
                            <p:par>
                              <p:cTn id="7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2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9" dur="50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30" fill="hold">
                          <p:stCondLst>
                            <p:cond delay="indefinite"/>
                          </p:stCondLst>
                          <p:childTnLst>
                            <p:par>
                              <p:cTn id="7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3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34" dur="500"/>
                                            <p:tgtEl>
                                              <p:spTgt spid="1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35" fill="hold">
                          <p:stCondLst>
                            <p:cond delay="indefinite"/>
                          </p:stCondLst>
                          <p:childTnLst>
                            <p:par>
                              <p:cTn id="7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3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39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0" fill="hold">
                          <p:stCondLst>
                            <p:cond delay="indefinite"/>
                          </p:stCondLst>
                          <p:childTnLst>
                            <p:par>
                              <p:cTn id="7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4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4" dur="500"/>
                                            <p:tgtEl>
                                              <p:spTgt spid="1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5" fill="hold">
                          <p:stCondLst>
                            <p:cond delay="indefinite"/>
                          </p:stCondLst>
                          <p:childTnLst>
                            <p:par>
                              <p:cTn id="7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4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9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2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5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6" fill="hold">
                          <p:stCondLst>
                            <p:cond delay="indefinite"/>
                          </p:stCondLst>
                          <p:childTnLst>
                            <p:par>
                              <p:cTn id="7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58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0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1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2" dur="5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63" fill="hold">
                          <p:stCondLst>
                            <p:cond delay="indefinite"/>
                          </p:stCondLst>
                          <p:childTnLst>
                            <p:par>
                              <p:cTn id="7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7" dur="500"/>
                                            <p:tgtEl>
                                              <p:spTgt spid="1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0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3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6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78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80" dur="35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5" grpId="0"/>
          <p:bldP spid="6" grpId="0" animBg="1"/>
          <p:bldP spid="6" grpId="1" animBg="1"/>
          <p:bldP spid="7" grpId="0"/>
          <p:bldP spid="8" grpId="0"/>
          <p:bldP spid="9" grpId="0"/>
          <p:bldP spid="10" grpId="0" animBg="1"/>
          <p:bldP spid="11" grpId="0"/>
          <p:bldP spid="11" grpId="1"/>
          <p:bldP spid="11" grpId="2"/>
          <p:bldP spid="11" grpId="3"/>
          <p:bldP spid="12" grpId="0"/>
          <p:bldP spid="13" grpId="0"/>
          <p:bldP spid="14" grpId="0"/>
          <p:bldP spid="14" grpId="1"/>
          <p:bldP spid="14" grpId="2"/>
          <p:bldP spid="15" grpId="0"/>
          <p:bldP spid="16" grpId="0"/>
          <p:bldP spid="19" grpId="0"/>
          <p:bldP spid="20" grpId="0"/>
          <p:bldP spid="21" grpId="0"/>
          <p:bldP spid="22" grpId="0"/>
          <p:bldP spid="22" grpId="1"/>
          <p:bldP spid="23" grpId="0"/>
          <p:bldP spid="23" grpId="1"/>
          <p:bldP spid="26" grpId="0"/>
          <p:bldP spid="26" grpId="1"/>
          <p:bldP spid="26" grpId="2"/>
          <p:bldP spid="30" grpId="0"/>
          <p:bldP spid="30" grpId="1"/>
          <p:bldP spid="30" grpId="2"/>
          <p:bldP spid="50" grpId="0"/>
          <p:bldP spid="50" grpId="1"/>
          <p:bldP spid="51" grpId="0"/>
          <p:bldP spid="51" grpId="1"/>
          <p:bldP spid="54" grpId="0" animBg="1"/>
          <p:bldP spid="54" grpId="1" animBg="1"/>
          <p:bldP spid="74" grpId="0"/>
          <p:bldP spid="74" grpId="1"/>
          <p:bldP spid="74" grpId="2"/>
          <p:bldP spid="75" grpId="0"/>
          <p:bldP spid="75" grpId="1"/>
          <p:bldP spid="76" grpId="0"/>
          <p:bldP spid="76" grpId="1"/>
          <p:bldP spid="77" grpId="0"/>
          <p:bldP spid="77" grpId="1"/>
          <p:bldP spid="79" grpId="0"/>
          <p:bldP spid="79" grpId="1"/>
          <p:bldP spid="80" grpId="0" animBg="1"/>
          <p:bldP spid="80" grpId="1" animBg="1"/>
          <p:bldP spid="80" grpId="2" animBg="1"/>
          <p:bldP spid="81" grpId="0" animBg="1"/>
          <p:bldP spid="81" grpId="1" animBg="1"/>
          <p:bldP spid="81" grpId="2" animBg="1"/>
          <p:bldP spid="90" grpId="0"/>
          <p:bldP spid="90" grpId="1"/>
          <p:bldP spid="90" grpId="2"/>
          <p:bldP spid="90" grpId="3"/>
          <p:bldP spid="91" grpId="0"/>
          <p:bldP spid="91" grpId="1"/>
          <p:bldP spid="91" grpId="2"/>
          <p:bldP spid="91" grpId="3"/>
          <p:bldP spid="92" grpId="0"/>
          <p:bldP spid="92" grpId="1"/>
          <p:bldP spid="92" grpId="2"/>
          <p:bldP spid="92" grpId="3"/>
          <p:bldP spid="93" grpId="0"/>
          <p:bldP spid="94" grpId="0"/>
          <p:bldP spid="94" grpId="1"/>
          <p:bldP spid="94" grpId="2"/>
          <p:bldP spid="95" grpId="0"/>
          <p:bldP spid="95" grpId="1"/>
          <p:bldP spid="95" grpId="2"/>
          <p:bldP spid="96" grpId="0"/>
          <p:bldP spid="96" grpId="1"/>
          <p:bldP spid="96" grpId="2"/>
          <p:bldP spid="97" grpId="0"/>
          <p:bldP spid="97" grpId="1"/>
          <p:bldP spid="97" grpId="2"/>
          <p:bldP spid="98" grpId="0"/>
          <p:bldP spid="98" grpId="1"/>
          <p:bldP spid="98" grpId="2"/>
          <p:bldP spid="99" grpId="0"/>
          <p:bldP spid="99" grpId="1"/>
          <p:bldP spid="99" grpId="2"/>
          <p:bldP spid="100" grpId="0"/>
          <p:bldP spid="100" grpId="1"/>
          <p:bldP spid="100" grpId="2"/>
          <p:bldP spid="103" grpId="0"/>
          <p:bldP spid="104" grpId="0"/>
          <p:bldP spid="104" grpId="1"/>
          <p:bldP spid="104" grpId="2"/>
          <p:bldP spid="105" grpId="0"/>
          <p:bldP spid="105" grpId="1"/>
          <p:bldP spid="105" grpId="2"/>
          <p:bldP spid="106" grpId="0"/>
          <p:bldP spid="106" grpId="1"/>
          <p:bldP spid="106" grpId="2"/>
          <p:bldP spid="107" grpId="0"/>
          <p:bldP spid="107" grpId="1"/>
          <p:bldP spid="107" grpId="2"/>
          <p:bldP spid="108" grpId="0"/>
          <p:bldP spid="108" grpId="1"/>
          <p:bldP spid="108" grpId="2"/>
          <p:bldP spid="109" grpId="0"/>
          <p:bldP spid="109" grpId="1"/>
          <p:bldP spid="109" grpId="2"/>
          <p:bldP spid="110" grpId="0"/>
          <p:bldP spid="110" grpId="1"/>
          <p:bldP spid="110" grpId="2"/>
          <p:bldP spid="111" grpId="0"/>
          <p:bldP spid="111" grpId="1"/>
          <p:bldP spid="111" grpId="2"/>
          <p:bldP spid="112" grpId="0"/>
          <p:bldP spid="112" grpId="1"/>
          <p:bldP spid="112" grpId="2"/>
          <p:bldP spid="115" grpId="0"/>
          <p:bldP spid="116" grpId="0"/>
          <p:bldP spid="116" grpId="1"/>
          <p:bldP spid="117" grpId="0"/>
          <p:bldP spid="117" grpId="1"/>
          <p:bldP spid="118" grpId="0"/>
          <p:bldP spid="118" grpId="1"/>
          <p:bldP spid="119" grpId="0"/>
          <p:bldP spid="119" grpId="1"/>
          <p:bldP spid="120" grpId="0"/>
          <p:bldP spid="120" grpId="1"/>
          <p:bldP spid="121" grpId="0"/>
          <p:bldP spid="121" grpId="1"/>
          <p:bldP spid="146" grpId="0"/>
          <p:bldP spid="146" grpId="1"/>
          <p:bldP spid="146" grpId="2"/>
          <p:bldP spid="153" grpId="0"/>
          <p:bldP spid="153" grpId="1"/>
          <p:bldP spid="147" grpId="0"/>
          <p:bldP spid="147" grpId="1"/>
          <p:bldP spid="154" grpId="0"/>
          <p:bldP spid="157" grpId="0"/>
          <p:bldP spid="158" grpId="0"/>
          <p:bldP spid="159" grpId="0"/>
          <p:bldP spid="160" grpId="0"/>
          <p:bldP spid="163" grpId="0"/>
          <p:bldP spid="164" grpId="0"/>
          <p:bldP spid="165" grpId="0"/>
          <p:bldP spid="166" grpId="0"/>
          <p:bldP spid="167" grpId="0"/>
          <p:bldP spid="168" grpId="0"/>
          <p:bldP spid="169" grpId="0"/>
          <p:bldP spid="170" grpId="0"/>
          <p:bldP spid="171" grpId="0"/>
          <p:bldP spid="172" grpId="0"/>
          <p:bldP spid="174" grpId="0"/>
          <p:bldP spid="175" grpId="0"/>
          <p:bldP spid="176" grpId="0" animBg="1"/>
          <p:bldP spid="177" grpId="0"/>
          <p:bldP spid="178" grpId="0"/>
          <p:bldP spid="179" grpId="0"/>
          <p:bldP spid="180" grpId="0"/>
          <p:bldP spid="181" grpId="0"/>
          <p:bldP spid="182" grpId="0"/>
          <p:bldP spid="182" grpId="1"/>
          <p:bldP spid="182" grpId="2"/>
          <p:bldP spid="182" grpId="3"/>
          <p:bldP spid="183" grpId="0"/>
          <p:bldP spid="183" grpId="1"/>
          <p:bldP spid="183" grpId="2"/>
          <p:bldP spid="184" grpId="0"/>
          <p:bldP spid="184" grpId="1"/>
          <p:bldP spid="184" grpId="2"/>
          <p:bldP spid="186" grpId="0"/>
          <p:bldP spid="187" grpId="0"/>
          <p:bldP spid="187" grpId="1"/>
          <p:bldP spid="187" grpId="2"/>
          <p:bldP spid="187" grpId="3"/>
          <p:bldP spid="189" grpId="0"/>
          <p:bldP spid="189" grpId="1"/>
          <p:bldP spid="189" grpId="2"/>
          <p:bldP spid="190" grpId="0"/>
          <p:bldP spid="190" grpId="1"/>
          <p:bldP spid="190" grpId="2"/>
          <p:bldP spid="114" grpId="0" animBg="1"/>
          <p:bldP spid="114" grpId="1" animBg="1"/>
          <p:bldP spid="122" grpId="0" animBg="1"/>
          <p:bldP spid="122" grpId="1" animBg="1"/>
          <p:bldP spid="126" grpId="0"/>
          <p:bldP spid="127" grpId="0"/>
          <p:bldP spid="113" grpId="0"/>
          <p:bldP spid="123" grpId="0"/>
          <p:bldP spid="130" grpId="0" animBg="1"/>
          <p:bldP spid="130" grpId="1" animBg="1"/>
          <p:bldP spid="131" grpId="0" animBg="1"/>
          <p:bldP spid="131" grpId="1" animBg="1"/>
          <p:bldP spid="125" grpId="1"/>
          <p:bldP spid="129" grpId="0"/>
          <p:bldP spid="132" grpId="0"/>
          <p:bldP spid="133" grpId="0"/>
          <p:bldP spid="134" grpId="1"/>
          <p:bldP spid="135" grpId="0"/>
          <p:bldP spid="136" grpId="0"/>
          <p:bldP spid="137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8383" y="361950"/>
            <a:ext cx="1000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Gautami" panose="020B0502040204020203" pitchFamily="34" charset="0"/>
              </a:defRPr>
            </a:lvl1pPr>
          </a:lstStyle>
          <a:p>
            <a:r>
              <a:rPr lang="en-US" sz="3600" b="1" dirty="0">
                <a:solidFill>
                  <a:srgbClr val="00FFFF"/>
                </a:solidFill>
                <a:latin typeface="Book Antiqua" panose="02040602050305030304" pitchFamily="18" charset="0"/>
              </a:rPr>
              <a:t>Q</a:t>
            </a:r>
            <a:r>
              <a:rPr lang="en-US" sz="2000" b="1" dirty="0">
                <a:solidFill>
                  <a:srgbClr val="00FFFF"/>
                </a:solidFill>
              </a:rPr>
              <a:t>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6800" y="562138"/>
            <a:ext cx="6801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Gautami" panose="020B0502040204020203" pitchFamily="34" charset="0"/>
              </a:defRPr>
            </a:lvl1pPr>
          </a:lstStyle>
          <a:p>
            <a:pPr>
              <a:tabLst>
                <a:tab pos="2344738" algn="l"/>
              </a:tabLst>
            </a:pPr>
            <a:r>
              <a:rPr lang="en-US" sz="1800" b="1" dirty="0">
                <a:solidFill>
                  <a:srgbClr val="00FFFF"/>
                </a:solidFill>
              </a:rPr>
              <a:t>Find the zeroes of the following quadratics Polynomials.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31520" y="1002943"/>
            <a:ext cx="626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Gautami" panose="020B0502040204020203" pitchFamily="34" charset="0"/>
              </a:defRPr>
            </a:lvl1pPr>
          </a:lstStyle>
          <a:p>
            <a:pPr>
              <a:tabLst>
                <a:tab pos="2344738" algn="l"/>
              </a:tabLst>
            </a:pPr>
            <a:r>
              <a:rPr lang="en-US" sz="1600" b="1" dirty="0" smtClean="0"/>
              <a:t>(2)</a:t>
            </a:r>
            <a:endParaRPr lang="en-US" sz="1600" b="1" dirty="0"/>
          </a:p>
        </p:txBody>
      </p:sp>
      <p:sp>
        <p:nvSpPr>
          <p:cNvPr id="97" name="Rounded Rectangle 96"/>
          <p:cNvSpPr/>
          <p:nvPr/>
        </p:nvSpPr>
        <p:spPr>
          <a:xfrm>
            <a:off x="304800" y="1307743"/>
            <a:ext cx="761549" cy="461665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n w="6350">
                  <a:solidFill>
                    <a:srgbClr val="FFFF00"/>
                  </a:solidFill>
                </a:ln>
                <a:solidFill>
                  <a:srgbClr val="AC007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Gautami" panose="020B0502040204020203" pitchFamily="34" charset="0"/>
              </a:rPr>
              <a:t>Sol.</a:t>
            </a:r>
            <a:endParaRPr lang="en-US" sz="2400" b="1" dirty="0">
              <a:ln w="6350">
                <a:solidFill>
                  <a:srgbClr val="FFFF00"/>
                </a:solidFill>
              </a:ln>
              <a:solidFill>
                <a:srgbClr val="AC007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cs typeface="Gautami" panose="020B0502040204020203" pitchFamily="34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04800" y="1702994"/>
            <a:ext cx="656935" cy="12081"/>
          </a:xfrm>
          <a:prstGeom prst="rect">
            <a:avLst/>
          </a:prstGeom>
          <a:gradFill flip="none" rotWithShape="1">
            <a:gsLst>
              <a:gs pos="2000">
                <a:schemeClr val="bg1">
                  <a:lumMod val="85000"/>
                  <a:alpha val="0"/>
                </a:schemeClr>
              </a:gs>
              <a:gs pos="50000">
                <a:srgbClr val="FFFF00"/>
              </a:gs>
              <a:gs pos="100000">
                <a:schemeClr val="bg1">
                  <a:lumMod val="8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377666" y="995830"/>
            <a:ext cx="1196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344738" algn="l"/>
              </a:tabLst>
            </a:pP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7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cs typeface="Consolas" pitchFamily="49" charset="0"/>
              </a:rPr>
              <a:t>m</a:t>
            </a:r>
            <a:r>
              <a:rPr lang="en-US" sz="16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Consolas" pitchFamily="49" charset="0"/>
              </a:rPr>
              <a:t>2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 – 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Consolas" pitchFamily="49" charset="0"/>
              </a:rPr>
              <a:t>84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377666" y="994946"/>
            <a:ext cx="1196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344738" algn="l"/>
              </a:tabLst>
            </a:pP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7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cs typeface="Consolas" pitchFamily="49" charset="0"/>
              </a:rPr>
              <a:t>m</a:t>
            </a:r>
            <a:r>
              <a:rPr lang="en-US" sz="16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Consolas" pitchFamily="49" charset="0"/>
              </a:rPr>
              <a:t>2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 – 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Consolas" pitchFamily="49" charset="0"/>
              </a:rPr>
              <a:t>84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377666" y="1386830"/>
            <a:ext cx="597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7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cs typeface="Consolas" pitchFamily="49" charset="0"/>
              </a:rPr>
              <a:t>m</a:t>
            </a:r>
            <a:r>
              <a:rPr lang="en-US" sz="16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Consolas" pitchFamily="49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166351" y="1377892"/>
            <a:ext cx="414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84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926321" y="1377892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820466" y="1731796"/>
            <a:ext cx="879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344738" algn="l"/>
              </a:tabLst>
            </a:pP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a</a:t>
            </a:r>
            <a:r>
              <a:rPr lang="en-US" sz="16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 </a:t>
            </a:r>
            <a:r>
              <a:rPr lang="en-US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b</a:t>
            </a:r>
            <a:r>
              <a:rPr lang="en-US" sz="16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Consolas" pitchFamily="49" charset="0"/>
              </a:rPr>
              <a:t>2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4718868" y="1731796"/>
            <a:ext cx="1093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344738" algn="l"/>
              </a:tabLst>
            </a:pP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Consolas" pitchFamily="49" charset="0"/>
              </a:rPr>
              <a:t>(</a:t>
            </a:r>
            <a:r>
              <a:rPr lang="en-US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a</a:t>
            </a:r>
            <a:r>
              <a:rPr lang="en-US" sz="16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+ </a:t>
            </a:r>
            <a:r>
              <a:rPr lang="en-US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b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Consolas" pitchFamily="49" charset="0"/>
              </a:rPr>
              <a:t>)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431336" y="1731796"/>
            <a:ext cx="883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344738" algn="l"/>
              </a:tabLst>
            </a:pP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Consolas" pitchFamily="49" charset="0"/>
              </a:rPr>
              <a:t>(</a:t>
            </a:r>
            <a:r>
              <a:rPr lang="en-US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a</a:t>
            </a:r>
            <a:r>
              <a:rPr lang="en-US" sz="16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 </a:t>
            </a:r>
            <a:r>
              <a:rPr lang="en-US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b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Consolas" pitchFamily="49" charset="0"/>
              </a:rPr>
              <a:t>)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039955" y="1746390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513837" y="1744236"/>
            <a:ext cx="588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Consolas" pitchFamily="49" charset="0"/>
              </a:rPr>
              <a:t>(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cs typeface="Consolas" pitchFamily="49" charset="0"/>
              </a:rPr>
              <a:t>m</a:t>
            </a:r>
            <a:r>
              <a:rPr lang="en-US" sz="16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Consolas" pitchFamily="49" charset="0"/>
              </a:rPr>
              <a:t>2 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4535988" y="1749782"/>
            <a:ext cx="361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344738" algn="l"/>
              </a:tabLst>
            </a:pP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Consolas" pitchFamily="49" charset="0"/>
              </a:rPr>
              <a:t>=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039955" y="2151682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2136279" y="2151682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/>
              <p:cNvSpPr txBox="1"/>
              <p:nvPr/>
            </p:nvSpPr>
            <p:spPr>
              <a:xfrm>
                <a:off x="2314575" y="2136486"/>
                <a:ext cx="850405" cy="368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Consolas" pitchFamily="49" charset="0"/>
                  </a:rPr>
                  <a:t>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>
                            <a:solidFill>
                              <a:prstClr val="white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Consolas" pitchFamily="49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600" b="1">
                            <a:solidFill>
                              <a:prstClr val="white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entury Gothic" panose="020B0502020202020204" pitchFamily="34" charset="0"/>
                            <a:cs typeface="Consolas" pitchFamily="49" charset="0"/>
                          </a:rPr>
                          <m:t>12</m:t>
                        </m:r>
                      </m:e>
                    </m:rad>
                  </m:oMath>
                </a14:m>
                <a:r>
                  <a:rPr lang="en-US" sz="1600" b="1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  <a:cs typeface="Consolas" pitchFamily="49" charset="0"/>
                  </a:rPr>
                  <a:t>)</a:t>
                </a:r>
                <a:r>
                  <a:rPr lang="en-US" sz="1600" b="1" baseline="3000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  <a:cs typeface="Consolas" pitchFamily="49" charset="0"/>
                  </a:rPr>
                  <a:t>2</a:t>
                </a:r>
                <a:endParaRPr lang="en-US" sz="1600" b="1" baseline="30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144" name="TextBox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575" y="2136486"/>
                <a:ext cx="850405" cy="368947"/>
              </a:xfrm>
              <a:prstGeom prst="rect">
                <a:avLst/>
              </a:prstGeom>
              <a:blipFill rotWithShape="1">
                <a:blip r:embed="rId3"/>
                <a:stretch>
                  <a:fillRect l="-5036" b="-27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TextBox 144"/>
          <p:cNvSpPr txBox="1"/>
          <p:nvPr/>
        </p:nvSpPr>
        <p:spPr>
          <a:xfrm>
            <a:off x="1628775" y="2151682"/>
            <a:ext cx="6996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Consolas" pitchFamily="49" charset="0"/>
              </a:rPr>
              <a:t>(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cs typeface="Consolas" pitchFamily="49" charset="0"/>
              </a:rPr>
              <a:t>m</a:t>
            </a:r>
            <a:r>
              <a:rPr lang="en-US" sz="16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)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039955" y="3343138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\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 panose="05050102010706020507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1377665" y="3324225"/>
                <a:ext cx="5753573" cy="368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  <a:cs typeface="Consolas" pitchFamily="49" charset="0"/>
                  </a:rPr>
                  <a:t>7, (</a:t>
                </a:r>
                <a:r>
                  <a:rPr lang="en-US" sz="1600" b="1" i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eorgia" panose="02040502050405020303" pitchFamily="18" charset="0"/>
                    <a:cs typeface="Consolas" pitchFamily="49" charset="0"/>
                  </a:rPr>
                  <a:t>m </a:t>
                </a:r>
                <a:r>
                  <a:rPr lang="en-US" sz="16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</a:rPr>
                  <a:t>+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>
                            <a:solidFill>
                              <a:prstClr val="white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Consolas" pitchFamily="49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600" b="1" smtClean="0">
                            <a:solidFill>
                              <a:prstClr val="white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entury Gothic" panose="020B0502020202020204" pitchFamily="34" charset="0"/>
                            <a:cs typeface="Consolas" pitchFamily="49" charset="0"/>
                          </a:rPr>
                          <m:t>12</m:t>
                        </m:r>
                      </m:e>
                    </m:rad>
                  </m:oMath>
                </a14:m>
                <a:r>
                  <a:rPr lang="en-US" sz="16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</a:rPr>
                  <a:t>)  and  (</a:t>
                </a:r>
                <a:r>
                  <a:rPr lang="en-US" sz="1600" b="1" i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eorgia" panose="02040502050405020303" pitchFamily="18" charset="0"/>
                    <a:cs typeface="Consolas" pitchFamily="49" charset="0"/>
                  </a:rPr>
                  <a:t>m </a:t>
                </a:r>
                <a:r>
                  <a:rPr lang="en-US" sz="16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</a:rPr>
                  <a:t>–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>
                            <a:solidFill>
                              <a:prstClr val="white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Consolas" pitchFamily="49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600" b="1" smtClean="0">
                            <a:solidFill>
                              <a:prstClr val="white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entury Gothic" panose="020B0502020202020204" pitchFamily="34" charset="0"/>
                            <a:cs typeface="Consolas" pitchFamily="49" charset="0"/>
                          </a:rPr>
                          <m:t>12</m:t>
                        </m:r>
                      </m:e>
                    </m:rad>
                  </m:oMath>
                </a14:m>
                <a:r>
                  <a:rPr lang="en-US" sz="16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</a:rPr>
                  <a:t>)</a:t>
                </a:r>
                <a:r>
                  <a:rPr lang="en-US" sz="1600" b="1" baseline="30000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</a:rPr>
                  <a:t> </a:t>
                </a:r>
                <a:r>
                  <a:rPr lang="en-US" sz="16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</a:rPr>
                  <a:t>are the factors of 7</a:t>
                </a:r>
                <a:r>
                  <a:rPr lang="en-US" sz="1600" b="1" i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eorgia" panose="02040502050405020303" pitchFamily="18" charset="0"/>
                    <a:cs typeface="Consolas" pitchFamily="49" charset="0"/>
                  </a:rPr>
                  <a:t>m</a:t>
                </a:r>
                <a:r>
                  <a:rPr lang="en-US" sz="1600" b="1" baseline="30000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  <a:cs typeface="Consolas" pitchFamily="49" charset="0"/>
                  </a:rPr>
                  <a:t>2</a:t>
                </a:r>
                <a:r>
                  <a:rPr lang="en-US" sz="16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</a:rPr>
                  <a:t> – 84</a:t>
                </a:r>
                <a:endParaRPr lang="en-US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665" y="3324225"/>
                <a:ext cx="5753573" cy="368947"/>
              </a:xfrm>
              <a:prstGeom prst="rect">
                <a:avLst/>
              </a:prstGeom>
              <a:blipFill rotWithShape="1">
                <a:blip r:embed="rId4"/>
                <a:stretch>
                  <a:fillRect l="-636" b="-27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TextBox 87"/>
          <p:cNvSpPr txBox="1"/>
          <p:nvPr/>
        </p:nvSpPr>
        <p:spPr>
          <a:xfrm>
            <a:off x="1423386" y="3686038"/>
            <a:ext cx="3446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So, the value of  7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cs typeface="Consolas" pitchFamily="49" charset="0"/>
              </a:rPr>
              <a:t>m</a:t>
            </a:r>
            <a:r>
              <a:rPr lang="en-US" sz="16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Consolas" pitchFamily="49" charset="0"/>
              </a:rPr>
              <a:t>2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–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Consolas" pitchFamily="49" charset="0"/>
              </a:rPr>
              <a:t>84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zero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1425296" y="3997225"/>
            <a:ext cx="869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When 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3203426" y="3997225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3414823" y="3997225"/>
            <a:ext cx="290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0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211" name="Straight Connector 210"/>
          <p:cNvCxnSpPr/>
          <p:nvPr/>
        </p:nvCxnSpPr>
        <p:spPr>
          <a:xfrm flipV="1">
            <a:off x="1501140" y="3695700"/>
            <a:ext cx="914400" cy="3644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4133925" y="3997225"/>
            <a:ext cx="407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or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213" name="Straight Connector 212"/>
          <p:cNvCxnSpPr/>
          <p:nvPr/>
        </p:nvCxnSpPr>
        <p:spPr>
          <a:xfrm flipV="1">
            <a:off x="3089156" y="3676650"/>
            <a:ext cx="866379" cy="3644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/>
          <p:cNvSpPr txBox="1"/>
          <p:nvPr/>
        </p:nvSpPr>
        <p:spPr>
          <a:xfrm>
            <a:off x="5674959" y="3997225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5886356" y="3997225"/>
            <a:ext cx="290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0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grpSp>
        <p:nvGrpSpPr>
          <p:cNvPr id="230" name="Group 229"/>
          <p:cNvGrpSpPr/>
          <p:nvPr/>
        </p:nvGrpSpPr>
        <p:grpSpPr>
          <a:xfrm>
            <a:off x="2136324" y="3982958"/>
            <a:ext cx="1180491" cy="367088"/>
            <a:chOff x="1748755" y="3562350"/>
            <a:chExt cx="1054655" cy="367088"/>
          </a:xfrm>
        </p:grpSpPr>
        <p:sp>
          <p:nvSpPr>
            <p:cNvPr id="238" name="TextBox 237"/>
            <p:cNvSpPr txBox="1"/>
            <p:nvPr/>
          </p:nvSpPr>
          <p:spPr>
            <a:xfrm>
              <a:off x="1748755" y="3562350"/>
              <a:ext cx="4925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  <a:cs typeface="Consolas" pitchFamily="49" charset="0"/>
                </a:rPr>
                <a:t>(</a:t>
              </a:r>
              <a:r>
                <a:rPr lang="en-US" sz="1600" b="1" i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  <a:cs typeface="Consolas" pitchFamily="49" charset="0"/>
                </a:rPr>
                <a:t>m</a:t>
              </a:r>
              <a:endParaRPr lang="en-US" sz="16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3" name="TextBox 232"/>
                <p:cNvSpPr txBox="1"/>
                <p:nvPr/>
              </p:nvSpPr>
              <p:spPr>
                <a:xfrm>
                  <a:off x="2081564" y="3562350"/>
                  <a:ext cx="721846" cy="3670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Gothic" panose="020B0502020202020204" pitchFamily="34" charset="0"/>
                    </a:rPr>
                    <a:t>+ </a:t>
                  </a:r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smtClean="0">
                              <a:solidFill>
                                <a:prstClr val="white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Consolas" pitchFamily="49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 smtClean="0">
                              <a:solidFill>
                                <a:prstClr val="white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entury Gothic" panose="020B0502020202020204" pitchFamily="34" charset="0"/>
                              <a:cs typeface="Consolas" pitchFamily="49" charset="0"/>
                            </a:rPr>
                            <m:t>12</m:t>
                          </m:r>
                        </m:e>
                      </m:rad>
                    </m:oMath>
                  </a14:m>
                  <a:r>
                    <a:rPr lang="en-US" sz="1600" b="1" dirty="0" smtClean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Gothic" panose="020B0502020202020204" pitchFamily="34" charset="0"/>
                    </a:rPr>
                    <a:t>)</a:t>
                  </a:r>
                  <a:endParaRPr lang="en-US" sz="1600" b="1" baseline="3000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</a:endParaRPr>
                </a:p>
              </p:txBody>
            </p:sp>
          </mc:Choice>
          <mc:Fallback xmlns="">
            <p:sp>
              <p:nvSpPr>
                <p:cNvPr id="233" name="TextBox 2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564" y="3562350"/>
                  <a:ext cx="721846" cy="367088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5303" r="-6818" b="-278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3" name="Group 242"/>
          <p:cNvGrpSpPr/>
          <p:nvPr/>
        </p:nvGrpSpPr>
        <p:grpSpPr>
          <a:xfrm>
            <a:off x="4524987" y="3982958"/>
            <a:ext cx="1277516" cy="367088"/>
            <a:chOff x="1670280" y="3562350"/>
            <a:chExt cx="1277516" cy="367088"/>
          </a:xfrm>
        </p:grpSpPr>
        <p:sp>
          <p:nvSpPr>
            <p:cNvPr id="251" name="TextBox 250"/>
            <p:cNvSpPr txBox="1"/>
            <p:nvPr/>
          </p:nvSpPr>
          <p:spPr>
            <a:xfrm>
              <a:off x="1670280" y="3562350"/>
              <a:ext cx="5306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 (</a:t>
              </a:r>
              <a:r>
                <a:rPr lang="en-US" sz="1600" b="1" i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itchFamily="18" charset="0"/>
                  <a:cs typeface="Consolas" pitchFamily="49" charset="0"/>
                </a:rPr>
                <a:t>m</a:t>
              </a:r>
              <a:endParaRPr lang="en-US" sz="16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6" name="TextBox 245"/>
                <p:cNvSpPr txBox="1"/>
                <p:nvPr/>
              </p:nvSpPr>
              <p:spPr>
                <a:xfrm>
                  <a:off x="2135043" y="3562350"/>
                  <a:ext cx="812753" cy="3670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Gothic" panose="020B0502020202020204" pitchFamily="34" charset="0"/>
                    </a:rPr>
                    <a:t>– </a:t>
                  </a:r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>
                              <a:solidFill>
                                <a:prstClr val="white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Consolas" pitchFamily="49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 smtClean="0">
                              <a:solidFill>
                                <a:prstClr val="white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entury Gothic" panose="020B0502020202020204" pitchFamily="34" charset="0"/>
                              <a:cs typeface="Consolas" pitchFamily="49" charset="0"/>
                            </a:rPr>
                            <m:t>12</m:t>
                          </m:r>
                        </m:e>
                      </m:rad>
                    </m:oMath>
                  </a14:m>
                  <a:r>
                    <a:rPr lang="en-US" sz="1600" b="1" dirty="0" smtClean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Gothic" panose="020B0502020202020204" pitchFamily="34" charset="0"/>
                    </a:rPr>
                    <a:t>)</a:t>
                  </a:r>
                  <a:endParaRPr lang="en-US" sz="1600" b="1" baseline="3000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</a:endParaRPr>
                </a:p>
              </p:txBody>
            </p:sp>
          </mc:Choice>
          <mc:Fallback xmlns="">
            <p:sp>
              <p:nvSpPr>
                <p:cNvPr id="246" name="TextBox 2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5043" y="3562350"/>
                  <a:ext cx="812753" cy="367088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5263" r="-3759" b="-278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6" name="Group 255"/>
          <p:cNvGrpSpPr/>
          <p:nvPr/>
        </p:nvGrpSpPr>
        <p:grpSpPr>
          <a:xfrm>
            <a:off x="2133600" y="3982958"/>
            <a:ext cx="1225989" cy="367088"/>
            <a:chOff x="1614736" y="3562350"/>
            <a:chExt cx="1225989" cy="367088"/>
          </a:xfrm>
        </p:grpSpPr>
        <p:sp>
          <p:nvSpPr>
            <p:cNvPr id="264" name="TextBox 263"/>
            <p:cNvSpPr txBox="1"/>
            <p:nvPr/>
          </p:nvSpPr>
          <p:spPr>
            <a:xfrm>
              <a:off x="1614736" y="3562350"/>
              <a:ext cx="6360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(</a:t>
              </a:r>
              <a:r>
                <a:rPr lang="en-US" sz="1600" b="1" i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itchFamily="18" charset="0"/>
                  <a:cs typeface="Consolas" pitchFamily="49" charset="0"/>
                </a:rPr>
                <a:t>m</a:t>
              </a:r>
              <a:endParaRPr lang="en-US" sz="1600" b="1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9" name="TextBox 258"/>
                <p:cNvSpPr txBox="1"/>
                <p:nvPr/>
              </p:nvSpPr>
              <p:spPr>
                <a:xfrm>
                  <a:off x="1982946" y="3562350"/>
                  <a:ext cx="857779" cy="3670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srgbClr val="FFFF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Gothic" panose="020B0502020202020204" pitchFamily="34" charset="0"/>
                    </a:rPr>
                    <a:t>+ </a:t>
                  </a:r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smtClean="0">
                              <a:solidFill>
                                <a:srgbClr val="FFFF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Consolas" pitchFamily="49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 smtClean="0">
                              <a:solidFill>
                                <a:srgbClr val="FFFF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entury Gothic" panose="020B0502020202020204" pitchFamily="34" charset="0"/>
                              <a:cs typeface="Consolas" pitchFamily="49" charset="0"/>
                            </a:rPr>
                            <m:t>12</m:t>
                          </m:r>
                        </m:e>
                      </m:rad>
                    </m:oMath>
                  </a14:m>
                  <a:r>
                    <a:rPr lang="en-US" sz="1600" b="1" dirty="0" smtClean="0">
                      <a:solidFill>
                        <a:srgbClr val="FFFF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Gothic" panose="020B0502020202020204" pitchFamily="34" charset="0"/>
                    </a:rPr>
                    <a:t>)</a:t>
                  </a:r>
                  <a:endParaRPr lang="en-US" sz="1600" b="1" baseline="30000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</a:endParaRPr>
                </a:p>
              </p:txBody>
            </p:sp>
          </mc:Choice>
          <mc:Fallback xmlns="">
            <p:sp>
              <p:nvSpPr>
                <p:cNvPr id="259" name="TextBox 2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2946" y="3562350"/>
                  <a:ext cx="857779" cy="367088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4255" b="-278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9" name="Group 268"/>
          <p:cNvGrpSpPr/>
          <p:nvPr/>
        </p:nvGrpSpPr>
        <p:grpSpPr>
          <a:xfrm>
            <a:off x="4578226" y="3983457"/>
            <a:ext cx="1226658" cy="367088"/>
            <a:chOff x="1676145" y="3562350"/>
            <a:chExt cx="1226658" cy="367088"/>
          </a:xfrm>
        </p:grpSpPr>
        <p:sp>
          <p:nvSpPr>
            <p:cNvPr id="277" name="TextBox 276"/>
            <p:cNvSpPr txBox="1"/>
            <p:nvPr/>
          </p:nvSpPr>
          <p:spPr>
            <a:xfrm>
              <a:off x="1676145" y="3562350"/>
              <a:ext cx="4721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(</a:t>
              </a:r>
              <a:r>
                <a:rPr lang="en-US" sz="1600" b="1" i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itchFamily="18" charset="0"/>
                  <a:cs typeface="Consolas" pitchFamily="49" charset="0"/>
                </a:rPr>
                <a:t>m</a:t>
              </a:r>
              <a:endParaRPr lang="en-US" sz="1600" b="1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2" name="TextBox 271"/>
                <p:cNvSpPr txBox="1"/>
                <p:nvPr/>
              </p:nvSpPr>
              <p:spPr>
                <a:xfrm>
                  <a:off x="2089992" y="3562350"/>
                  <a:ext cx="812811" cy="3670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srgbClr val="FFFF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Gothic" panose="020B0502020202020204" pitchFamily="34" charset="0"/>
                    </a:rPr>
                    <a:t>– </a:t>
                  </a:r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>
                              <a:solidFill>
                                <a:srgbClr val="FFFF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Consolas" pitchFamily="49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 smtClean="0">
                              <a:solidFill>
                                <a:srgbClr val="FFFF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entury Gothic" panose="020B0502020202020204" pitchFamily="34" charset="0"/>
                              <a:cs typeface="Consolas" pitchFamily="49" charset="0"/>
                            </a:rPr>
                            <m:t>12</m:t>
                          </m:r>
                        </m:e>
                      </m:rad>
                    </m:oMath>
                  </a14:m>
                  <a:r>
                    <a:rPr lang="en-US" sz="1600" b="1" dirty="0" smtClean="0">
                      <a:solidFill>
                        <a:srgbClr val="FFFF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Gothic" panose="020B0502020202020204" pitchFamily="34" charset="0"/>
                    </a:rPr>
                    <a:t>)</a:t>
                  </a:r>
                  <a:endParaRPr lang="en-US" sz="1600" b="1" baseline="30000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</a:endParaRPr>
                </a:p>
              </p:txBody>
            </p:sp>
          </mc:Choice>
          <mc:Fallback xmlns="">
            <p:sp>
              <p:nvSpPr>
                <p:cNvPr id="272" name="TextBox 2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9992" y="3562350"/>
                  <a:ext cx="812811" cy="367088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4511" r="-3759" b="-278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9" name="TextBox 388"/>
          <p:cNvSpPr txBox="1"/>
          <p:nvPr/>
        </p:nvSpPr>
        <p:spPr>
          <a:xfrm>
            <a:off x="1039955" y="4376032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\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 panose="05050102010706020507" pitchFamily="18" charset="2"/>
            </a:endParaRPr>
          </a:p>
        </p:txBody>
      </p:sp>
      <p:sp>
        <p:nvSpPr>
          <p:cNvPr id="390" name="TextBox 389"/>
          <p:cNvSpPr txBox="1"/>
          <p:nvPr/>
        </p:nvSpPr>
        <p:spPr>
          <a:xfrm>
            <a:off x="2810572" y="4305291"/>
            <a:ext cx="373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m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91" name="TextBox 390"/>
          <p:cNvSpPr txBox="1"/>
          <p:nvPr/>
        </p:nvSpPr>
        <p:spPr>
          <a:xfrm>
            <a:off x="3454011" y="4305291"/>
            <a:ext cx="308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2" name="TextBox 391"/>
              <p:cNvSpPr txBox="1"/>
              <p:nvPr/>
            </p:nvSpPr>
            <p:spPr>
              <a:xfrm>
                <a:off x="3570577" y="4276725"/>
                <a:ext cx="508119" cy="397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>
                              <a:solidFill>
                                <a:prstClr val="white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Consolas" pitchFamily="49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 smtClean="0">
                              <a:solidFill>
                                <a:prstClr val="white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entury Gothic" panose="020B0502020202020204" pitchFamily="34" charset="0"/>
                              <a:cs typeface="Consolas" pitchFamily="49" charset="0"/>
                            </a:rPr>
                            <m:t>12</m:t>
                          </m:r>
                        </m:e>
                      </m:rad>
                    </m:oMath>
                  </m:oMathPara>
                </a14:m>
                <a:endParaRPr lang="en-US" sz="1600" b="1" baseline="30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392" name="TextBox 3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0577" y="4276725"/>
                <a:ext cx="508119" cy="397545"/>
              </a:xfrm>
              <a:prstGeom prst="rect">
                <a:avLst/>
              </a:prstGeom>
              <a:blipFill rotWithShape="1">
                <a:blip r:embed="rId9"/>
                <a:stretch>
                  <a:fillRect r="-13253"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3" name="TextBox 392"/>
          <p:cNvSpPr txBox="1"/>
          <p:nvPr/>
        </p:nvSpPr>
        <p:spPr>
          <a:xfrm>
            <a:off x="3208604" y="4305291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95" name="TextBox 394"/>
          <p:cNvSpPr txBox="1"/>
          <p:nvPr/>
        </p:nvSpPr>
        <p:spPr>
          <a:xfrm>
            <a:off x="4133925" y="4376032"/>
            <a:ext cx="407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or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96" name="TextBox 395"/>
          <p:cNvSpPr txBox="1"/>
          <p:nvPr/>
        </p:nvSpPr>
        <p:spPr>
          <a:xfrm>
            <a:off x="5375132" y="4295766"/>
            <a:ext cx="40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m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8" name="TextBox 397"/>
              <p:cNvSpPr txBox="1"/>
              <p:nvPr/>
            </p:nvSpPr>
            <p:spPr>
              <a:xfrm>
                <a:off x="5878898" y="4267200"/>
                <a:ext cx="426652" cy="397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>
                              <a:solidFill>
                                <a:prstClr val="white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Consolas" pitchFamily="49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 smtClean="0">
                              <a:solidFill>
                                <a:prstClr val="white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entury Gothic" panose="020B0502020202020204" pitchFamily="34" charset="0"/>
                              <a:cs typeface="Consolas" pitchFamily="49" charset="0"/>
                            </a:rPr>
                            <m:t>12</m:t>
                          </m:r>
                        </m:e>
                      </m:rad>
                    </m:oMath>
                  </m:oMathPara>
                </a14:m>
                <a:endParaRPr lang="en-US" sz="1600" b="1" baseline="30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398" name="TextBox 3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8898" y="4267200"/>
                <a:ext cx="426652" cy="397545"/>
              </a:xfrm>
              <a:prstGeom prst="rect">
                <a:avLst/>
              </a:prstGeom>
              <a:blipFill rotWithShape="1">
                <a:blip r:embed="rId10"/>
                <a:stretch>
                  <a:fillRect r="-34286"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9" name="TextBox 398"/>
          <p:cNvSpPr txBox="1"/>
          <p:nvPr/>
        </p:nvSpPr>
        <p:spPr>
          <a:xfrm>
            <a:off x="5677183" y="4295766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6934200" y="3638550"/>
            <a:ext cx="1349978" cy="1413959"/>
          </a:xfrm>
          <a:prstGeom prst="rect">
            <a:avLst/>
          </a:prstGeom>
          <a:solidFill>
            <a:srgbClr val="00FFFF">
              <a:alpha val="42000"/>
            </a:srgbClr>
          </a:solidFill>
          <a:ln w="3175">
            <a:noFill/>
          </a:ln>
          <a:effectLst>
            <a:innerShdw blurRad="114300">
              <a:prstClr val="black"/>
            </a:inn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>
              <a:solidFill>
                <a:srgbClr val="002060"/>
              </a:solidFill>
            </a:endParaRPr>
          </a:p>
        </p:txBody>
      </p:sp>
      <p:cxnSp>
        <p:nvCxnSpPr>
          <p:cNvPr id="138" name="Straight Connector 137"/>
          <p:cNvCxnSpPr/>
          <p:nvPr/>
        </p:nvCxnSpPr>
        <p:spPr>
          <a:xfrm rot="5400000" flipH="1" flipV="1">
            <a:off x="7042356" y="4342693"/>
            <a:ext cx="1097280" cy="795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7131233" y="4067400"/>
            <a:ext cx="990606" cy="1588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7621926" y="3757765"/>
            <a:ext cx="553725" cy="3508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defTabSz="914608">
              <a:lnSpc>
                <a:spcPct val="120000"/>
              </a:lnSpc>
            </a:pPr>
            <a:r>
              <a:rPr lang="en-US" sz="1400" b="1" dirty="0" smtClean="0">
                <a:solidFill>
                  <a:srgbClr val="FFFF00"/>
                </a:solidFill>
                <a:latin typeface="Bookman Old Style" pitchFamily="18" charset="0"/>
                <a:ea typeface="Cambria Math" panose="02040503050406030204" pitchFamily="18" charset="0"/>
              </a:rPr>
              <a:t>12</a:t>
            </a:r>
            <a:endParaRPr lang="en-US" sz="1400" b="1" dirty="0">
              <a:solidFill>
                <a:srgbClr val="FFFF00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7654107" y="4019707"/>
            <a:ext cx="489363" cy="3286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defTabSz="914608">
              <a:lnSpc>
                <a:spcPct val="120000"/>
              </a:lnSpc>
            </a:pPr>
            <a:r>
              <a:rPr lang="en-US" sz="1400" b="1" dirty="0" smtClean="0">
                <a:solidFill>
                  <a:srgbClr val="FFFF00"/>
                </a:solidFill>
                <a:latin typeface="Bookman Old Style" pitchFamily="18" charset="0"/>
                <a:ea typeface="Cambria Math" panose="02040503050406030204" pitchFamily="18" charset="0"/>
              </a:rPr>
              <a:t>6</a:t>
            </a:r>
            <a:endParaRPr lang="en-US" sz="1400" b="1" dirty="0">
              <a:solidFill>
                <a:srgbClr val="FFFF00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7661337" y="4298308"/>
            <a:ext cx="455850" cy="3286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defTabSz="914608">
              <a:lnSpc>
                <a:spcPct val="120000"/>
              </a:lnSpc>
            </a:pPr>
            <a:r>
              <a:rPr lang="en-US" sz="1400" b="1" dirty="0" smtClean="0">
                <a:solidFill>
                  <a:srgbClr val="FFFF00"/>
                </a:solidFill>
                <a:latin typeface="Bookman Old Style" pitchFamily="18" charset="0"/>
                <a:ea typeface="Cambria Math" panose="02040503050406030204" pitchFamily="18" charset="0"/>
              </a:rPr>
              <a:t>3</a:t>
            </a:r>
            <a:endParaRPr lang="en-US" sz="1400" b="1" dirty="0">
              <a:solidFill>
                <a:srgbClr val="FFFF00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7175453" y="3770465"/>
            <a:ext cx="415130" cy="3286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defTabSz="914608">
              <a:lnSpc>
                <a:spcPct val="120000"/>
              </a:lnSpc>
            </a:pPr>
            <a:r>
              <a:rPr lang="en-US" sz="1400" b="1" dirty="0" smtClean="0">
                <a:solidFill>
                  <a:srgbClr val="FFFF00"/>
                </a:solidFill>
                <a:latin typeface="Bookman Old Style" pitchFamily="18" charset="0"/>
                <a:ea typeface="Cambria Math" panose="02040503050406030204" pitchFamily="18" charset="0"/>
              </a:rPr>
              <a:t>2</a:t>
            </a:r>
            <a:endParaRPr lang="en-US" sz="1400" b="1" dirty="0">
              <a:solidFill>
                <a:srgbClr val="FFFF00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175453" y="4032407"/>
            <a:ext cx="338930" cy="3286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defTabSz="914608">
              <a:lnSpc>
                <a:spcPct val="120000"/>
              </a:lnSpc>
            </a:pPr>
            <a:r>
              <a:rPr lang="en-US" sz="1400" b="1" dirty="0" smtClean="0">
                <a:solidFill>
                  <a:srgbClr val="FFFF00"/>
                </a:solidFill>
                <a:latin typeface="Bookman Old Style" pitchFamily="18" charset="0"/>
                <a:ea typeface="Cambria Math" panose="02040503050406030204" pitchFamily="18" charset="0"/>
              </a:rPr>
              <a:t>2</a:t>
            </a:r>
            <a:endParaRPr lang="en-US" sz="1400" b="1" dirty="0">
              <a:solidFill>
                <a:srgbClr val="FFFF00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cxnSp>
        <p:nvCxnSpPr>
          <p:cNvPr id="159" name="Straight Connector 158"/>
          <p:cNvCxnSpPr/>
          <p:nvPr/>
        </p:nvCxnSpPr>
        <p:spPr>
          <a:xfrm>
            <a:off x="7131239" y="4333232"/>
            <a:ext cx="990600" cy="1588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0" name="Rectangle 159"/>
          <p:cNvSpPr/>
          <p:nvPr/>
        </p:nvSpPr>
        <p:spPr>
          <a:xfrm>
            <a:off x="7175453" y="4311008"/>
            <a:ext cx="338930" cy="3508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defTabSz="914608">
              <a:lnSpc>
                <a:spcPct val="120000"/>
              </a:lnSpc>
            </a:pPr>
            <a:r>
              <a:rPr lang="en-US" sz="1400" b="1" dirty="0">
                <a:solidFill>
                  <a:srgbClr val="FFFF00"/>
                </a:solidFill>
                <a:latin typeface="Bookman Old Style" pitchFamily="18" charset="0"/>
                <a:ea typeface="Cambria Math" panose="02040503050406030204" pitchFamily="18" charset="0"/>
              </a:rPr>
              <a:t>3</a:t>
            </a:r>
          </a:p>
        </p:txBody>
      </p:sp>
      <p:cxnSp>
        <p:nvCxnSpPr>
          <p:cNvPr id="161" name="Straight Connector 160"/>
          <p:cNvCxnSpPr/>
          <p:nvPr/>
        </p:nvCxnSpPr>
        <p:spPr>
          <a:xfrm>
            <a:off x="7131239" y="4608665"/>
            <a:ext cx="990600" cy="1588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2" name="Rectangle 161"/>
          <p:cNvSpPr/>
          <p:nvPr/>
        </p:nvSpPr>
        <p:spPr>
          <a:xfrm>
            <a:off x="7718493" y="4583107"/>
            <a:ext cx="455850" cy="3286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defTabSz="914608">
              <a:lnSpc>
                <a:spcPct val="120000"/>
              </a:lnSpc>
            </a:pPr>
            <a:r>
              <a:rPr lang="en-US" sz="1400" b="1" dirty="0" smtClean="0">
                <a:solidFill>
                  <a:srgbClr val="FFFF00"/>
                </a:solidFill>
                <a:latin typeface="Bookman Old Style" pitchFamily="18" charset="0"/>
                <a:ea typeface="Cambria Math" panose="02040503050406030204" pitchFamily="18" charset="0"/>
              </a:rPr>
              <a:t>1</a:t>
            </a:r>
            <a:endParaRPr lang="en-US" sz="1400" b="1" dirty="0">
              <a:solidFill>
                <a:srgbClr val="FFFF00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7204861" y="3838121"/>
            <a:ext cx="234345" cy="496239"/>
          </a:xfrm>
          <a:prstGeom prst="ellipse">
            <a:avLst/>
          </a:prstGeom>
          <a:noFill/>
          <a:ln w="19050">
            <a:solidFill>
              <a:srgbClr val="FF0066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68" name="Oval 167"/>
          <p:cNvSpPr/>
          <p:nvPr/>
        </p:nvSpPr>
        <p:spPr>
          <a:xfrm>
            <a:off x="7206743" y="4347659"/>
            <a:ext cx="236688" cy="260586"/>
          </a:xfrm>
          <a:prstGeom prst="ellipse">
            <a:avLst/>
          </a:prstGeom>
          <a:noFill/>
          <a:ln w="19050">
            <a:solidFill>
              <a:srgbClr val="FF0066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1039955" y="4746400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\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 panose="05050102010706020507" pitchFamily="18" charset="2"/>
            </a:endParaRPr>
          </a:p>
        </p:txBody>
      </p:sp>
      <p:sp>
        <p:nvSpPr>
          <p:cNvPr id="182" name="Rounded Rectangle 181"/>
          <p:cNvSpPr/>
          <p:nvPr/>
        </p:nvSpPr>
        <p:spPr>
          <a:xfrm>
            <a:off x="1483163" y="4667098"/>
            <a:ext cx="4188511" cy="386931"/>
          </a:xfrm>
          <a:prstGeom prst="roundRect">
            <a:avLst/>
          </a:prstGeom>
          <a:noFill/>
          <a:ln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Rectangle 182"/>
              <p:cNvSpPr/>
              <p:nvPr/>
            </p:nvSpPr>
            <p:spPr>
              <a:xfrm>
                <a:off x="1513089" y="4672866"/>
                <a:ext cx="4194164" cy="3689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</a:rPr>
                  <a:t>The zeroes </a:t>
                </a:r>
                <a:r>
                  <a:rPr lang="en-US" sz="1600" b="1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</a:rPr>
                  <a:t>of 7</a:t>
                </a:r>
                <a:r>
                  <a:rPr lang="en-US" sz="1600" b="1" i="1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eorgia" panose="02040502050405020303" pitchFamily="18" charset="0"/>
                    <a:cs typeface="Consolas" pitchFamily="49" charset="0"/>
                  </a:rPr>
                  <a:t>m</a:t>
                </a:r>
                <a:r>
                  <a:rPr lang="en-US" sz="1600" b="1" baseline="3000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  <a:cs typeface="Consolas" pitchFamily="49" charset="0"/>
                  </a:rPr>
                  <a:t>2</a:t>
                </a:r>
                <a:r>
                  <a:rPr lang="en-US" sz="1600" b="1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</a:rPr>
                  <a:t>  –  </a:t>
                </a:r>
                <a:r>
                  <a:rPr lang="en-US" sz="16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  <a:cs typeface="Consolas" pitchFamily="49" charset="0"/>
                  </a:rPr>
                  <a:t>84 are –2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>
                            <a:solidFill>
                              <a:prstClr val="white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Consolas" pitchFamily="49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600" b="1" smtClean="0">
                            <a:solidFill>
                              <a:prstClr val="white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entury Gothic" panose="020B0502020202020204" pitchFamily="34" charset="0"/>
                            <a:cs typeface="Consolas" pitchFamily="49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sz="16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  <a:cs typeface="Consolas" pitchFamily="49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1600" b="1" smtClean="0">
                        <a:solidFill>
                          <a:prstClr val="white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cs typeface="Consolas" pitchFamily="49" charset="0"/>
                      </a:rPr>
                      <m:t>𝟐</m:t>
                    </m:r>
                    <m:rad>
                      <m:radPr>
                        <m:degHide m:val="on"/>
                        <m:ctrlPr>
                          <a:rPr lang="en-US" sz="1600" b="1" i="1">
                            <a:solidFill>
                              <a:prstClr val="white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Consolas" pitchFamily="49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600" b="1" smtClean="0">
                            <a:solidFill>
                              <a:prstClr val="white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entury Gothic" panose="020B0502020202020204" pitchFamily="34" charset="0"/>
                            <a:cs typeface="Consolas" pitchFamily="49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sz="16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  <a:cs typeface="Consolas" pitchFamily="49" charset="0"/>
                  </a:rPr>
                  <a:t>. </a:t>
                </a:r>
                <a:endParaRPr lang="en-US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183" name="Rectangle 1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089" y="4672866"/>
                <a:ext cx="4194164" cy="368947"/>
              </a:xfrm>
              <a:prstGeom prst="rect">
                <a:avLst/>
              </a:prstGeom>
              <a:blipFill rotWithShape="1">
                <a:blip r:embed="rId11"/>
                <a:stretch>
                  <a:fillRect l="-872" r="-1017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TextBox 107"/>
          <p:cNvSpPr txBox="1"/>
          <p:nvPr/>
        </p:nvSpPr>
        <p:spPr>
          <a:xfrm>
            <a:off x="1958975" y="1744236"/>
            <a:ext cx="712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Consolas" pitchFamily="49" charset="0"/>
              </a:rPr>
              <a:t>– 12)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377666" y="1763286"/>
            <a:ext cx="317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Consolas" pitchFamily="49" charset="0"/>
              </a:rPr>
              <a:t>7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377666" y="2173907"/>
            <a:ext cx="317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Consolas" pitchFamily="49" charset="0"/>
              </a:rPr>
              <a:t>7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536240" y="2151682"/>
            <a:ext cx="317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Consolas" pitchFamily="49" charset="0"/>
              </a:rPr>
              <a:t>[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946859" y="2151682"/>
            <a:ext cx="317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Consolas" pitchFamily="49" charset="0"/>
              </a:rPr>
              <a:t>]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039955" y="2534277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 panose="05050102010706020507" pitchFamily="18" charset="2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377666" y="2559677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7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 panose="05050102010706020507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45947" y="2519081"/>
                <a:ext cx="1204304" cy="368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  <a:cs typeface="Consolas" pitchFamily="49" charset="0"/>
                  </a:rPr>
                  <a:t>(</a:t>
                </a:r>
                <a:r>
                  <a:rPr lang="en-US" sz="1600" b="1" i="1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eorgia" panose="02040502050405020303" pitchFamily="18" charset="0"/>
                    <a:cs typeface="Consolas" pitchFamily="49" charset="0"/>
                  </a:rPr>
                  <a:t>m </a:t>
                </a:r>
                <a:r>
                  <a:rPr lang="en-US" sz="1600" b="1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</a:rPr>
                  <a:t>+</a:t>
                </a:r>
                <a:r>
                  <a:rPr lang="en-US" sz="16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>
                            <a:solidFill>
                              <a:prstClr val="white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Consolas" pitchFamily="49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600" b="1" smtClean="0">
                            <a:solidFill>
                              <a:prstClr val="white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entury Gothic" panose="020B0502020202020204" pitchFamily="34" charset="0"/>
                            <a:cs typeface="Consolas" pitchFamily="49" charset="0"/>
                          </a:rPr>
                          <m:t>12</m:t>
                        </m:r>
                      </m:e>
                    </m:rad>
                  </m:oMath>
                </a14:m>
                <a:r>
                  <a:rPr lang="en-US" sz="1600" b="1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</a:rPr>
                  <a:t>) </a:t>
                </a:r>
                <a:endParaRPr 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947" y="2519081"/>
                <a:ext cx="1204304" cy="368947"/>
              </a:xfrm>
              <a:prstGeom prst="rect">
                <a:avLst/>
              </a:prstGeom>
              <a:blipFill rotWithShape="1">
                <a:blip r:embed="rId12"/>
                <a:stretch>
                  <a:fillRect l="-3553" t="-1639" r="-3553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/>
              <p:cNvSpPr/>
              <p:nvPr/>
            </p:nvSpPr>
            <p:spPr>
              <a:xfrm>
                <a:off x="2509072" y="2519081"/>
                <a:ext cx="1183466" cy="368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  <a:cs typeface="Consolas" pitchFamily="49" charset="0"/>
                  </a:rPr>
                  <a:t>(</a:t>
                </a:r>
                <a:r>
                  <a:rPr lang="en-US" sz="1600" b="1" i="1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eorgia" panose="02040502050405020303" pitchFamily="18" charset="0"/>
                    <a:cs typeface="Consolas" pitchFamily="49" charset="0"/>
                  </a:rPr>
                  <a:t>m </a:t>
                </a:r>
                <a:r>
                  <a:rPr lang="en-US" sz="16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</a:rPr>
                  <a:t>–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>
                            <a:solidFill>
                              <a:prstClr val="white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Consolas" pitchFamily="49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600" b="1" smtClean="0">
                            <a:solidFill>
                              <a:prstClr val="white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entury Gothic" panose="020B0502020202020204" pitchFamily="34" charset="0"/>
                            <a:cs typeface="Consolas" pitchFamily="49" charset="0"/>
                          </a:rPr>
                          <m:t>12</m:t>
                        </m:r>
                      </m:e>
                    </m:rad>
                  </m:oMath>
                </a14:m>
                <a:r>
                  <a:rPr lang="en-US" sz="1600" b="1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</a:rPr>
                  <a:t>) </a:t>
                </a:r>
                <a:endParaRPr 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6" name="Rectangle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072" y="2519081"/>
                <a:ext cx="1183466" cy="368947"/>
              </a:xfrm>
              <a:prstGeom prst="rect">
                <a:avLst/>
              </a:prstGeom>
              <a:blipFill rotWithShape="1">
                <a:blip r:embed="rId13"/>
                <a:stretch>
                  <a:fillRect l="-3608" t="-1639" r="-3608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TextBox 118"/>
          <p:cNvSpPr txBox="1"/>
          <p:nvPr/>
        </p:nvSpPr>
        <p:spPr>
          <a:xfrm>
            <a:off x="1039955" y="2932374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\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 panose="05050102010706020507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120"/>
              <p:cNvSpPr/>
              <p:nvPr/>
            </p:nvSpPr>
            <p:spPr>
              <a:xfrm>
                <a:off x="1377666" y="2917178"/>
                <a:ext cx="1204304" cy="368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  <a:cs typeface="Consolas" pitchFamily="49" charset="0"/>
                  </a:rPr>
                  <a:t>(</a:t>
                </a:r>
                <a:r>
                  <a:rPr lang="en-US" sz="1600" b="1" i="1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eorgia" panose="02040502050405020303" pitchFamily="18" charset="0"/>
                    <a:cs typeface="Consolas" pitchFamily="49" charset="0"/>
                  </a:rPr>
                  <a:t>m </a:t>
                </a:r>
                <a:r>
                  <a:rPr lang="en-US" sz="1600" b="1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</a:rPr>
                  <a:t>+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>
                            <a:solidFill>
                              <a:prstClr val="white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Consolas" pitchFamily="49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600" b="1" smtClean="0">
                            <a:solidFill>
                              <a:prstClr val="white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entury Gothic" panose="020B0502020202020204" pitchFamily="34" charset="0"/>
                            <a:cs typeface="Consolas" pitchFamily="49" charset="0"/>
                          </a:rPr>
                          <m:t>12</m:t>
                        </m:r>
                      </m:e>
                    </m:rad>
                  </m:oMath>
                </a14:m>
                <a:r>
                  <a:rPr lang="en-US" sz="1600" b="1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</a:rPr>
                  <a:t>) </a:t>
                </a:r>
                <a:endParaRPr 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21" name="Rectangle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666" y="2917178"/>
                <a:ext cx="1204304" cy="368947"/>
              </a:xfrm>
              <a:prstGeom prst="rect">
                <a:avLst/>
              </a:prstGeom>
              <a:blipFill rotWithShape="1">
                <a:blip r:embed="rId14"/>
                <a:stretch>
                  <a:fillRect l="-3030" t="-1667" r="-353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Rectangle 121"/>
              <p:cNvSpPr/>
              <p:nvPr/>
            </p:nvSpPr>
            <p:spPr>
              <a:xfrm>
                <a:off x="2352675" y="2917178"/>
                <a:ext cx="1125757" cy="368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  <a:cs typeface="Consolas" pitchFamily="49" charset="0"/>
                  </a:rPr>
                  <a:t>(</a:t>
                </a:r>
                <a:r>
                  <a:rPr lang="en-US" sz="1600" b="1" i="1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eorgia" panose="02040502050405020303" pitchFamily="18" charset="0"/>
                    <a:cs typeface="Consolas" pitchFamily="49" charset="0"/>
                  </a:rPr>
                  <a:t>m </a:t>
                </a:r>
                <a:r>
                  <a:rPr lang="en-US" sz="16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</a:rPr>
                  <a:t>–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>
                            <a:solidFill>
                              <a:prstClr val="white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Consolas" pitchFamily="49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600" b="1" smtClean="0">
                            <a:solidFill>
                              <a:prstClr val="white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entury Gothic" panose="020B0502020202020204" pitchFamily="34" charset="0"/>
                            <a:cs typeface="Consolas" pitchFamily="49" charset="0"/>
                          </a:rPr>
                          <m:t>12</m:t>
                        </m:r>
                      </m:e>
                    </m:rad>
                  </m:oMath>
                </a14:m>
                <a:r>
                  <a:rPr lang="en-US" sz="1600" b="1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</a:rPr>
                  <a:t>) </a:t>
                </a:r>
                <a:endParaRPr 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22" name="Rectangle 1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675" y="2917178"/>
                <a:ext cx="1125757" cy="368947"/>
              </a:xfrm>
              <a:prstGeom prst="rect">
                <a:avLst/>
              </a:prstGeom>
              <a:blipFill rotWithShape="1">
                <a:blip r:embed="rId15"/>
                <a:stretch>
                  <a:fillRect l="-3243" t="-1667" r="-378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Connector 89"/>
          <p:cNvCxnSpPr/>
          <p:nvPr/>
        </p:nvCxnSpPr>
        <p:spPr>
          <a:xfrm flipV="1">
            <a:off x="1443162" y="1659172"/>
            <a:ext cx="155972" cy="1822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2258924" y="1659172"/>
            <a:ext cx="244064" cy="1822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54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7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00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3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25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6" dur="25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25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25"/>
                                </p:stCondLst>
                                <p:childTnLst>
                                  <p:par>
                                    <p:cTn id="29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75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75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1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7" presetID="6" presetClass="emph" presetSubtype="0" autoRev="1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38" dur="450" fill="hold"/>
                                            <p:tgtEl>
                                              <p:spTgt spid="10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9" presetID="42" presetClass="pat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22222E-6 -4.5679E-6 L -0.00017 0.08303 " pathEditMode="relative" rAng="0" ptsTypes="AA">
                                          <p:cBhvr>
                                            <p:cTn id="40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7" y="413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42" presetID="1" presetClass="exit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4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6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8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0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1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" fill="hold">
                          <p:stCondLst>
                            <p:cond delay="indefinite"/>
                          </p:stCondLst>
                          <p:childTnLst>
                            <p:par>
                              <p:cTn id="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" presetID="3" presetClass="emph" presetSubtype="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5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6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7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8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9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0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1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2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3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" fill="hold">
                          <p:stCondLst>
                            <p:cond delay="indefinite"/>
                          </p:stCondLst>
                          <p:childTnLst>
                            <p:par>
                              <p:cTn id="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2" fill="hold">
                          <p:stCondLst>
                            <p:cond delay="indefinite"/>
                          </p:stCondLst>
                          <p:childTnLst>
                            <p:par>
                              <p:cTn id="7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4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0" presetID="1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500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83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500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87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89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90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91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92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93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94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95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6" fill="hold">
                          <p:stCondLst>
                            <p:cond delay="indefinite"/>
                          </p:stCondLst>
                          <p:childTnLst>
                            <p:par>
                              <p:cTn id="9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8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0" dur="500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01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03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104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05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7" presetID="1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0" presetID="1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2" fill="hold">
                          <p:stCondLst>
                            <p:cond delay="indefinite"/>
                          </p:stCondLst>
                          <p:childTnLst>
                            <p:par>
                              <p:cTn id="1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4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8" dur="5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9" fill="hold">
                          <p:stCondLst>
                            <p:cond delay="indefinite"/>
                          </p:stCondLst>
                          <p:childTnLst>
                            <p:par>
                              <p:cTn id="1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1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500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24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26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127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28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9" fill="hold">
                          <p:stCondLst>
                            <p:cond delay="indefinite"/>
                          </p:stCondLst>
                          <p:childTnLst>
                            <p:par>
                              <p:cTn id="1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1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3" dur="500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34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36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137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38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9" fill="hold">
                          <p:stCondLst>
                            <p:cond delay="indefinite"/>
                          </p:stCondLst>
                          <p:childTnLst>
                            <p:par>
                              <p:cTn id="1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1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3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1493 -0.07469 L 2.77778E-6 -2.83951E-6 " pathEditMode="relative" rAng="0" ptsTypes="AA">
                                          <p:cBhvr>
                                            <p:cTn id="144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47" y="3735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5" fill="hold">
                          <p:stCondLst>
                            <p:cond delay="indefinite"/>
                          </p:stCondLst>
                          <p:childTnLst>
                            <p:par>
                              <p:cTn id="1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9" dur="500"/>
                                            <p:tgtEl>
                                              <p:spTgt spid="1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4687 -0.07469 L -2.77778E-6 -0.00061 " pathEditMode="relative" rAng="0" ptsTypes="AA">
                                          <p:cBhvr>
                                            <p:cTn id="153" dur="75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344" y="370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4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55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57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8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59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160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61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2" fill="hold">
                          <p:stCondLst>
                            <p:cond delay="indefinite"/>
                          </p:stCondLst>
                          <p:childTnLst>
                            <p:par>
                              <p:cTn id="1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4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6" dur="300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67" dur="3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8" fill="hold">
                          <p:stCondLst>
                            <p:cond delay="indefinite"/>
                          </p:stCondLst>
                          <p:childTnLst>
                            <p:par>
                              <p:cTn id="1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0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2" dur="300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73" dur="3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4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175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7" dur="300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78" dur="3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9" fill="hold">
                          <p:stCondLst>
                            <p:cond delay="indefinite"/>
                          </p:stCondLst>
                          <p:childTnLst>
                            <p:par>
                              <p:cTn id="18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1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3" dur="300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84" dur="3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5" fill="hold">
                          <p:stCondLst>
                            <p:cond delay="indefinite"/>
                          </p:stCondLst>
                          <p:childTnLst>
                            <p:par>
                              <p:cTn id="18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7" presetID="3" presetClass="emph" presetSubtype="2" fill="hold" grpId="1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Clr clrSpc="rgb" dir="cw">
                                          <p:cBhvr override="childStyle">
                                            <p:cTn id="188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189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Clr clrSpc="rgb" dir="cw">
                                          <p:cBhvr override="childStyle">
                                            <p:cTn id="190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191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Clr clrSpc="rgb" dir="cw">
                                          <p:cBhvr override="childStyle">
                                            <p:cTn id="192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3" fill="hold">
                          <p:stCondLst>
                            <p:cond delay="indefinite"/>
                          </p:stCondLst>
                          <p:childTnLst>
                            <p:par>
                              <p:cTn id="19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5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7" dur="500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98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9" fill="hold">
                          <p:stCondLst>
                            <p:cond delay="indefinite"/>
                          </p:stCondLst>
                          <p:childTnLst>
                            <p:par>
                              <p:cTn id="2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4" fill="hold">
                          <p:stCondLst>
                            <p:cond delay="indefinite"/>
                          </p:stCondLst>
                          <p:childTnLst>
                            <p:par>
                              <p:cTn id="20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8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9" fill="hold">
                          <p:stCondLst>
                            <p:cond delay="indefinite"/>
                          </p:stCondLst>
                          <p:childTnLst>
                            <p:par>
                              <p:cTn id="2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3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4" fill="hold">
                          <p:stCondLst>
                            <p:cond delay="indefinite"/>
                          </p:stCondLst>
                          <p:childTnLst>
                            <p:par>
                              <p:cTn id="2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8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643 -0.08056 L -3.05556E-6 3.58025E-6 " pathEditMode="relative" rAng="0" ptsTypes="AA">
                                          <p:cBhvr>
                                            <p:cTn id="219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30" y="4012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0" fill="hold">
                          <p:stCondLst>
                            <p:cond delay="indefinite"/>
                          </p:stCondLst>
                          <p:childTnLst>
                            <p:par>
                              <p:cTn id="2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2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4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2292 -0.07469 L 0 3.58025E-6 " pathEditMode="relative" rAng="0" ptsTypes="AA">
                                          <p:cBhvr>
                                            <p:cTn id="225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46" y="3735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6" fill="hold">
                          <p:stCondLst>
                            <p:cond delay="indefinite"/>
                          </p:stCondLst>
                          <p:childTnLst>
                            <p:par>
                              <p:cTn id="2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8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0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1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2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3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6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7" fill="hold">
                          <p:stCondLst>
                            <p:cond delay="indefinite"/>
                          </p:stCondLst>
                          <p:childTnLst>
                            <p:par>
                              <p:cTn id="2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1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2" fill="hold">
                          <p:stCondLst>
                            <p:cond delay="indefinite"/>
                          </p:stCondLst>
                          <p:childTnLst>
                            <p:par>
                              <p:cTn id="2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6" dur="500"/>
                                            <p:tgtEl>
                                              <p:spTgt spid="2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7" fill="hold">
                          <p:stCondLst>
                            <p:cond delay="indefinite"/>
                          </p:stCondLst>
                          <p:childTnLst>
                            <p:par>
                              <p:cTn id="2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9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1" dur="500"/>
                                            <p:tgtEl>
                                              <p:spTgt spid="2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2" fill="hold">
                          <p:stCondLst>
                            <p:cond delay="indefinite"/>
                          </p:stCondLst>
                          <p:childTnLst>
                            <p:par>
                              <p:cTn id="2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4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6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6736 -0.12477 L -0.01215 3.22421E-6 " pathEditMode="relative" rAng="0" ptsTypes="AA">
                                          <p:cBhvr>
                                            <p:cTn id="257" dur="10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760" y="6238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8" fill="hold">
                          <p:stCondLst>
                            <p:cond delay="indefinite"/>
                          </p:stCondLst>
                          <p:childTnLst>
                            <p:par>
                              <p:cTn id="2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2" dur="500"/>
                                            <p:tgtEl>
                                              <p:spTgt spid="2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3" fill="hold">
                          <p:stCondLst>
                            <p:cond delay="indefinite"/>
                          </p:stCondLst>
                          <p:childTnLst>
                            <p:par>
                              <p:cTn id="2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7" dur="500"/>
                                            <p:tgtEl>
                                              <p:spTgt spid="2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69" presetID="1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1" fill="hold">
                          <p:stCondLst>
                            <p:cond delay="indefinite"/>
                          </p:stCondLst>
                          <p:childTnLst>
                            <p:par>
                              <p:cTn id="27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5" dur="500"/>
                                            <p:tgtEl>
                                              <p:spTgt spid="2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6" fill="hold">
                          <p:stCondLst>
                            <p:cond delay="indefinite"/>
                          </p:stCondLst>
                          <p:childTnLst>
                            <p:par>
                              <p:cTn id="2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8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0" dur="500"/>
                                            <p:tgtEl>
                                              <p:spTgt spid="2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1" fill="hold">
                          <p:stCondLst>
                            <p:cond delay="indefinite"/>
                          </p:stCondLst>
                          <p:childTnLst>
                            <p:par>
                              <p:cTn id="2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3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5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7343 -0.11513 L -3.33333E-6 3.45679E-6 " pathEditMode="relative" rAng="0" ptsTypes="AA">
                                          <p:cBhvr>
                                            <p:cTn id="286" dur="1000" fill="hold"/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663" y="574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88" presetID="1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0" fill="hold">
                          <p:stCondLst>
                            <p:cond delay="indefinite"/>
                          </p:stCondLst>
                          <p:childTnLst>
                            <p:par>
                              <p:cTn id="29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4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9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8" dur="500"/>
                                            <p:tgtEl>
                                              <p:spTgt spid="2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9" fill="hold">
                          <p:stCondLst>
                            <p:cond delay="indefinite"/>
                          </p:stCondLst>
                          <p:childTnLst>
                            <p:par>
                              <p:cTn id="3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1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3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04" dur="5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05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06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0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9" dur="500" fill="hold"/>
                                            <p:tgtEl>
                                              <p:spTgt spid="38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0" dur="500" fill="hold"/>
                                            <p:tgtEl>
                                              <p:spTgt spid="38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1" dur="500"/>
                                            <p:tgtEl>
                                              <p:spTgt spid="3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2" fill="hold">
                          <p:stCondLst>
                            <p:cond delay="indefinite"/>
                          </p:stCondLst>
                          <p:childTnLst>
                            <p:par>
                              <p:cTn id="3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6" dur="250"/>
                                            <p:tgtEl>
                                              <p:spTgt spid="3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7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31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0" dur="250"/>
                                            <p:tgtEl>
                                              <p:spTgt spid="3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2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4" dur="250"/>
                                            <p:tgtEl>
                                              <p:spTgt spid="3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5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32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8" dur="250"/>
                                            <p:tgtEl>
                                              <p:spTgt spid="3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30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31" dur="500"/>
                                            <p:tgtEl>
                                              <p:spTgt spid="25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3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3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34" dur="5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35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36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3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9" dur="500"/>
                                            <p:tgtEl>
                                              <p:spTgt spid="3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0" fill="hold">
                          <p:stCondLst>
                            <p:cond delay="indefinite"/>
                          </p:stCondLst>
                          <p:childTnLst>
                            <p:par>
                              <p:cTn id="3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2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44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45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46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47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8" fill="hold">
                          <p:stCondLst>
                            <p:cond delay="indefinite"/>
                          </p:stCondLst>
                          <p:childTnLst>
                            <p:par>
                              <p:cTn id="3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2" dur="250"/>
                                            <p:tgtEl>
                                              <p:spTgt spid="3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3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35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6" dur="250"/>
                                            <p:tgtEl>
                                              <p:spTgt spid="3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5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0" dur="250"/>
                                            <p:tgtEl>
                                              <p:spTgt spid="3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1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362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63" dur="500"/>
                                            <p:tgtEl>
                                              <p:spTgt spid="26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6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65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66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67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68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9" fill="hold">
                          <p:stCondLst>
                            <p:cond delay="indefinite"/>
                          </p:stCondLst>
                          <p:childTnLst>
                            <p:par>
                              <p:cTn id="3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1" presetID="16" presetClass="entr" presetSubtype="4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373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75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77" dur="5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0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1" fill="hold">
                          <p:stCondLst>
                            <p:cond delay="indefinite"/>
                          </p:stCondLst>
                          <p:childTnLst>
                            <p:par>
                              <p:cTn id="3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5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6" fill="hold">
                          <p:stCondLst>
                            <p:cond delay="indefinite"/>
                          </p:stCondLst>
                          <p:childTnLst>
                            <p:par>
                              <p:cTn id="38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0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1" fill="hold">
                          <p:stCondLst>
                            <p:cond delay="indefinite"/>
                          </p:stCondLst>
                          <p:childTnLst>
                            <p:par>
                              <p:cTn id="39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5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6" fill="hold">
                          <p:stCondLst>
                            <p:cond delay="indefinite"/>
                          </p:stCondLst>
                          <p:childTnLst>
                            <p:par>
                              <p:cTn id="39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8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0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1" fill="hold">
                          <p:stCondLst>
                            <p:cond delay="indefinite"/>
                          </p:stCondLst>
                          <p:childTnLst>
                            <p:par>
                              <p:cTn id="40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5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6" fill="hold">
                          <p:stCondLst>
                            <p:cond delay="indefinite"/>
                          </p:stCondLst>
                          <p:childTnLst>
                            <p:par>
                              <p:cTn id="40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0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1" fill="hold">
                          <p:stCondLst>
                            <p:cond delay="indefinite"/>
                          </p:stCondLst>
                          <p:childTnLst>
                            <p:par>
                              <p:cTn id="4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3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5" dur="5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6" fill="hold">
                          <p:stCondLst>
                            <p:cond delay="indefinite"/>
                          </p:stCondLst>
                          <p:childTnLst>
                            <p:par>
                              <p:cTn id="4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0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1" fill="hold">
                          <p:stCondLst>
                            <p:cond delay="indefinite"/>
                          </p:stCondLst>
                          <p:childTnLst>
                            <p:par>
                              <p:cTn id="4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5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6" fill="hold">
                          <p:stCondLst>
                            <p:cond delay="indefinite"/>
                          </p:stCondLst>
                          <p:childTnLst>
                            <p:par>
                              <p:cTn id="4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8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0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32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33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3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5" fill="hold">
                          <p:stCondLst>
                            <p:cond delay="indefinite"/>
                          </p:stCondLst>
                          <p:childTnLst>
                            <p:par>
                              <p:cTn id="4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7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9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41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42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4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45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46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4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48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49" dur="5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5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51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52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5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54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55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5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57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58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5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60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61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6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63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64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6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6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67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6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69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0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7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2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3" dur="5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7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5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6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7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8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9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8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1" fill="hold">
                          <p:stCondLst>
                            <p:cond delay="indefinite"/>
                          </p:stCondLst>
                          <p:childTnLst>
                            <p:par>
                              <p:cTn id="4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3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5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6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7" dur="500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8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1" dur="500"/>
                                            <p:tgtEl>
                                              <p:spTgt spid="1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2" presetID="21" presetClass="entr" presetSubtype="1" fill="hold" grpId="0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set>
                                          <p:cBhvr>
                                            <p:cTn id="4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494" dur="350"/>
                                            <p:tgtEl>
                                              <p:spTgt spid="1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5" fill="hold">
                          <p:stCondLst>
                            <p:cond delay="indefinite"/>
                          </p:stCondLst>
                          <p:childTnLst>
                            <p:par>
                              <p:cTn id="49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7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9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0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1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9" grpId="0"/>
          <p:bldP spid="95" grpId="0"/>
          <p:bldP spid="97" grpId="0"/>
          <p:bldP spid="98" grpId="0" animBg="1"/>
          <p:bldP spid="99" grpId="0"/>
          <p:bldP spid="103" grpId="0"/>
          <p:bldP spid="103" grpId="1"/>
          <p:bldP spid="103" grpId="2"/>
          <p:bldP spid="103" grpId="3"/>
          <p:bldP spid="105" grpId="0"/>
          <p:bldP spid="105" grpId="1"/>
          <p:bldP spid="105" grpId="2"/>
          <p:bldP spid="106" grpId="0"/>
          <p:bldP spid="106" grpId="1"/>
          <p:bldP spid="106" grpId="2"/>
          <p:bldP spid="107" grpId="0"/>
          <p:bldP spid="107" grpId="1"/>
          <p:bldP spid="107" grpId="2"/>
          <p:bldP spid="126" grpId="0"/>
          <p:bldP spid="127" grpId="0"/>
          <p:bldP spid="127" grpId="1"/>
          <p:bldP spid="128" grpId="0"/>
          <p:bldP spid="128" grpId="1"/>
          <p:bldP spid="128" grpId="2"/>
          <p:bldP spid="129" grpId="0"/>
          <p:bldP spid="130" grpId="0"/>
          <p:bldP spid="130" grpId="1"/>
          <p:bldP spid="130" grpId="2"/>
          <p:bldP spid="140" grpId="0"/>
          <p:bldP spid="141" grpId="0"/>
          <p:bldP spid="143" grpId="0"/>
          <p:bldP spid="144" grpId="0"/>
          <p:bldP spid="144" grpId="1"/>
          <p:bldP spid="145" grpId="0"/>
          <p:bldP spid="145" grpId="1"/>
          <p:bldP spid="86" grpId="0"/>
          <p:bldP spid="87" grpId="0"/>
          <p:bldP spid="88" grpId="0"/>
          <p:bldP spid="208" grpId="0"/>
          <p:bldP spid="209" grpId="0"/>
          <p:bldP spid="209" grpId="1"/>
          <p:bldP spid="209" grpId="2"/>
          <p:bldP spid="210" grpId="0"/>
          <p:bldP spid="210" grpId="1"/>
          <p:bldP spid="210" grpId="2"/>
          <p:bldP spid="212" grpId="0"/>
          <p:bldP spid="214" grpId="0"/>
          <p:bldP spid="214" grpId="1"/>
          <p:bldP spid="214" grpId="2"/>
          <p:bldP spid="215" grpId="0"/>
          <p:bldP spid="215" grpId="1"/>
          <p:bldP spid="215" grpId="2"/>
          <p:bldP spid="389" grpId="0"/>
          <p:bldP spid="390" grpId="0"/>
          <p:bldP spid="391" grpId="0"/>
          <p:bldP spid="392" grpId="0"/>
          <p:bldP spid="393" grpId="0"/>
          <p:bldP spid="395" grpId="0"/>
          <p:bldP spid="396" grpId="0"/>
          <p:bldP spid="398" grpId="0"/>
          <p:bldP spid="399" grpId="0"/>
          <p:bldP spid="136" grpId="0" animBg="1"/>
          <p:bldP spid="136" grpId="1" animBg="1"/>
          <p:bldP spid="154" grpId="0"/>
          <p:bldP spid="154" grpId="1"/>
          <p:bldP spid="155" grpId="0"/>
          <p:bldP spid="155" grpId="1"/>
          <p:bldP spid="156" grpId="0"/>
          <p:bldP spid="156" grpId="1"/>
          <p:bldP spid="157" grpId="0"/>
          <p:bldP spid="157" grpId="1"/>
          <p:bldP spid="158" grpId="0"/>
          <p:bldP spid="158" grpId="1"/>
          <p:bldP spid="160" grpId="0"/>
          <p:bldP spid="160" grpId="1"/>
          <p:bldP spid="162" grpId="0"/>
          <p:bldP spid="162" grpId="1"/>
          <p:bldP spid="167" grpId="0" animBg="1"/>
          <p:bldP spid="167" grpId="1" animBg="1"/>
          <p:bldP spid="168" grpId="0" animBg="1"/>
          <p:bldP spid="168" grpId="1" animBg="1"/>
          <p:bldP spid="181" grpId="0"/>
          <p:bldP spid="182" grpId="0" animBg="1"/>
          <p:bldP spid="183" grpId="0"/>
          <p:bldP spid="108" grpId="0"/>
          <p:bldP spid="108" grpId="1"/>
          <p:bldP spid="108" grpId="2"/>
          <p:bldP spid="109" grpId="0"/>
          <p:bldP spid="109" grpId="1"/>
          <p:bldP spid="109" grpId="2"/>
          <p:bldP spid="110" grpId="0"/>
          <p:bldP spid="110" grpId="1"/>
          <p:bldP spid="110" grpId="2"/>
          <p:bldP spid="111" grpId="0"/>
          <p:bldP spid="111" grpId="1"/>
          <p:bldP spid="111" grpId="2"/>
          <p:bldP spid="112" grpId="0"/>
          <p:bldP spid="112" grpId="1"/>
          <p:bldP spid="112" grpId="2"/>
          <p:bldP spid="113" grpId="0"/>
          <p:bldP spid="114" grpId="0"/>
          <p:bldP spid="2" grpId="0"/>
          <p:bldP spid="116" grpId="0"/>
          <p:bldP spid="119" grpId="0"/>
          <p:bldP spid="121" grpId="0"/>
          <p:bldP spid="121" grpId="1"/>
          <p:bldP spid="122" grpId="0"/>
          <p:bldP spid="122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7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00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3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25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6" dur="25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25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25"/>
                                </p:stCondLst>
                                <p:childTnLst>
                                  <p:par>
                                    <p:cTn id="29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1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7" presetID="6" presetClass="emph" presetSubtype="0" autoRev="1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38" dur="450" fill="hold"/>
                                            <p:tgtEl>
                                              <p:spTgt spid="10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9" presetID="42" presetClass="pat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22222E-6 -4.5679E-6 L -0.00017 0.08303 " pathEditMode="relative" rAng="0" ptsTypes="AA">
                                          <p:cBhvr>
                                            <p:cTn id="40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7" y="413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42" presetID="1" presetClass="exit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4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6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8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0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1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" fill="hold">
                          <p:stCondLst>
                            <p:cond delay="indefinite"/>
                          </p:stCondLst>
                          <p:childTnLst>
                            <p:par>
                              <p:cTn id="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" presetID="3" presetClass="emph" presetSubtype="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5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6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7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8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9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0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1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2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3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" fill="hold">
                          <p:stCondLst>
                            <p:cond delay="indefinite"/>
                          </p:stCondLst>
                          <p:childTnLst>
                            <p:par>
                              <p:cTn id="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2" fill="hold">
                          <p:stCondLst>
                            <p:cond delay="indefinite"/>
                          </p:stCondLst>
                          <p:childTnLst>
                            <p:par>
                              <p:cTn id="7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4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0" presetID="1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500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83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500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87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89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90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91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92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93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94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95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6" fill="hold">
                          <p:stCondLst>
                            <p:cond delay="indefinite"/>
                          </p:stCondLst>
                          <p:childTnLst>
                            <p:par>
                              <p:cTn id="9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8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0" dur="500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01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03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104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05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7" presetID="1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0" presetID="1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2" fill="hold">
                          <p:stCondLst>
                            <p:cond delay="indefinite"/>
                          </p:stCondLst>
                          <p:childTnLst>
                            <p:par>
                              <p:cTn id="1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4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8" dur="5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9" fill="hold">
                          <p:stCondLst>
                            <p:cond delay="indefinite"/>
                          </p:stCondLst>
                          <p:childTnLst>
                            <p:par>
                              <p:cTn id="1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1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500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24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26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127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28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9" fill="hold">
                          <p:stCondLst>
                            <p:cond delay="indefinite"/>
                          </p:stCondLst>
                          <p:childTnLst>
                            <p:par>
                              <p:cTn id="1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1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3" dur="500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34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36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137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38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9" fill="hold">
                          <p:stCondLst>
                            <p:cond delay="indefinite"/>
                          </p:stCondLst>
                          <p:childTnLst>
                            <p:par>
                              <p:cTn id="1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1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3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1493 -0.07469 L 2.77778E-6 -2.83951E-6 " pathEditMode="relative" rAng="0" ptsTypes="AA">
                                          <p:cBhvr>
                                            <p:cTn id="144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47" y="3735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5" fill="hold">
                          <p:stCondLst>
                            <p:cond delay="indefinite"/>
                          </p:stCondLst>
                          <p:childTnLst>
                            <p:par>
                              <p:cTn id="1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9" dur="500"/>
                                            <p:tgtEl>
                                              <p:spTgt spid="1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4687 -0.07469 L -2.77778E-6 -0.00061 " pathEditMode="relative" rAng="0" ptsTypes="AA">
                                          <p:cBhvr>
                                            <p:cTn id="153" dur="75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344" y="370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4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55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57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8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59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160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61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2" fill="hold">
                          <p:stCondLst>
                            <p:cond delay="indefinite"/>
                          </p:stCondLst>
                          <p:childTnLst>
                            <p:par>
                              <p:cTn id="1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4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6" dur="300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67" dur="3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8" fill="hold">
                          <p:stCondLst>
                            <p:cond delay="indefinite"/>
                          </p:stCondLst>
                          <p:childTnLst>
                            <p:par>
                              <p:cTn id="1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0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2" dur="300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73" dur="3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4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175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7" dur="300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78" dur="3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9" fill="hold">
                          <p:stCondLst>
                            <p:cond delay="indefinite"/>
                          </p:stCondLst>
                          <p:childTnLst>
                            <p:par>
                              <p:cTn id="18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1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3" dur="300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84" dur="3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5" fill="hold">
                          <p:stCondLst>
                            <p:cond delay="indefinite"/>
                          </p:stCondLst>
                          <p:childTnLst>
                            <p:par>
                              <p:cTn id="18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7" presetID="3" presetClass="emph" presetSubtype="2" fill="hold" grpId="1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Clr clrSpc="rgb" dir="cw">
                                          <p:cBhvr override="childStyle">
                                            <p:cTn id="188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189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Clr clrSpc="rgb" dir="cw">
                                          <p:cBhvr override="childStyle">
                                            <p:cTn id="190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191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Clr clrSpc="rgb" dir="cw">
                                          <p:cBhvr override="childStyle">
                                            <p:cTn id="192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3" fill="hold">
                          <p:stCondLst>
                            <p:cond delay="indefinite"/>
                          </p:stCondLst>
                          <p:childTnLst>
                            <p:par>
                              <p:cTn id="19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5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7" dur="500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98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9" fill="hold">
                          <p:stCondLst>
                            <p:cond delay="indefinite"/>
                          </p:stCondLst>
                          <p:childTnLst>
                            <p:par>
                              <p:cTn id="2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4" fill="hold">
                          <p:stCondLst>
                            <p:cond delay="indefinite"/>
                          </p:stCondLst>
                          <p:childTnLst>
                            <p:par>
                              <p:cTn id="20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8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9" fill="hold">
                          <p:stCondLst>
                            <p:cond delay="indefinite"/>
                          </p:stCondLst>
                          <p:childTnLst>
                            <p:par>
                              <p:cTn id="2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3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4" fill="hold">
                          <p:stCondLst>
                            <p:cond delay="indefinite"/>
                          </p:stCondLst>
                          <p:childTnLst>
                            <p:par>
                              <p:cTn id="2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8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643 -0.08056 L -3.05556E-6 3.58025E-6 " pathEditMode="relative" rAng="0" ptsTypes="AA">
                                          <p:cBhvr>
                                            <p:cTn id="219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30" y="4012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0" fill="hold">
                          <p:stCondLst>
                            <p:cond delay="indefinite"/>
                          </p:stCondLst>
                          <p:childTnLst>
                            <p:par>
                              <p:cTn id="2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2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4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2292 -0.07469 L 0 3.58025E-6 " pathEditMode="relative" rAng="0" ptsTypes="AA">
                                          <p:cBhvr>
                                            <p:cTn id="225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46" y="3735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6" fill="hold">
                          <p:stCondLst>
                            <p:cond delay="indefinite"/>
                          </p:stCondLst>
                          <p:childTnLst>
                            <p:par>
                              <p:cTn id="2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8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0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1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2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3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6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7" fill="hold">
                          <p:stCondLst>
                            <p:cond delay="indefinite"/>
                          </p:stCondLst>
                          <p:childTnLst>
                            <p:par>
                              <p:cTn id="2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1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2" fill="hold">
                          <p:stCondLst>
                            <p:cond delay="indefinite"/>
                          </p:stCondLst>
                          <p:childTnLst>
                            <p:par>
                              <p:cTn id="2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6" dur="500"/>
                                            <p:tgtEl>
                                              <p:spTgt spid="2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7" fill="hold">
                          <p:stCondLst>
                            <p:cond delay="indefinite"/>
                          </p:stCondLst>
                          <p:childTnLst>
                            <p:par>
                              <p:cTn id="2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9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1" dur="500"/>
                                            <p:tgtEl>
                                              <p:spTgt spid="2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2" fill="hold">
                          <p:stCondLst>
                            <p:cond delay="indefinite"/>
                          </p:stCondLst>
                          <p:childTnLst>
                            <p:par>
                              <p:cTn id="2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4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6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6736 -0.12477 L -0.01215 3.22421E-6 " pathEditMode="relative" rAng="0" ptsTypes="AA">
                                          <p:cBhvr>
                                            <p:cTn id="257" dur="10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760" y="6238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8" fill="hold">
                          <p:stCondLst>
                            <p:cond delay="indefinite"/>
                          </p:stCondLst>
                          <p:childTnLst>
                            <p:par>
                              <p:cTn id="2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2" dur="500"/>
                                            <p:tgtEl>
                                              <p:spTgt spid="2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3" fill="hold">
                          <p:stCondLst>
                            <p:cond delay="indefinite"/>
                          </p:stCondLst>
                          <p:childTnLst>
                            <p:par>
                              <p:cTn id="2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7" dur="500"/>
                                            <p:tgtEl>
                                              <p:spTgt spid="2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69" presetID="1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1" fill="hold">
                          <p:stCondLst>
                            <p:cond delay="indefinite"/>
                          </p:stCondLst>
                          <p:childTnLst>
                            <p:par>
                              <p:cTn id="27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5" dur="500"/>
                                            <p:tgtEl>
                                              <p:spTgt spid="2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6" fill="hold">
                          <p:stCondLst>
                            <p:cond delay="indefinite"/>
                          </p:stCondLst>
                          <p:childTnLst>
                            <p:par>
                              <p:cTn id="2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8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0" dur="500"/>
                                            <p:tgtEl>
                                              <p:spTgt spid="2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1" fill="hold">
                          <p:stCondLst>
                            <p:cond delay="indefinite"/>
                          </p:stCondLst>
                          <p:childTnLst>
                            <p:par>
                              <p:cTn id="2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3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5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7343 -0.11513 L -3.33333E-6 3.45679E-6 " pathEditMode="relative" rAng="0" ptsTypes="AA">
                                          <p:cBhvr>
                                            <p:cTn id="286" dur="1000" fill="hold"/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663" y="574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88" presetID="1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0" fill="hold">
                          <p:stCondLst>
                            <p:cond delay="indefinite"/>
                          </p:stCondLst>
                          <p:childTnLst>
                            <p:par>
                              <p:cTn id="29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4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9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8" dur="500"/>
                                            <p:tgtEl>
                                              <p:spTgt spid="2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9" fill="hold">
                          <p:stCondLst>
                            <p:cond delay="indefinite"/>
                          </p:stCondLst>
                          <p:childTnLst>
                            <p:par>
                              <p:cTn id="3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1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3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04" dur="5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05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06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0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9" dur="500" fill="hold"/>
                                            <p:tgtEl>
                                              <p:spTgt spid="38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0" dur="500" fill="hold"/>
                                            <p:tgtEl>
                                              <p:spTgt spid="38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1" dur="500"/>
                                            <p:tgtEl>
                                              <p:spTgt spid="3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2" fill="hold">
                          <p:stCondLst>
                            <p:cond delay="indefinite"/>
                          </p:stCondLst>
                          <p:childTnLst>
                            <p:par>
                              <p:cTn id="3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6" dur="250"/>
                                            <p:tgtEl>
                                              <p:spTgt spid="3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7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31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0" dur="250"/>
                                            <p:tgtEl>
                                              <p:spTgt spid="3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2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4" dur="250"/>
                                            <p:tgtEl>
                                              <p:spTgt spid="3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5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32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8" dur="250"/>
                                            <p:tgtEl>
                                              <p:spTgt spid="3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30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31" dur="500"/>
                                            <p:tgtEl>
                                              <p:spTgt spid="25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3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3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34" dur="5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35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36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3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9" dur="500"/>
                                            <p:tgtEl>
                                              <p:spTgt spid="3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0" fill="hold">
                          <p:stCondLst>
                            <p:cond delay="indefinite"/>
                          </p:stCondLst>
                          <p:childTnLst>
                            <p:par>
                              <p:cTn id="3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2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44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45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46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47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8" fill="hold">
                          <p:stCondLst>
                            <p:cond delay="indefinite"/>
                          </p:stCondLst>
                          <p:childTnLst>
                            <p:par>
                              <p:cTn id="3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2" dur="250"/>
                                            <p:tgtEl>
                                              <p:spTgt spid="3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3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35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6" dur="250"/>
                                            <p:tgtEl>
                                              <p:spTgt spid="3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5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0" dur="250"/>
                                            <p:tgtEl>
                                              <p:spTgt spid="3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1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362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63" dur="500"/>
                                            <p:tgtEl>
                                              <p:spTgt spid="26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6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65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66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67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68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9" fill="hold">
                          <p:stCondLst>
                            <p:cond delay="indefinite"/>
                          </p:stCondLst>
                          <p:childTnLst>
                            <p:par>
                              <p:cTn id="3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1" presetID="16" presetClass="entr" presetSubtype="4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373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75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77" dur="5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0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1" fill="hold">
                          <p:stCondLst>
                            <p:cond delay="indefinite"/>
                          </p:stCondLst>
                          <p:childTnLst>
                            <p:par>
                              <p:cTn id="3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5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6" fill="hold">
                          <p:stCondLst>
                            <p:cond delay="indefinite"/>
                          </p:stCondLst>
                          <p:childTnLst>
                            <p:par>
                              <p:cTn id="38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0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1" fill="hold">
                          <p:stCondLst>
                            <p:cond delay="indefinite"/>
                          </p:stCondLst>
                          <p:childTnLst>
                            <p:par>
                              <p:cTn id="39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5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6" fill="hold">
                          <p:stCondLst>
                            <p:cond delay="indefinite"/>
                          </p:stCondLst>
                          <p:childTnLst>
                            <p:par>
                              <p:cTn id="39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8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0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1" fill="hold">
                          <p:stCondLst>
                            <p:cond delay="indefinite"/>
                          </p:stCondLst>
                          <p:childTnLst>
                            <p:par>
                              <p:cTn id="40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5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6" fill="hold">
                          <p:stCondLst>
                            <p:cond delay="indefinite"/>
                          </p:stCondLst>
                          <p:childTnLst>
                            <p:par>
                              <p:cTn id="40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0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1" fill="hold">
                          <p:stCondLst>
                            <p:cond delay="indefinite"/>
                          </p:stCondLst>
                          <p:childTnLst>
                            <p:par>
                              <p:cTn id="4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3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5" dur="5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6" fill="hold">
                          <p:stCondLst>
                            <p:cond delay="indefinite"/>
                          </p:stCondLst>
                          <p:childTnLst>
                            <p:par>
                              <p:cTn id="4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0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1" fill="hold">
                          <p:stCondLst>
                            <p:cond delay="indefinite"/>
                          </p:stCondLst>
                          <p:childTnLst>
                            <p:par>
                              <p:cTn id="4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5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6" fill="hold">
                          <p:stCondLst>
                            <p:cond delay="indefinite"/>
                          </p:stCondLst>
                          <p:childTnLst>
                            <p:par>
                              <p:cTn id="4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8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0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32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33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3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5" fill="hold">
                          <p:stCondLst>
                            <p:cond delay="indefinite"/>
                          </p:stCondLst>
                          <p:childTnLst>
                            <p:par>
                              <p:cTn id="4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7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9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41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42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4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45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46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4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48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49" dur="5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5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51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52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5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54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55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5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57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58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5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60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61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6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63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64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6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6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67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6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69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0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7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2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3" dur="5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7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5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6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7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8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9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8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1" fill="hold">
                          <p:stCondLst>
                            <p:cond delay="indefinite"/>
                          </p:stCondLst>
                          <p:childTnLst>
                            <p:par>
                              <p:cTn id="4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3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5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6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7" dur="500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8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1" dur="500"/>
                                            <p:tgtEl>
                                              <p:spTgt spid="1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2" presetID="21" presetClass="entr" presetSubtype="1" fill="hold" grpId="0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set>
                                          <p:cBhvr>
                                            <p:cTn id="4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494" dur="350"/>
                                            <p:tgtEl>
                                              <p:spTgt spid="1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5" fill="hold">
                          <p:stCondLst>
                            <p:cond delay="indefinite"/>
                          </p:stCondLst>
                          <p:childTnLst>
                            <p:par>
                              <p:cTn id="49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7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9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0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1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9" grpId="0"/>
          <p:bldP spid="95" grpId="0"/>
          <p:bldP spid="97" grpId="0"/>
          <p:bldP spid="98" grpId="0" animBg="1"/>
          <p:bldP spid="99" grpId="0"/>
          <p:bldP spid="103" grpId="0"/>
          <p:bldP spid="103" grpId="1"/>
          <p:bldP spid="103" grpId="2"/>
          <p:bldP spid="103" grpId="3"/>
          <p:bldP spid="105" grpId="0"/>
          <p:bldP spid="105" grpId="1"/>
          <p:bldP spid="105" grpId="2"/>
          <p:bldP spid="106" grpId="0"/>
          <p:bldP spid="106" grpId="1"/>
          <p:bldP spid="106" grpId="2"/>
          <p:bldP spid="107" grpId="0"/>
          <p:bldP spid="107" grpId="1"/>
          <p:bldP spid="107" grpId="2"/>
          <p:bldP spid="126" grpId="0"/>
          <p:bldP spid="127" grpId="0"/>
          <p:bldP spid="127" grpId="1"/>
          <p:bldP spid="128" grpId="0"/>
          <p:bldP spid="128" grpId="1"/>
          <p:bldP spid="128" grpId="2"/>
          <p:bldP spid="129" grpId="0"/>
          <p:bldP spid="130" grpId="0"/>
          <p:bldP spid="130" grpId="1"/>
          <p:bldP spid="130" grpId="2"/>
          <p:bldP spid="140" grpId="0"/>
          <p:bldP spid="141" grpId="0"/>
          <p:bldP spid="143" grpId="0"/>
          <p:bldP spid="144" grpId="0"/>
          <p:bldP spid="144" grpId="1"/>
          <p:bldP spid="145" grpId="0"/>
          <p:bldP spid="145" grpId="1"/>
          <p:bldP spid="86" grpId="0"/>
          <p:bldP spid="87" grpId="0"/>
          <p:bldP spid="88" grpId="0"/>
          <p:bldP spid="208" grpId="0"/>
          <p:bldP spid="209" grpId="0"/>
          <p:bldP spid="209" grpId="1"/>
          <p:bldP spid="209" grpId="2"/>
          <p:bldP spid="210" grpId="0"/>
          <p:bldP spid="210" grpId="1"/>
          <p:bldP spid="210" grpId="2"/>
          <p:bldP spid="212" grpId="0"/>
          <p:bldP spid="214" grpId="0"/>
          <p:bldP spid="214" grpId="1"/>
          <p:bldP spid="214" grpId="2"/>
          <p:bldP spid="215" grpId="0"/>
          <p:bldP spid="215" grpId="1"/>
          <p:bldP spid="215" grpId="2"/>
          <p:bldP spid="389" grpId="0"/>
          <p:bldP spid="390" grpId="0"/>
          <p:bldP spid="391" grpId="0"/>
          <p:bldP spid="392" grpId="0"/>
          <p:bldP spid="393" grpId="0"/>
          <p:bldP spid="395" grpId="0"/>
          <p:bldP spid="396" grpId="0"/>
          <p:bldP spid="398" grpId="0"/>
          <p:bldP spid="399" grpId="0"/>
          <p:bldP spid="136" grpId="0" animBg="1"/>
          <p:bldP spid="136" grpId="1" animBg="1"/>
          <p:bldP spid="154" grpId="0"/>
          <p:bldP spid="154" grpId="1"/>
          <p:bldP spid="155" grpId="0"/>
          <p:bldP spid="155" grpId="1"/>
          <p:bldP spid="156" grpId="0"/>
          <p:bldP spid="156" grpId="1"/>
          <p:bldP spid="157" grpId="0"/>
          <p:bldP spid="157" grpId="1"/>
          <p:bldP spid="158" grpId="0"/>
          <p:bldP spid="158" grpId="1"/>
          <p:bldP spid="160" grpId="0"/>
          <p:bldP spid="160" grpId="1"/>
          <p:bldP spid="162" grpId="0"/>
          <p:bldP spid="162" grpId="1"/>
          <p:bldP spid="167" grpId="0" animBg="1"/>
          <p:bldP spid="167" grpId="1" animBg="1"/>
          <p:bldP spid="168" grpId="0" animBg="1"/>
          <p:bldP spid="168" grpId="1" animBg="1"/>
          <p:bldP spid="181" grpId="0"/>
          <p:bldP spid="182" grpId="0" animBg="1"/>
          <p:bldP spid="183" grpId="0"/>
          <p:bldP spid="108" grpId="0"/>
          <p:bldP spid="108" grpId="1"/>
          <p:bldP spid="108" grpId="2"/>
          <p:bldP spid="109" grpId="0"/>
          <p:bldP spid="109" grpId="1"/>
          <p:bldP spid="109" grpId="2"/>
          <p:bldP spid="110" grpId="0"/>
          <p:bldP spid="110" grpId="1"/>
          <p:bldP spid="110" grpId="2"/>
          <p:bldP spid="111" grpId="0"/>
          <p:bldP spid="111" grpId="1"/>
          <p:bldP spid="111" grpId="2"/>
          <p:bldP spid="112" grpId="0"/>
          <p:bldP spid="112" grpId="1"/>
          <p:bldP spid="112" grpId="2"/>
          <p:bldP spid="113" grpId="0"/>
          <p:bldP spid="114" grpId="0"/>
          <p:bldP spid="2" grpId="0"/>
          <p:bldP spid="116" grpId="0"/>
          <p:bldP spid="119" grpId="0"/>
          <p:bldP spid="121" grpId="0"/>
          <p:bldP spid="121" grpId="1"/>
          <p:bldP spid="122" grpId="0"/>
          <p:bldP spid="122" grpId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2597325" y="1971586"/>
            <a:ext cx="43140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b="1" dirty="0" smtClean="0">
                <a:solidFill>
                  <a:prstClr val="black"/>
                </a:solidFill>
              </a:rPr>
              <a:t>Module 15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99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06196" y="182499"/>
            <a:ext cx="5574115" cy="830997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Standard form of Polynomials </a:t>
            </a:r>
            <a:endParaRPr lang="en-US" sz="2400" b="1" dirty="0" smtClean="0">
              <a:solidFill>
                <a:srgbClr val="00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/>
            </a:endParaRPr>
          </a:p>
          <a:p>
            <a:pPr algn="ctr"/>
            <a:r>
              <a:rPr lang="en-US" sz="2400" b="1" dirty="0" smtClean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in </a:t>
            </a:r>
            <a:r>
              <a:rPr lang="en-US" sz="24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terms of </a:t>
            </a:r>
            <a:r>
              <a:rPr lang="en-US" sz="2400" b="1" dirty="0">
                <a:solidFill>
                  <a:srgbClr val="00FFCC"/>
                </a:solidFill>
                <a:latin typeface="Euclid Symbol" pitchFamily="18" charset="2"/>
              </a:rPr>
              <a:t>a</a:t>
            </a:r>
            <a:r>
              <a:rPr lang="en-US" sz="2400" b="1" dirty="0" smtClean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 </a:t>
            </a:r>
            <a:r>
              <a:rPr lang="en-US" sz="24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and </a:t>
            </a:r>
            <a:r>
              <a:rPr lang="en-US" sz="2400" b="1" dirty="0">
                <a:solidFill>
                  <a:prstClr val="black"/>
                </a:solidFill>
                <a:latin typeface="Euclid Symbol" pitchFamily="18" charset="2"/>
              </a:rPr>
              <a:t> </a:t>
            </a:r>
            <a:r>
              <a:rPr lang="en-US" sz="2400" b="1" dirty="0">
                <a:solidFill>
                  <a:srgbClr val="00FFCC"/>
                </a:solidFill>
                <a:latin typeface="Euclid Symbol" pitchFamily="18" charset="2"/>
              </a:rPr>
              <a:t>b</a:t>
            </a:r>
            <a:endParaRPr lang="en-US" sz="2400" b="1" dirty="0">
              <a:solidFill>
                <a:srgbClr val="00FFCC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47954" y="1427804"/>
            <a:ext cx="572039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>
              <a:tabLst>
                <a:tab pos="457200" algn="l"/>
              </a:tabLst>
            </a:pPr>
            <a:r>
              <a:rPr lang="en-US" sz="2100" b="1" i="1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x</a:t>
            </a:r>
            <a:r>
              <a:rPr lang="en-US" sz="2100" b="1" baseline="30000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2</a:t>
            </a:r>
            <a:r>
              <a:rPr lang="en-US" sz="2100" b="1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 – </a:t>
            </a:r>
            <a:r>
              <a:rPr lang="en-US" sz="2100" b="1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(</a:t>
            </a:r>
            <a:r>
              <a:rPr lang="en-US" sz="2100" b="1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Sum of roots</a:t>
            </a:r>
            <a:r>
              <a:rPr lang="en-US" sz="2100" b="1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)</a:t>
            </a:r>
            <a:r>
              <a:rPr lang="en-US" sz="2100" b="1" i="1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x</a:t>
            </a:r>
            <a:r>
              <a:rPr lang="en-US" sz="2100" b="1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 + Product of roots	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171888" y="2033786"/>
            <a:ext cx="60782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>
              <a:tabLst>
                <a:tab pos="457200" algn="l"/>
              </a:tabLst>
            </a:pPr>
            <a:r>
              <a:rPr lang="en-US" sz="2100" b="1" i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x</a:t>
            </a:r>
            <a:r>
              <a:rPr lang="en-US" sz="2100" b="1" i="1" baseline="300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2</a:t>
            </a:r>
            <a:r>
              <a:rPr lang="en-US" sz="2100" b="1" i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 </a:t>
            </a:r>
            <a:r>
              <a:rPr lang="en-US" sz="2100" b="1" i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 </a:t>
            </a:r>
            <a:endParaRPr lang="en-US" sz="21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597639" y="2033786"/>
            <a:ext cx="40020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>
              <a:tabLst>
                <a:tab pos="457200" algn="l"/>
              </a:tabLst>
            </a:pPr>
            <a:r>
              <a:rPr lang="en-US" sz="21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–</a:t>
            </a:r>
            <a:endParaRPr lang="en-US" sz="21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923726" y="2033786"/>
            <a:ext cx="115212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>
              <a:tabLst>
                <a:tab pos="457200" algn="l"/>
              </a:tabLst>
            </a:pPr>
            <a:r>
              <a:rPr lang="en-US" sz="21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(</a:t>
            </a:r>
            <a:r>
              <a:rPr lang="en-US" sz="21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clid Symbol" panose="05050102010706020507" pitchFamily="18" charset="2"/>
              </a:rPr>
              <a:t>a</a:t>
            </a:r>
            <a:r>
              <a:rPr lang="en-US" sz="21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 + </a:t>
            </a:r>
            <a:r>
              <a:rPr lang="en-US" sz="21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clid Symbol" panose="05050102010706020507" pitchFamily="18" charset="2"/>
              </a:rPr>
              <a:t>b</a:t>
            </a:r>
            <a:r>
              <a:rPr lang="en-US" sz="21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)</a:t>
            </a:r>
            <a:endParaRPr lang="en-US" sz="21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875753" y="1995686"/>
            <a:ext cx="40020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>
              <a:tabLst>
                <a:tab pos="457200" algn="l"/>
              </a:tabLst>
            </a:pPr>
            <a:r>
              <a:rPr lang="en-US" sz="2100" b="1" i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x</a:t>
            </a:r>
            <a:endParaRPr lang="en-US" sz="21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161041" y="2033786"/>
            <a:ext cx="40020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>
              <a:tabLst>
                <a:tab pos="457200" algn="l"/>
              </a:tabLst>
            </a:pPr>
            <a:r>
              <a:rPr lang="en-US" sz="21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+</a:t>
            </a:r>
            <a:endParaRPr lang="en-US" sz="21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429721" y="2033786"/>
            <a:ext cx="58243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clid Symbol" panose="05050102010706020507" pitchFamily="18" charset="2"/>
              </a:rPr>
              <a:t>ab</a:t>
            </a:r>
            <a:endParaRPr lang="en-US" sz="21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544143" y="1432567"/>
            <a:ext cx="226400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>
              <a:tabLst>
                <a:tab pos="457200" algn="l"/>
              </a:tabLst>
            </a:pPr>
            <a:r>
              <a:rPr lang="en-US" sz="21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(</a:t>
            </a:r>
            <a:r>
              <a:rPr lang="en-US" sz="2100" b="1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Sum of roots</a:t>
            </a:r>
            <a:r>
              <a:rPr lang="en-US" sz="21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)</a:t>
            </a:r>
            <a:endParaRPr lang="en-US" sz="2100" b="1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019476" y="1428075"/>
            <a:ext cx="261496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>
              <a:tabLst>
                <a:tab pos="457200" algn="l"/>
              </a:tabLst>
            </a:pPr>
            <a:r>
              <a:rPr lang="en-US" sz="2100" b="1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Product of roots</a:t>
            </a:r>
          </a:p>
        </p:txBody>
      </p:sp>
    </p:spTree>
    <p:extLst>
      <p:ext uri="{BB962C8B-B14F-4D97-AF65-F5344CB8AC3E}">
        <p14:creationId xmlns:p14="http://schemas.microsoft.com/office/powerpoint/2010/main" val="344078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72222E-6 -2.46914E-6 L -0.14253 -0.11296 " pathEditMode="relative" rAng="0" ptsTypes="AA">
                                          <p:cBhvr>
                                            <p:cTn id="19" dur="500" spd="-100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7135" y="-5648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500"/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" presetID="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30" dur="500" fill="hold"/>
                                            <p:tgtEl>
                                              <p:spTgt spid="50"/>
                                            </p:tgtEl>
                                          </p:cBhvr>
                                          <p:by x="101000" y="101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" presetID="3" presetClass="emph" presetSubtype="1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32" dur="indefinite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rgbClr val="FF0066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9" presetID="3" presetClass="emph" presetSubtype="1" grpId="4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40" dur="indefinite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rgbClr val="FDEADA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2" presetID="6" presetClass="emph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43" dur="1750" fill="hold"/>
                                            <p:tgtEl>
                                              <p:spTgt spid="50"/>
                                            </p:tgtEl>
                                          </p:cBhvr>
                                          <p:by x="98000" y="98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8" presetID="64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72222E-6 4.93827E-6 L -0.03993 -0.10494 " pathEditMode="relative" rAng="0" ptsTypes="AA">
                                          <p:cBhvr>
                                            <p:cTn id="49" dur="500" spd="-100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997" y="-524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" fill="hold">
                          <p:stCondLst>
                            <p:cond delay="indefinite"/>
                          </p:stCondLst>
                          <p:childTnLst>
                            <p:par>
                              <p:cTn id="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4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" fill="hold">
                          <p:stCondLst>
                            <p:cond delay="indefinite"/>
                          </p:stCondLst>
                          <p:childTnLst>
                            <p:par>
                              <p:cTn id="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500" fill="hold"/>
                                            <p:tgtEl>
                                              <p:spTgt spid="51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3" presetClass="emph" presetSubtype="1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62" dur="indefinite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rgbClr val="FF0066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" fill="hold">
                          <p:stCondLst>
                            <p:cond delay="indefinite"/>
                          </p:stCondLst>
                          <p:childTnLst>
                            <p:par>
                              <p:cTn id="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500"/>
                                            <p:tgtEl>
                                              <p:spTgt spid="4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9" presetID="3" presetClass="emph" presetSubtype="1" grpId="4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70" dur="indefinite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rgbClr val="FDEADA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2" presetID="6" presetClass="emph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73" dur="750" fill="hold"/>
                                            <p:tgtEl>
                                              <p:spTgt spid="51"/>
                                            </p:tgtEl>
                                          </p:cBhvr>
                                          <p:by x="98000" y="98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38" grpId="0"/>
          <p:bldP spid="38" grpId="1"/>
          <p:bldP spid="42" grpId="0"/>
          <p:bldP spid="42" grpId="1"/>
          <p:bldP spid="50" grpId="0"/>
          <p:bldP spid="50" grpId="1"/>
          <p:bldP spid="50" grpId="2"/>
          <p:bldP spid="50" grpId="3"/>
          <p:bldP spid="50" grpId="4"/>
          <p:bldP spid="51" grpId="0"/>
          <p:bldP spid="51" grpId="1"/>
          <p:bldP spid="51" grpId="2"/>
          <p:bldP spid="51" grpId="3"/>
          <p:bldP spid="51" grpId="4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72222E-6 -2.46914E-6 L -0.14253 -0.11296 " pathEditMode="relative" rAng="0" ptsTypes="AA">
                                          <p:cBhvr>
                                            <p:cTn id="19" dur="500" spd="-100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7135" y="-5648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500"/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" presetID="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30" dur="500" fill="hold"/>
                                            <p:tgtEl>
                                              <p:spTgt spid="50"/>
                                            </p:tgtEl>
                                          </p:cBhvr>
                                          <p:by x="101000" y="101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" presetID="3" presetClass="emph" presetSubtype="1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32" dur="indefinite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rgbClr val="FF0066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9" presetID="3" presetClass="emph" presetSubtype="1" grpId="4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40" dur="indefinite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rgbClr val="FDEADA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2" presetID="6" presetClass="emph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43" dur="1750" fill="hold"/>
                                            <p:tgtEl>
                                              <p:spTgt spid="50"/>
                                            </p:tgtEl>
                                          </p:cBhvr>
                                          <p:by x="98000" y="98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8" presetID="64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72222E-6 4.93827E-6 L -0.03993 -0.10494 " pathEditMode="relative" rAng="0" ptsTypes="AA">
                                          <p:cBhvr>
                                            <p:cTn id="49" dur="500" spd="-100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997" y="-524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" fill="hold">
                          <p:stCondLst>
                            <p:cond delay="indefinite"/>
                          </p:stCondLst>
                          <p:childTnLst>
                            <p:par>
                              <p:cTn id="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4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" fill="hold">
                          <p:stCondLst>
                            <p:cond delay="indefinite"/>
                          </p:stCondLst>
                          <p:childTnLst>
                            <p:par>
                              <p:cTn id="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500" fill="hold"/>
                                            <p:tgtEl>
                                              <p:spTgt spid="51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3" presetClass="emph" presetSubtype="1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62" dur="indefinite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rgbClr val="FF0066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" fill="hold">
                          <p:stCondLst>
                            <p:cond delay="indefinite"/>
                          </p:stCondLst>
                          <p:childTnLst>
                            <p:par>
                              <p:cTn id="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500"/>
                                            <p:tgtEl>
                                              <p:spTgt spid="4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9" presetID="3" presetClass="emph" presetSubtype="1" grpId="4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70" dur="indefinite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rgbClr val="FDEADA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2" presetID="6" presetClass="emph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73" dur="750" fill="hold"/>
                                            <p:tgtEl>
                                              <p:spTgt spid="51"/>
                                            </p:tgtEl>
                                          </p:cBhvr>
                                          <p:by x="98000" y="98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38" grpId="0"/>
          <p:bldP spid="38" grpId="1"/>
          <p:bldP spid="42" grpId="0"/>
          <p:bldP spid="42" grpId="1"/>
          <p:bldP spid="50" grpId="0"/>
          <p:bldP spid="50" grpId="1"/>
          <p:bldP spid="50" grpId="2"/>
          <p:bldP spid="50" grpId="3"/>
          <p:bldP spid="50" grpId="4"/>
          <p:bldP spid="51" grpId="0"/>
          <p:bldP spid="51" grpId="1"/>
          <p:bldP spid="51" grpId="2"/>
          <p:bldP spid="51" grpId="3"/>
          <p:bldP spid="51" grpId="4"/>
        </p:bldLst>
      </p:timing>
    </mc:Fallback>
  </mc:AlternateContent>
</p:sld>
</file>

<file path=ppt/theme/theme1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8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8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10201</TotalTime>
  <Words>1570</Words>
  <Application>Microsoft Office PowerPoint</Application>
  <PresentationFormat>On-screen Show (16:9)</PresentationFormat>
  <Paragraphs>585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17</vt:i4>
      </vt:variant>
    </vt:vector>
  </HeadingPairs>
  <TitlesOfParts>
    <vt:vector size="36" baseType="lpstr">
      <vt:lpstr>Arial</vt:lpstr>
      <vt:lpstr>Book Antiqua</vt:lpstr>
      <vt:lpstr>Bookman Old Style</vt:lpstr>
      <vt:lpstr>Calibri</vt:lpstr>
      <vt:lpstr>Cambria Math</vt:lpstr>
      <vt:lpstr>Century Gothic</vt:lpstr>
      <vt:lpstr>Comic Sans MS</vt:lpstr>
      <vt:lpstr>Consolas</vt:lpstr>
      <vt:lpstr>Euclid Symbol</vt:lpstr>
      <vt:lpstr>Gautami</vt:lpstr>
      <vt:lpstr>Georgia</vt:lpstr>
      <vt:lpstr>Lucida Sans</vt:lpstr>
      <vt:lpstr>Symbol</vt:lpstr>
      <vt:lpstr>5_Office Theme</vt:lpstr>
      <vt:lpstr>1_Office Theme</vt:lpstr>
      <vt:lpstr>6_Office Theme</vt:lpstr>
      <vt:lpstr>38_Custom Design</vt:lpstr>
      <vt:lpstr>48_Custom Design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1347</cp:revision>
  <dcterms:created xsi:type="dcterms:W3CDTF">2014-05-05T07:07:32Z</dcterms:created>
  <dcterms:modified xsi:type="dcterms:W3CDTF">2022-04-23T04:37:42Z</dcterms:modified>
</cp:coreProperties>
</file>