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74" r:id="rId3"/>
    <p:sldMasterId id="2147483783" r:id="rId4"/>
    <p:sldMasterId id="2147483795" r:id="rId5"/>
    <p:sldMasterId id="2147483808" r:id="rId6"/>
  </p:sldMasterIdLst>
  <p:notesMasterIdLst>
    <p:notesMasterId r:id="rId24"/>
  </p:notesMasterIdLst>
  <p:handoutMasterIdLst>
    <p:handoutMasterId r:id="rId25"/>
  </p:handoutMasterIdLst>
  <p:sldIdLst>
    <p:sldId id="387" r:id="rId7"/>
    <p:sldId id="450" r:id="rId8"/>
    <p:sldId id="548" r:id="rId9"/>
    <p:sldId id="452" r:id="rId10"/>
    <p:sldId id="551" r:id="rId11"/>
    <p:sldId id="549" r:id="rId12"/>
    <p:sldId id="550" r:id="rId13"/>
    <p:sldId id="453" r:id="rId14"/>
    <p:sldId id="552" r:id="rId15"/>
    <p:sldId id="553" r:id="rId16"/>
    <p:sldId id="454" r:id="rId17"/>
    <p:sldId id="547" r:id="rId18"/>
    <p:sldId id="554" r:id="rId19"/>
    <p:sldId id="555" r:id="rId20"/>
    <p:sldId id="556" r:id="rId21"/>
    <p:sldId id="557" r:id="rId22"/>
    <p:sldId id="55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8657" autoAdjust="0"/>
  </p:normalViewPr>
  <p:slideViewPr>
    <p:cSldViewPr>
      <p:cViewPr varScale="1">
        <p:scale>
          <a:sx n="145" d="100"/>
          <a:sy n="145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91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2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5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370248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 6</a:t>
            </a:r>
          </a:p>
          <a:p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3506" y="133647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7912" y="1336474"/>
            <a:ext cx="173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</a:t>
            </a:r>
            <a:r>
              <a:rPr lang="en-US" sz="1400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px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06996" y="1641197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92795" y="1641197"/>
            <a:ext cx="3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288737" y="16411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500371" y="16411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722160" y="1641197"/>
            <a:ext cx="325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979712" y="1641197"/>
            <a:ext cx="64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431542" y="1641197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734732" y="16411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931220" y="16411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657533" y="2607929"/>
            <a:ext cx="240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[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354892" y="277758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656877" y="2607929"/>
            <a:ext cx="262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705382" y="2931469"/>
            <a:ext cx="176914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4" name="Rectangle 193"/>
          <p:cNvSpPr/>
          <p:nvPr/>
        </p:nvSpPr>
        <p:spPr>
          <a:xfrm>
            <a:off x="2322948" y="2932958"/>
            <a:ext cx="534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796130" y="2607929"/>
            <a:ext cx="271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632969" y="3214243"/>
            <a:ext cx="582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54892" y="338308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057944" y="3214243"/>
            <a:ext cx="262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722044" y="2607929"/>
            <a:ext cx="521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082175" y="2607929"/>
            <a:ext cx="266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226295" y="2607929"/>
            <a:ext cx="285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351384" y="2607929"/>
            <a:ext cx="30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912454" y="2607929"/>
            <a:ext cx="648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}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03448" y="3214243"/>
            <a:ext cx="34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711673" y="3536970"/>
            <a:ext cx="252770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7" name="Rectangle 226"/>
          <p:cNvSpPr/>
          <p:nvPr/>
        </p:nvSpPr>
        <p:spPr>
          <a:xfrm>
            <a:off x="2722950" y="3532109"/>
            <a:ext cx="520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28" name="Rectangle 227"/>
          <p:cNvSpPr/>
          <p:nvPr/>
        </p:nvSpPr>
        <p:spPr>
          <a:xfrm flipH="1" flipV="1">
            <a:off x="2493016" y="2655554"/>
            <a:ext cx="240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[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543017" y="2662487"/>
            <a:ext cx="285754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85196" y="2607929"/>
            <a:ext cx="240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{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094773" y="3214243"/>
            <a:ext cx="27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341287" y="3214243"/>
            <a:ext cx="528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668578" y="3214243"/>
            <a:ext cx="537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3214661" y="3214243"/>
            <a:ext cx="67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3823046" y="3214243"/>
            <a:ext cx="609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686111" y="1975812"/>
            <a:ext cx="3425266" cy="620274"/>
            <a:chOff x="686111" y="4417863"/>
            <a:chExt cx="3425266" cy="620274"/>
          </a:xfrm>
        </p:grpSpPr>
        <p:grpSp>
          <p:nvGrpSpPr>
            <p:cNvPr id="318" name="Group 317"/>
            <p:cNvGrpSpPr/>
            <p:nvPr/>
          </p:nvGrpSpPr>
          <p:grpSpPr>
            <a:xfrm>
              <a:off x="1634530" y="4417863"/>
              <a:ext cx="2476847" cy="620274"/>
              <a:chOff x="1634530" y="4417863"/>
              <a:chExt cx="2476847" cy="620274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1824840" y="4417863"/>
                <a:ext cx="138108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(</a:t>
                </a:r>
                <a:r>
                  <a:rPr lang="en-US" sz="14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 </a:t>
                </a:r>
                <a:r>
                  <a: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 </a:t>
                </a:r>
                <a:r>
                  <a:rPr lang="el-G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)</a:t>
                </a:r>
                <a:r>
                  <a:rPr lang="en-US" sz="14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 </a:t>
                </a:r>
                <a:r>
                  <a: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– </a:t>
                </a:r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2</a:t>
                </a:r>
                <a:r>
                  <a:rPr lang="el-G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 </a:t>
                </a:r>
                <a:endPara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1719995" y="4716171"/>
                <a:ext cx="22860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22" name="Rectangle 321"/>
              <p:cNvSpPr/>
              <p:nvPr/>
            </p:nvSpPr>
            <p:spPr>
              <a:xfrm>
                <a:off x="2441164" y="4730360"/>
                <a:ext cx="61866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(</a:t>
                </a:r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r>
                  <a:rPr lang="el-G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)</a:t>
                </a:r>
                <a:r>
                  <a:rPr lang="en-US" sz="14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151457" y="4417863"/>
                <a:ext cx="2621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–</a:t>
                </a:r>
                <a:endPara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284182" y="4417863"/>
                <a:ext cx="27679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723430" y="4417863"/>
                <a:ext cx="158262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{                       }</a:t>
                </a:r>
                <a:r>
                  <a:rPr lang="en-US" sz="14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634530" y="4417863"/>
                <a:ext cx="2677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[</a:t>
                </a:r>
                <a:endPara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843581" y="4417863"/>
                <a:ext cx="2677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]</a:t>
                </a:r>
                <a:endPara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3392510" y="4417863"/>
                <a:ext cx="6373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(</a:t>
                </a:r>
                <a:r>
                  <a:rPr lang="el-G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)</a:t>
                </a:r>
                <a:r>
                  <a:rPr lang="en-US" sz="14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319" name="Rectangle 318"/>
            <p:cNvSpPr/>
            <p:nvPr/>
          </p:nvSpPr>
          <p:spPr>
            <a:xfrm>
              <a:off x="686111" y="4567889"/>
              <a:ext cx="9903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MT Extra"/>
                </a:rPr>
                <a:t>L.H.S.  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329" name="Rectangle 328"/>
          <p:cNvSpPr/>
          <p:nvPr/>
        </p:nvSpPr>
        <p:spPr>
          <a:xfrm>
            <a:off x="1658042" y="3823852"/>
            <a:ext cx="424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354948" y="399350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2517092" y="3823852"/>
            <a:ext cx="262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2668728" y="3823852"/>
            <a:ext cx="4958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013607" y="3823852"/>
            <a:ext cx="301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>
            <a:off x="1694549" y="4147392"/>
            <a:ext cx="182020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5" name="Rectangle 334"/>
          <p:cNvSpPr/>
          <p:nvPr/>
        </p:nvSpPr>
        <p:spPr>
          <a:xfrm>
            <a:off x="2288972" y="4142531"/>
            <a:ext cx="50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1899737" y="3823852"/>
            <a:ext cx="258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038944" y="3823852"/>
            <a:ext cx="591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i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152372" y="3823852"/>
            <a:ext cx="471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2232902" y="3233291"/>
            <a:ext cx="27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1663312" y="4487391"/>
            <a:ext cx="9492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1360218" y="463799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2475381" y="4487391"/>
            <a:ext cx="262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44" name="Straight Connector 343"/>
          <p:cNvCxnSpPr/>
          <p:nvPr/>
        </p:nvCxnSpPr>
        <p:spPr>
          <a:xfrm>
            <a:off x="1709931" y="4810931"/>
            <a:ext cx="132602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5" name="Rectangle 344"/>
          <p:cNvSpPr/>
          <p:nvPr/>
        </p:nvSpPr>
        <p:spPr>
          <a:xfrm>
            <a:off x="2294243" y="4799720"/>
            <a:ext cx="384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668545" y="4487391"/>
            <a:ext cx="486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6501229" y="3211314"/>
            <a:ext cx="473206" cy="620634"/>
            <a:chOff x="5252550" y="1812022"/>
            <a:chExt cx="473206" cy="620634"/>
          </a:xfrm>
        </p:grpSpPr>
        <p:sp>
          <p:nvSpPr>
            <p:cNvPr id="348" name="TextBox 347"/>
            <p:cNvSpPr txBox="1"/>
            <p:nvPr/>
          </p:nvSpPr>
          <p:spPr>
            <a:xfrm>
              <a:off x="5317463" y="212487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q</a:t>
              </a:r>
              <a:r>
                <a: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5252550" y="1812022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q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350" name="Straight Connector 349"/>
            <p:cNvCxnSpPr/>
            <p:nvPr/>
          </p:nvCxnSpPr>
          <p:spPr>
            <a:xfrm>
              <a:off x="5310046" y="2134562"/>
              <a:ext cx="308978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351" name="Straight Connector 350"/>
          <p:cNvCxnSpPr/>
          <p:nvPr/>
        </p:nvCxnSpPr>
        <p:spPr>
          <a:xfrm>
            <a:off x="5331287" y="3541335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2" name="TextBox 351"/>
          <p:cNvSpPr txBox="1"/>
          <p:nvPr/>
        </p:nvSpPr>
        <p:spPr>
          <a:xfrm>
            <a:off x="5301887" y="350430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300408" y="325145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354" name="Rectangle 353"/>
          <p:cNvSpPr/>
          <p:nvPr/>
        </p:nvSpPr>
        <p:spPr>
          <a:xfrm>
            <a:off x="5595122" y="336513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55" name="Straight Connector 354"/>
          <p:cNvCxnSpPr/>
          <p:nvPr/>
        </p:nvCxnSpPr>
        <p:spPr>
          <a:xfrm>
            <a:off x="5894129" y="3541335"/>
            <a:ext cx="403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6" name="TextBox 355"/>
          <p:cNvSpPr txBox="1"/>
          <p:nvPr/>
        </p:nvSpPr>
        <p:spPr>
          <a:xfrm>
            <a:off x="5881757" y="350430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820047" y="3251456"/>
            <a:ext cx="614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6300445" y="337275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963920" y="339772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6378990" y="391546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61" name="Straight Connector 360"/>
          <p:cNvCxnSpPr/>
          <p:nvPr/>
        </p:nvCxnSpPr>
        <p:spPr>
          <a:xfrm>
            <a:off x="5331287" y="4069354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2" name="TextBox 361"/>
          <p:cNvSpPr txBox="1"/>
          <p:nvPr/>
        </p:nvSpPr>
        <p:spPr>
          <a:xfrm>
            <a:off x="5301887" y="40224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5300408" y="376961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5595122" y="389444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65" name="Straight Connector 364"/>
          <p:cNvCxnSpPr/>
          <p:nvPr/>
        </p:nvCxnSpPr>
        <p:spPr>
          <a:xfrm>
            <a:off x="5876399" y="4069354"/>
            <a:ext cx="33332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6" name="TextBox 365"/>
          <p:cNvSpPr txBox="1"/>
          <p:nvPr/>
        </p:nvSpPr>
        <p:spPr>
          <a:xfrm>
            <a:off x="5881757" y="402246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5820048" y="3769616"/>
            <a:ext cx="50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216308" y="391546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4963920" y="391546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6562261" y="391546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6748668" y="3915466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R.H.S.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72" name="Oval 371"/>
          <p:cNvSpPr/>
          <p:nvPr/>
        </p:nvSpPr>
        <p:spPr>
          <a:xfrm>
            <a:off x="2694519" y="3824028"/>
            <a:ext cx="910182" cy="30733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>
            <a:off x="5317031" y="4696315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4" name="TextBox 373"/>
          <p:cNvSpPr txBox="1"/>
          <p:nvPr/>
        </p:nvSpPr>
        <p:spPr>
          <a:xfrm>
            <a:off x="5287631" y="4659287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286152" y="440643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580866" y="452011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77" name="Straight Connector 376"/>
          <p:cNvCxnSpPr/>
          <p:nvPr/>
        </p:nvCxnSpPr>
        <p:spPr>
          <a:xfrm>
            <a:off x="5874392" y="4696315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8" name="TextBox 377"/>
          <p:cNvSpPr txBox="1"/>
          <p:nvPr/>
        </p:nvSpPr>
        <p:spPr>
          <a:xfrm>
            <a:off x="5867501" y="4659287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5859132" y="4406436"/>
            <a:ext cx="36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4963920" y="454605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6167554" y="45519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83" name="Straight Connector 382"/>
          <p:cNvCxnSpPr/>
          <p:nvPr/>
        </p:nvCxnSpPr>
        <p:spPr>
          <a:xfrm>
            <a:off x="6452397" y="4696315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4" name="TextBox 383"/>
          <p:cNvSpPr txBox="1"/>
          <p:nvPr/>
        </p:nvSpPr>
        <p:spPr>
          <a:xfrm>
            <a:off x="6422997" y="46592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6421518" y="440643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6716232" y="452011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96909" y="4696315"/>
            <a:ext cx="300019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8" name="TextBox 387"/>
          <p:cNvSpPr txBox="1"/>
          <p:nvPr/>
        </p:nvSpPr>
        <p:spPr>
          <a:xfrm>
            <a:off x="7002867" y="465928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6918289" y="4406436"/>
            <a:ext cx="50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7371928" y="452924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7558335" y="452924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3" name="Oval 392"/>
          <p:cNvSpPr/>
          <p:nvPr/>
        </p:nvSpPr>
        <p:spPr>
          <a:xfrm>
            <a:off x="1671013" y="4482384"/>
            <a:ext cx="337621" cy="32037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4" name="Oval 393"/>
          <p:cNvSpPr/>
          <p:nvPr/>
        </p:nvSpPr>
        <p:spPr>
          <a:xfrm>
            <a:off x="2302555" y="4819066"/>
            <a:ext cx="330968" cy="27321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5" name="Oval 394"/>
          <p:cNvSpPr/>
          <p:nvPr/>
        </p:nvSpPr>
        <p:spPr>
          <a:xfrm>
            <a:off x="2084912" y="4482384"/>
            <a:ext cx="474772" cy="32037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2699904" y="4482384"/>
            <a:ext cx="388086" cy="32037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97" name="Straight Connector 396"/>
          <p:cNvCxnSpPr/>
          <p:nvPr/>
        </p:nvCxnSpPr>
        <p:spPr>
          <a:xfrm flipV="1">
            <a:off x="6180199" y="3395324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V="1">
            <a:off x="6057089" y="3574350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V="1">
            <a:off x="6726872" y="3329989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6679470" y="3637766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ounded Rectangle 400"/>
          <p:cNvSpPr/>
          <p:nvPr/>
        </p:nvSpPr>
        <p:spPr>
          <a:xfrm>
            <a:off x="5251788" y="4401922"/>
            <a:ext cx="2593805" cy="565142"/>
          </a:xfrm>
          <a:prstGeom prst="roundRect">
            <a:avLst>
              <a:gd name="adj" fmla="val 24242"/>
            </a:avLst>
          </a:prstGeom>
          <a:noFill/>
          <a:ln>
            <a:solidFill>
              <a:srgbClr val="66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4410" y="225454"/>
            <a:ext cx="653501" cy="58477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Q.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805680" y="267494"/>
            <a:ext cx="6569888" cy="835521"/>
            <a:chOff x="805680" y="267494"/>
            <a:chExt cx="6569888" cy="835521"/>
          </a:xfrm>
        </p:grpSpPr>
        <p:sp>
          <p:nvSpPr>
            <p:cNvPr id="145" name="Rectangle 144"/>
            <p:cNvSpPr/>
            <p:nvPr/>
          </p:nvSpPr>
          <p:spPr>
            <a:xfrm>
              <a:off x="805680" y="267494"/>
              <a:ext cx="656988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baseline="300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</a:t>
              </a:r>
              <a:r>
                <a:rPr lang="en-US" sz="1400" b="1" i="1" dirty="0" err="1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px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q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, </a:t>
              </a:r>
              <a:endPara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  <a:p>
              <a:pPr algn="just"/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Prove that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1911652" y="521373"/>
              <a:ext cx="2398736" cy="581642"/>
              <a:chOff x="3383361" y="1035075"/>
              <a:chExt cx="2196751" cy="581642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383361" y="1052690"/>
                <a:ext cx="817662" cy="550018"/>
                <a:chOff x="5252550" y="1846922"/>
                <a:chExt cx="817662" cy="550018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5481444" y="1979116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+</a:t>
                  </a:r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82019" y="2134562"/>
                  <a:ext cx="23020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64" name="TextBox 163"/>
                <p:cNvSpPr txBox="1"/>
                <p:nvPr/>
              </p:nvSpPr>
              <p:spPr>
                <a:xfrm>
                  <a:off x="5263771" y="2089163"/>
                  <a:ext cx="3626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β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252550" y="1846922"/>
                  <a:ext cx="3529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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5737081" y="2134562"/>
                  <a:ext cx="23020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69" name="TextBox 168"/>
                <p:cNvSpPr txBox="1"/>
                <p:nvPr/>
              </p:nvSpPr>
              <p:spPr>
                <a:xfrm>
                  <a:off x="5712421" y="2089163"/>
                  <a:ext cx="3529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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5707612" y="1846922"/>
                  <a:ext cx="3626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β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4150036" y="1184525"/>
                <a:ext cx="32683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=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124116" y="1184525"/>
                <a:ext cx="4559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 </a:t>
                </a:r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4386682" y="1035075"/>
                <a:ext cx="932132" cy="581642"/>
                <a:chOff x="5235196" y="1829307"/>
                <a:chExt cx="932132" cy="58164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5500494" y="1969591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–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282019" y="2134562"/>
                  <a:ext cx="23020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53" name="TextBox 152"/>
                <p:cNvSpPr txBox="1"/>
                <p:nvPr/>
              </p:nvSpPr>
              <p:spPr>
                <a:xfrm>
                  <a:off x="5235196" y="2103172"/>
                  <a:ext cx="3706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q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52550" y="1829307"/>
                  <a:ext cx="3738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p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4</a:t>
                  </a:r>
                  <a:endPara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5756606" y="2134562"/>
                  <a:ext cx="23020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59" name="TextBox 158"/>
                <p:cNvSpPr txBox="1"/>
                <p:nvPr/>
              </p:nvSpPr>
              <p:spPr>
                <a:xfrm>
                  <a:off x="5703693" y="2103172"/>
                  <a:ext cx="2984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q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5694122" y="1829307"/>
                  <a:ext cx="4732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4</a:t>
                  </a:r>
                  <a:r>
                    <a:rPr lang="en-US" sz="1400" b="1" i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p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4</a:t>
                  </a:r>
                  <a:endPara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</p:grpSp>
        </p:grpSp>
      </p:grpSp>
      <p:cxnSp>
        <p:nvCxnSpPr>
          <p:cNvPr id="176" name="Straight Connector 175"/>
          <p:cNvCxnSpPr/>
          <p:nvPr/>
        </p:nvCxnSpPr>
        <p:spPr>
          <a:xfrm>
            <a:off x="4750741" y="3329101"/>
            <a:ext cx="0" cy="173969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0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00312 0.44445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4 -0.11173 L -0.00104 -1.11111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mph" presetSubtype="1" accel="8000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1" accel="8000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03993 -0.11112 " pathEditMode="relative" rAng="0" ptsTypes="AA">
                                      <p:cBhvr>
                                        <p:cTn id="216" dur="500" spd="-100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25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4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25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4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50"/>
                            </p:stCondLst>
                            <p:childTnLst>
                              <p:par>
                                <p:cTn id="2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25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6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50"/>
                            </p:stCondLst>
                            <p:childTnLst>
                              <p:par>
                                <p:cTn id="3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25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6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50"/>
                            </p:stCondLst>
                            <p:childTnLst>
                              <p:par>
                                <p:cTn id="3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5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50"/>
                            </p:stCondLst>
                            <p:childTnLst>
                              <p:par>
                                <p:cTn id="3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25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5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25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5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50"/>
                            </p:stCondLst>
                            <p:childTnLst>
                              <p:par>
                                <p:cTn id="3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25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5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2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2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2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191" grpId="0"/>
      <p:bldP spid="192" grpId="0"/>
      <p:bldP spid="194" grpId="0"/>
      <p:bldP spid="200" grpId="0"/>
      <p:bldP spid="202" grpId="0"/>
      <p:bldP spid="202" grpId="1"/>
      <p:bldP spid="202" grpId="2"/>
      <p:bldP spid="207" grpId="0"/>
      <p:bldP spid="208" grpId="0"/>
      <p:bldP spid="211" grpId="0"/>
      <p:bldP spid="212" grpId="0"/>
      <p:bldP spid="213" grpId="0"/>
      <p:bldP spid="215" grpId="0"/>
      <p:bldP spid="216" grpId="0"/>
      <p:bldP spid="225" grpId="0"/>
      <p:bldP spid="227" grpId="0"/>
      <p:bldP spid="227" grpId="1"/>
      <p:bldP spid="228" grpId="0"/>
      <p:bldP spid="229" grpId="0"/>
      <p:bldP spid="230" grpId="0"/>
      <p:bldP spid="231" grpId="0"/>
      <p:bldP spid="232" grpId="0"/>
      <p:bldP spid="232" grpId="1"/>
      <p:bldP spid="232" grpId="2"/>
      <p:bldP spid="233" grpId="0"/>
      <p:bldP spid="233" grpId="1"/>
      <p:bldP spid="233" grpId="2"/>
      <p:bldP spid="234" grpId="0"/>
      <p:bldP spid="234" grpId="1"/>
      <p:bldP spid="234" grpId="2"/>
      <p:bldP spid="235" grpId="0"/>
      <p:bldP spid="235" grpId="1"/>
      <p:bldP spid="235" grpId="2"/>
      <p:bldP spid="329" grpId="0"/>
      <p:bldP spid="330" grpId="0"/>
      <p:bldP spid="331" grpId="0"/>
      <p:bldP spid="332" grpId="0"/>
      <p:bldP spid="333" grpId="0"/>
      <p:bldP spid="335" grpId="0"/>
      <p:bldP spid="335" grpId="1"/>
      <p:bldP spid="337" grpId="0"/>
      <p:bldP spid="338" grpId="0"/>
      <p:bldP spid="339" grpId="0"/>
      <p:bldP spid="340" grpId="0"/>
      <p:bldP spid="340" grpId="1"/>
      <p:bldP spid="340" grpId="2"/>
      <p:bldP spid="341" grpId="0"/>
      <p:bldP spid="342" grpId="0"/>
      <p:bldP spid="343" grpId="0"/>
      <p:bldP spid="345" grpId="0"/>
      <p:bldP spid="346" grpId="0"/>
      <p:bldP spid="352" grpId="0"/>
      <p:bldP spid="353" grpId="0"/>
      <p:bldP spid="354" grpId="0"/>
      <p:bldP spid="356" grpId="0"/>
      <p:bldP spid="357" grpId="0"/>
      <p:bldP spid="358" grpId="0"/>
      <p:bldP spid="359" grpId="0"/>
      <p:bldP spid="360" grpId="0"/>
      <p:bldP spid="362" grpId="0"/>
      <p:bldP spid="363" grpId="0"/>
      <p:bldP spid="364" grpId="0"/>
      <p:bldP spid="366" grpId="0"/>
      <p:bldP spid="367" grpId="0"/>
      <p:bldP spid="368" grpId="0"/>
      <p:bldP spid="369" grpId="0"/>
      <p:bldP spid="370" grpId="0"/>
      <p:bldP spid="371" grpId="0"/>
      <p:bldP spid="372" grpId="0" animBg="1"/>
      <p:bldP spid="372" grpId="1" animBg="1"/>
      <p:bldP spid="374" grpId="0"/>
      <p:bldP spid="375" grpId="0"/>
      <p:bldP spid="376" grpId="0"/>
      <p:bldP spid="378" grpId="0"/>
      <p:bldP spid="379" grpId="0"/>
      <p:bldP spid="380" grpId="0"/>
      <p:bldP spid="381" grpId="0"/>
      <p:bldP spid="384" grpId="0"/>
      <p:bldP spid="385" grpId="0"/>
      <p:bldP spid="386" grpId="0"/>
      <p:bldP spid="388" grpId="0"/>
      <p:bldP spid="389" grpId="0"/>
      <p:bldP spid="390" grpId="0"/>
      <p:bldP spid="391" grpId="0"/>
      <p:bldP spid="393" grpId="0" animBg="1"/>
      <p:bldP spid="393" grpId="1" animBg="1"/>
      <p:bldP spid="394" grpId="0" animBg="1"/>
      <p:bldP spid="394" grpId="1" animBg="1"/>
      <p:bldP spid="395" grpId="0" animBg="1"/>
      <p:bldP spid="395" grpId="1" animBg="1"/>
      <p:bldP spid="396" grpId="0" animBg="1"/>
      <p:bldP spid="396" grpId="1" animBg="1"/>
      <p:bldP spid="4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24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8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831" y="108541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547" y="1085410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410" y="209203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238" y="292629"/>
            <a:ext cx="5605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If one zeros of the quadratic polynomial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4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8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kx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9</a:t>
            </a:r>
          </a:p>
          <a:p>
            <a:pPr algn="just"/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is negative of the other, find the value of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17317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74430" y="1085410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08761" y="1085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40459" y="1085410"/>
            <a:ext cx="510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kx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43929" y="1085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73656" y="108541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9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1989" y="1403259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494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352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24816" y="1403259"/>
            <a:ext cx="35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42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900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79606" y="1403259"/>
            <a:ext cx="550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–8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758360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944160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133764" y="1403259"/>
            <a:ext cx="430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–9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4367" y="1684748"/>
            <a:ext cx="4495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Let 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be the zeros of polynomial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38499" y="208342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2840" y="2083427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28639" y="2083427"/>
            <a:ext cx="3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24581" y="208342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336215" y="208342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1617021" y="2236534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" name="TextBox 132"/>
          <p:cNvSpPr txBox="1"/>
          <p:nvPr/>
        </p:nvSpPr>
        <p:spPr>
          <a:xfrm>
            <a:off x="1600321" y="217266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62650" y="1970323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898788" y="208342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613498" y="208342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801258" y="2083427"/>
            <a:ext cx="432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18736" y="2608465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336215" y="260995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626425" y="2763057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5" name="TextBox 144"/>
          <p:cNvSpPr txBox="1"/>
          <p:nvPr/>
        </p:nvSpPr>
        <p:spPr>
          <a:xfrm>
            <a:off x="1600321" y="2699186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621066" y="24968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898788" y="260995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174382" y="2763057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9" name="TextBox 148"/>
          <p:cNvSpPr txBox="1"/>
          <p:nvPr/>
        </p:nvSpPr>
        <p:spPr>
          <a:xfrm>
            <a:off x="2193611" y="270842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111593" y="2487610"/>
            <a:ext cx="38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–9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38499" y="2901488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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6806" y="2901488"/>
            <a:ext cx="4873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One zero of the polynomial is negative of the other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38499" y="325417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111639" y="3254172"/>
            <a:ext cx="292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336215" y="325417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41201" y="3254172"/>
            <a:ext cx="3723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71479" y="315259"/>
            <a:ext cx="1736258" cy="287636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748105" y="1115670"/>
            <a:ext cx="317095" cy="26059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2282873" y="1125609"/>
            <a:ext cx="317095" cy="23690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406944" y="1146830"/>
            <a:ext cx="196891" cy="2153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2840" y="3582742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28639" y="3582742"/>
            <a:ext cx="3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24581" y="358274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36215" y="358274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81466" y="3582742"/>
            <a:ext cx="432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8499" y="390790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0223" y="3907903"/>
            <a:ext cx="292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27091" y="390790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132077" y="3907903"/>
            <a:ext cx="548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(–)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533388" y="3907903"/>
            <a:ext cx="292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52070" y="3907903"/>
            <a:ext cx="45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16069" y="1995104"/>
            <a:ext cx="153289" cy="2504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345657" y="1422902"/>
            <a:ext cx="375539" cy="26849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614609" y="2226850"/>
            <a:ext cx="278620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655121" y="1457816"/>
            <a:ext cx="254753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161935" y="2027310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328466" y="2027310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1620302" y="2558301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84807" y="1442332"/>
            <a:ext cx="289933" cy="2454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622683" y="2765342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2197254" y="2243799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6" name="TextBox 155"/>
          <p:cNvSpPr txBox="1"/>
          <p:nvPr/>
        </p:nvSpPr>
        <p:spPr>
          <a:xfrm>
            <a:off x="2306085" y="218945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220847" y="194605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(–8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108581" y="194605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195736" y="184590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2376929" y="2302828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2289751" y="2242046"/>
            <a:ext cx="27780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3" name="TextBox 172"/>
          <p:cNvSpPr txBox="1"/>
          <p:nvPr/>
        </p:nvSpPr>
        <p:spPr>
          <a:xfrm>
            <a:off x="2242513" y="1966599"/>
            <a:ext cx="4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2324605" y="2073042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862724" y="554239"/>
            <a:ext cx="5394960" cy="7167"/>
          </a:xfrm>
          <a:prstGeom prst="straightConnector1">
            <a:avLst/>
          </a:prstGeom>
          <a:ln w="19050" cap="rnd">
            <a:solidFill>
              <a:srgbClr val="FF006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5427" y="786111"/>
            <a:ext cx="3944084" cy="7167"/>
          </a:xfrm>
          <a:prstGeom prst="straightConnector1">
            <a:avLst/>
          </a:prstGeom>
          <a:ln w="19050" cap="rnd">
            <a:solidFill>
              <a:srgbClr val="FF006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2862022" y="2091577"/>
            <a:ext cx="278620" cy="30174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1102331" y="3267746"/>
            <a:ext cx="780444" cy="31713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38499" y="421568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93242" y="4215680"/>
            <a:ext cx="292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90110" y="421568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295096" y="4215680"/>
            <a:ext cx="303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533388" y="4215680"/>
            <a:ext cx="292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752070" y="4215680"/>
            <a:ext cx="45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984300" y="397923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253282" y="397923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38499" y="4513458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209370" y="4473381"/>
            <a:ext cx="45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538970" y="4473381"/>
            <a:ext cx="280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771918" y="4473381"/>
            <a:ext cx="280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38499" y="478148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273035" y="4781485"/>
            <a:ext cx="297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538970" y="4781485"/>
            <a:ext cx="280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733075" y="4781485"/>
            <a:ext cx="280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235034" y="4803506"/>
            <a:ext cx="748655" cy="272870"/>
          </a:xfrm>
          <a:prstGeom prst="roundRect">
            <a:avLst>
              <a:gd name="adj" fmla="val 24242"/>
            </a:avLst>
          </a:prstGeom>
          <a:noFill/>
          <a:ln>
            <a:solidFill>
              <a:srgbClr val="66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15775" y="4473381"/>
            <a:ext cx="300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538970" y="4473381"/>
            <a:ext cx="280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778323" y="4473381"/>
            <a:ext cx="408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6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250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4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0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25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3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3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2" presetID="45" presetClass="exit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1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4" dur="1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1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45" presetClass="exit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8" dur="1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9" dur="100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100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45" presetClass="exit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1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4" dur="1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1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45" presetClass="entr" presetSubtype="0" repeatCount="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9" dur="1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0" dur="1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1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4" dur="1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5" dur="1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1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1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2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0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9" fill="hold">
                          <p:stCondLst>
                            <p:cond delay="indefinite"/>
                          </p:stCondLst>
                          <p:childTnLst>
                            <p:par>
                              <p:cTn id="3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3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4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9" fill="hold">
                          <p:stCondLst>
                            <p:cond delay="indefinite"/>
                          </p:stCondLst>
                          <p:childTnLst>
                            <p:par>
                              <p:cTn id="3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4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6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7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5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5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6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88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1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0" fill="hold">
                          <p:stCondLst>
                            <p:cond delay="indefinite"/>
                          </p:stCondLst>
                          <p:childTnLst>
                            <p:par>
                              <p:cTn id="4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0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31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3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34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9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1" fill="hold">
                          <p:stCondLst>
                            <p:cond delay="indefinite"/>
                          </p:stCondLst>
                          <p:childTnLst>
                            <p:par>
                              <p:cTn id="4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5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0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2" fill="hold">
                          <p:stCondLst>
                            <p:cond delay="indefinite"/>
                          </p:stCondLst>
                          <p:childTnLst>
                            <p:par>
                              <p:cTn id="5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6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7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8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3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8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5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7" fill="hold">
                          <p:stCondLst>
                            <p:cond delay="indefinite"/>
                          </p:stCondLst>
                          <p:childTnLst>
                            <p:par>
                              <p:cTn id="5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7" fill="hold">
                          <p:stCondLst>
                            <p:cond delay="indefinite"/>
                          </p:stCondLst>
                          <p:childTnLst>
                            <p:par>
                              <p:cTn id="5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1" dur="500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2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2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4" fill="hold">
                          <p:stCondLst>
                            <p:cond delay="indefinite"/>
                          </p:stCondLst>
                          <p:childTnLst>
                            <p:par>
                              <p:cTn id="5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8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9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0" fill="hold">
                          <p:stCondLst>
                            <p:cond delay="indefinite"/>
                          </p:stCondLst>
                          <p:childTnLst>
                            <p:par>
                              <p:cTn id="5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4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85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45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9" dur="1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0" dur="1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1" dur="1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3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4" dur="1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5" dur="1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6" dur="1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8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9" dur="1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0" dur="1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1" dur="1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3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604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6" dur="1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7" dur="1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8" dur="1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1" dur="1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2" dur="1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3" dur="1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4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6" dur="1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7" dur="1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8" dur="1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2" dur="25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3" dur="25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4" dur="25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33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9" grpId="0"/>
          <p:bldP spid="140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53" grpId="0"/>
          <p:bldP spid="103" grpId="0"/>
          <p:bldP spid="104" grpId="0"/>
          <p:bldP spid="105" grpId="0"/>
          <p:bldP spid="106" grpId="0"/>
          <p:bldP spid="107" grpId="0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4" grpId="0"/>
          <p:bldP spid="75" grpId="0"/>
          <p:bldP spid="76" grpId="0"/>
          <p:bldP spid="77" grpId="0"/>
          <p:bldP spid="78" grpId="0"/>
          <p:bldP spid="94" grpId="0"/>
          <p:bldP spid="95" grpId="0"/>
          <p:bldP spid="96" grpId="0"/>
          <p:bldP spid="97" grpId="0"/>
          <p:bldP spid="98" grpId="0"/>
          <p:bldP spid="125" grpId="0"/>
          <p:bldP spid="79" grpId="0" animBg="1"/>
          <p:bldP spid="79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2" grpId="2" animBg="1"/>
          <p:bldP spid="82" grpId="3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156" grpId="0"/>
          <p:bldP spid="157" grpId="0"/>
          <p:bldP spid="157" grpId="1"/>
          <p:bldP spid="158" grpId="0"/>
          <p:bldP spid="158" grpId="1"/>
          <p:bldP spid="170" grpId="0"/>
          <p:bldP spid="173" grpId="0"/>
          <p:bldP spid="178" grpId="0" animBg="1"/>
          <p:bldP spid="178" grpId="1" animBg="1"/>
          <p:bldP spid="179" grpId="0" animBg="1"/>
          <p:bldP spid="179" grpId="1" animBg="1"/>
          <p:bldP spid="180" grpId="0"/>
          <p:bldP spid="181" grpId="0"/>
          <p:bldP spid="182" grpId="0"/>
          <p:bldP spid="183" grpId="0"/>
          <p:bldP spid="184" grpId="0"/>
          <p:bldP spid="185" grpId="0"/>
          <p:bldP spid="188" grpId="0" animBg="1"/>
          <p:bldP spid="188" grpId="1" animBg="1"/>
          <p:bldP spid="189" grpId="0" animBg="1"/>
          <p:bldP spid="189" grpId="1" animBg="1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199" grpId="0" animBg="1"/>
          <p:bldP spid="200" grpId="0"/>
          <p:bldP spid="200" grpId="1"/>
          <p:bldP spid="201" grpId="0"/>
          <p:bldP spid="201" grpId="1"/>
          <p:bldP spid="202" grpId="0"/>
          <p:bldP spid="20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6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250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4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0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25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3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3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2" presetID="45" presetClass="exit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1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4" dur="1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1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45" presetClass="exit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8" dur="1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9" dur="100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100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45" presetClass="exit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1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4" dur="1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1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45" presetClass="entr" presetSubtype="0" repeatCount="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9" dur="1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0" dur="1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1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4" dur="1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5" dur="1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1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1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2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0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9" fill="hold">
                          <p:stCondLst>
                            <p:cond delay="indefinite"/>
                          </p:stCondLst>
                          <p:childTnLst>
                            <p:par>
                              <p:cTn id="3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3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4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9" fill="hold">
                          <p:stCondLst>
                            <p:cond delay="indefinite"/>
                          </p:stCondLst>
                          <p:childTnLst>
                            <p:par>
                              <p:cTn id="3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4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6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7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5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5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6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88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1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0" fill="hold">
                          <p:stCondLst>
                            <p:cond delay="indefinite"/>
                          </p:stCondLst>
                          <p:childTnLst>
                            <p:par>
                              <p:cTn id="4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0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31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3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34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9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1" fill="hold">
                          <p:stCondLst>
                            <p:cond delay="indefinite"/>
                          </p:stCondLst>
                          <p:childTnLst>
                            <p:par>
                              <p:cTn id="4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5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0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2" fill="hold">
                          <p:stCondLst>
                            <p:cond delay="indefinite"/>
                          </p:stCondLst>
                          <p:childTnLst>
                            <p:par>
                              <p:cTn id="5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6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7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8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3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8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5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7" fill="hold">
                          <p:stCondLst>
                            <p:cond delay="indefinite"/>
                          </p:stCondLst>
                          <p:childTnLst>
                            <p:par>
                              <p:cTn id="5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7" fill="hold">
                          <p:stCondLst>
                            <p:cond delay="indefinite"/>
                          </p:stCondLst>
                          <p:childTnLst>
                            <p:par>
                              <p:cTn id="5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1" dur="500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2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2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4" fill="hold">
                          <p:stCondLst>
                            <p:cond delay="indefinite"/>
                          </p:stCondLst>
                          <p:childTnLst>
                            <p:par>
                              <p:cTn id="5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8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9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0" fill="hold">
                          <p:stCondLst>
                            <p:cond delay="indefinite"/>
                          </p:stCondLst>
                          <p:childTnLst>
                            <p:par>
                              <p:cTn id="5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4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85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45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9" dur="1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0" dur="1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1" dur="1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3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4" dur="1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5" dur="1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6" dur="1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8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9" dur="1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0" dur="1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1" dur="1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3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604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6" dur="1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7" dur="1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8" dur="1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1" dur="1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2" dur="1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3" dur="1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4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6" dur="1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7" dur="1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8" dur="1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2" dur="25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3" dur="25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4" dur="25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33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9" grpId="0"/>
          <p:bldP spid="140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53" grpId="0"/>
          <p:bldP spid="103" grpId="0"/>
          <p:bldP spid="104" grpId="0"/>
          <p:bldP spid="105" grpId="0"/>
          <p:bldP spid="106" grpId="0"/>
          <p:bldP spid="107" grpId="0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4" grpId="0"/>
          <p:bldP spid="75" grpId="0"/>
          <p:bldP spid="76" grpId="0"/>
          <p:bldP spid="77" grpId="0"/>
          <p:bldP spid="78" grpId="0"/>
          <p:bldP spid="94" grpId="0"/>
          <p:bldP spid="95" grpId="0"/>
          <p:bldP spid="96" grpId="0"/>
          <p:bldP spid="97" grpId="0"/>
          <p:bldP spid="98" grpId="0"/>
          <p:bldP spid="125" grpId="0"/>
          <p:bldP spid="79" grpId="0" animBg="1"/>
          <p:bldP spid="79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2" grpId="2" animBg="1"/>
          <p:bldP spid="82" grpId="3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156" grpId="0"/>
          <p:bldP spid="157" grpId="0"/>
          <p:bldP spid="157" grpId="1"/>
          <p:bldP spid="158" grpId="0"/>
          <p:bldP spid="158" grpId="1"/>
          <p:bldP spid="170" grpId="0"/>
          <p:bldP spid="173" grpId="0"/>
          <p:bldP spid="178" grpId="0" animBg="1"/>
          <p:bldP spid="178" grpId="1" animBg="1"/>
          <p:bldP spid="179" grpId="0" animBg="1"/>
          <p:bldP spid="179" grpId="1" animBg="1"/>
          <p:bldP spid="180" grpId="0"/>
          <p:bldP spid="181" grpId="0"/>
          <p:bldP spid="182" grpId="0"/>
          <p:bldP spid="183" grpId="0"/>
          <p:bldP spid="184" grpId="0"/>
          <p:bldP spid="185" grpId="0"/>
          <p:bldP spid="188" grpId="0" animBg="1"/>
          <p:bldP spid="188" grpId="1" animBg="1"/>
          <p:bldP spid="189" grpId="0" animBg="1"/>
          <p:bldP spid="189" grpId="1" animBg="1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199" grpId="0" animBg="1"/>
          <p:bldP spid="200" grpId="0"/>
          <p:bldP spid="200" grpId="1"/>
          <p:bldP spid="201" grpId="0"/>
          <p:bldP spid="201" grpId="1"/>
          <p:bldP spid="202" grpId="0"/>
          <p:bldP spid="202" grpId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3506" y="78757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410" y="123478"/>
            <a:ext cx="78215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2231" y="223479"/>
            <a:ext cx="5641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If  and </a:t>
            </a:r>
            <a:r>
              <a:rPr lang="el-GR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the polynomial 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1400" b="1" dirty="0" smtClean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such that  – </a:t>
            </a:r>
            <a:r>
              <a:rPr lang="el-GR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 1, find the value of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k.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97911" y="787572"/>
            <a:ext cx="416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Since,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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polynomial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7911" y="1058520"/>
            <a:ext cx="1657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5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702019" y="258012"/>
            <a:ext cx="1536344" cy="259488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78991" y="487881"/>
            <a:ext cx="758003" cy="22351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87262" y="1100092"/>
            <a:ext cx="315276" cy="23126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391619" y="1126397"/>
            <a:ext cx="191400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247255" y="1100908"/>
            <a:ext cx="191400" cy="2454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80930" y="1379903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398352" y="137990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584152" y="137990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773757" y="1379903"/>
            <a:ext cx="35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053144" y="137990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238944" y="137990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428548" y="1379903"/>
            <a:ext cx="441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–5,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758795" y="137990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944595" y="137990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134199" y="1379903"/>
            <a:ext cx="290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2443648" y="1399546"/>
            <a:ext cx="321613" cy="26849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804062" y="1434460"/>
            <a:ext cx="254753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3154695" y="1410011"/>
            <a:ext cx="239614" cy="2454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15131" y="181637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91781" y="1816374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77580" y="1816374"/>
            <a:ext cx="3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273522" y="181637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485156" y="181637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1765962" y="1969481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0" name="TextBox 209"/>
          <p:cNvSpPr txBox="1"/>
          <p:nvPr/>
        </p:nvSpPr>
        <p:spPr>
          <a:xfrm>
            <a:off x="1749262" y="190561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711591" y="1703270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047729" y="181637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762439" y="181637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950199" y="1816374"/>
            <a:ext cx="277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167677" y="2296962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485156" y="229844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1775366" y="2451554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8" name="TextBox 217"/>
          <p:cNvSpPr txBox="1"/>
          <p:nvPr/>
        </p:nvSpPr>
        <p:spPr>
          <a:xfrm>
            <a:off x="1749262" y="238768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70007" y="2185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047729" y="229844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2323323" y="2451554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2" name="TextBox 221"/>
          <p:cNvSpPr txBox="1"/>
          <p:nvPr/>
        </p:nvSpPr>
        <p:spPr>
          <a:xfrm>
            <a:off x="2345387" y="239691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38974" y="2176107"/>
            <a:ext cx="30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1865010" y="1728051"/>
            <a:ext cx="153289" cy="2504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763550" y="1959797"/>
            <a:ext cx="278620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2310876" y="1760257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477407" y="1760257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769243" y="2246798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771624" y="2453839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89039" y="1976746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1" name="TextBox 230"/>
          <p:cNvSpPr txBox="1"/>
          <p:nvPr/>
        </p:nvSpPr>
        <p:spPr>
          <a:xfrm>
            <a:off x="2402633" y="192240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369788" y="1679003"/>
            <a:ext cx="52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(–5)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257522" y="167900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2386299" y="1974993"/>
            <a:ext cx="27780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5" name="TextBox 234"/>
          <p:cNvSpPr txBox="1"/>
          <p:nvPr/>
        </p:nvSpPr>
        <p:spPr>
          <a:xfrm>
            <a:off x="2398770" y="1699546"/>
            <a:ext cx="25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762439" y="229844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950199" y="2298447"/>
            <a:ext cx="277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986305" y="2623087"/>
            <a:ext cx="1077576" cy="307777"/>
            <a:chOff x="837364" y="2403704"/>
            <a:chExt cx="1077576" cy="307777"/>
          </a:xfrm>
        </p:grpSpPr>
        <p:sp>
          <p:nvSpPr>
            <p:cNvPr id="239" name="Rectangle 238"/>
            <p:cNvSpPr/>
            <p:nvPr/>
          </p:nvSpPr>
          <p:spPr>
            <a:xfrm>
              <a:off x="837364" y="2403704"/>
              <a:ext cx="2695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13639" y="2403704"/>
              <a:ext cx="3119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191339" y="2403704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405354" y="2403704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627072" y="2403704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45" name="Rectangle 244"/>
          <p:cNvSpPr/>
          <p:nvPr/>
        </p:nvSpPr>
        <p:spPr>
          <a:xfrm>
            <a:off x="1495250" y="3212321"/>
            <a:ext cx="8156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–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2258221" y="321946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482030" y="3219463"/>
            <a:ext cx="499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(1)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632709" y="2623087"/>
            <a:ext cx="90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[Given]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1550786" y="3508061"/>
            <a:ext cx="661736" cy="230443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904516" y="2910188"/>
            <a:ext cx="27354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Squaring both sides, we get</a:t>
            </a:r>
            <a:endParaRPr lang="en-US" sz="14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59782"/>
            <a:ext cx="2761018" cy="135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" name="Rectangle 274"/>
          <p:cNvSpPr/>
          <p:nvPr/>
        </p:nvSpPr>
        <p:spPr>
          <a:xfrm>
            <a:off x="5590559" y="3701870"/>
            <a:ext cx="437418" cy="35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495250" y="3466758"/>
            <a:ext cx="8156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–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2258221" y="347390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482030" y="3473900"/>
            <a:ext cx="299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634650" y="3777082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986305" y="3777082"/>
            <a:ext cx="855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+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1683737" y="378422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840621" y="3784224"/>
            <a:ext cx="499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273220" y="378422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491930" y="3784224"/>
            <a:ext cx="288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34650" y="4025455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290136" y="4025455"/>
            <a:ext cx="497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(5)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1683737" y="40325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840621" y="4032597"/>
            <a:ext cx="499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2273220" y="40325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2491930" y="4032597"/>
            <a:ext cx="288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634650" y="4292867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351805" y="4296438"/>
            <a:ext cx="42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273220" y="429643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1681365" y="4296438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833001" y="4296438"/>
            <a:ext cx="531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492012" y="429643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634650" y="4539011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1535715" y="4542582"/>
            <a:ext cx="42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865275" y="4542582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2081299" y="4542582"/>
            <a:ext cx="294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7" name="Oval 306"/>
          <p:cNvSpPr/>
          <p:nvPr/>
        </p:nvSpPr>
        <p:spPr>
          <a:xfrm>
            <a:off x="902322" y="1833366"/>
            <a:ext cx="634985" cy="2842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08" name="Oval 307"/>
          <p:cNvSpPr/>
          <p:nvPr/>
        </p:nvSpPr>
        <p:spPr>
          <a:xfrm>
            <a:off x="2783066" y="1833366"/>
            <a:ext cx="444175" cy="2842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0800000" flipH="1">
            <a:off x="1827072" y="4241530"/>
            <a:ext cx="852981" cy="152922"/>
          </a:xfrm>
          <a:prstGeom prst="curvedUpArrow">
            <a:avLst/>
          </a:prstGeom>
          <a:solidFill>
            <a:srgbClr val="FCA81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9" name="Curved Up Arrow 308"/>
          <p:cNvSpPr/>
          <p:nvPr/>
        </p:nvSpPr>
        <p:spPr>
          <a:xfrm rot="10800000" flipV="1">
            <a:off x="1808309" y="4539423"/>
            <a:ext cx="843216" cy="152922"/>
          </a:xfrm>
          <a:prstGeom prst="curvedUpArrow">
            <a:avLst/>
          </a:prstGeom>
          <a:solidFill>
            <a:srgbClr val="FCA81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2285832" y="4542582"/>
            <a:ext cx="294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2515973" y="4534821"/>
            <a:ext cx="531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1730585" y="4376923"/>
            <a:ext cx="179273" cy="176502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4145666" y="3144852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485516" y="3148423"/>
            <a:ext cx="42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4776976" y="3148423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4993000" y="3148423"/>
            <a:ext cx="531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27" name="Straight Connector 326"/>
          <p:cNvCxnSpPr/>
          <p:nvPr/>
        </p:nvCxnSpPr>
        <p:spPr>
          <a:xfrm>
            <a:off x="5118267" y="3706658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8" name="TextBox 327"/>
          <p:cNvSpPr txBox="1"/>
          <p:nvPr/>
        </p:nvSpPr>
        <p:spPr>
          <a:xfrm>
            <a:off x="5117471" y="365202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084359" y="3431211"/>
            <a:ext cx="3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4421128" y="3148423"/>
            <a:ext cx="507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783317" y="3148423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5008240" y="3148423"/>
            <a:ext cx="3876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24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4145666" y="3532622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4421128" y="3547088"/>
            <a:ext cx="452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4776976" y="3547088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959092" y="336399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38" name="Straight Connector 337"/>
          <p:cNvCxnSpPr/>
          <p:nvPr/>
        </p:nvCxnSpPr>
        <p:spPr>
          <a:xfrm flipV="1">
            <a:off x="5184267" y="3788216"/>
            <a:ext cx="140751" cy="5486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V="1">
            <a:off x="5163455" y="3548938"/>
            <a:ext cx="228600" cy="9144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4145666" y="3886934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4421128" y="3901400"/>
            <a:ext cx="426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4776976" y="3901400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5025633" y="3901400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1190058" y="2322375"/>
            <a:ext cx="325848" cy="2842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2762439" y="2322375"/>
            <a:ext cx="451748" cy="2842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8" name="Rounded Rectangle 347"/>
          <p:cNvSpPr/>
          <p:nvPr/>
        </p:nvSpPr>
        <p:spPr>
          <a:xfrm>
            <a:off x="4457044" y="3945434"/>
            <a:ext cx="319932" cy="230443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4147572" y="415639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4500156" y="415639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4778316" y="415639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5031841" y="415639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4169916" y="4429118"/>
            <a:ext cx="2524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Hence, the value of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is 6.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4197846" y="4418136"/>
            <a:ext cx="2452704" cy="350514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3995936" y="3162389"/>
            <a:ext cx="0" cy="1680209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223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25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7" dur="25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25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7" dur="25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5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5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250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4" dur="25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0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3" presetID="45" presetClass="exit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1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5" dur="10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10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45" presetClass="exit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1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0" dur="10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10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45" presetClass="exit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1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5" dur="100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100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45" presetClass="entr" presetSubtype="0" repeatCount="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0" dur="1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1" dur="1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1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1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1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1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8" fill="hold">
                          <p:stCondLst>
                            <p:cond delay="indefinite"/>
                          </p:stCondLst>
                          <p:childTnLst>
                            <p:par>
                              <p:cTn id="2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25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1" dur="25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0" dur="25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1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3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25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4" dur="25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6" fill="hold">
                          <p:stCondLst>
                            <p:cond delay="indefinite"/>
                          </p:stCondLst>
                          <p:childTnLst>
                            <p:par>
                              <p:cTn id="3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1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2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2" dur="25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3" dur="25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5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8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9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7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8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8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0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5" dur="500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26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7" fill="hold">
                          <p:stCondLst>
                            <p:cond delay="indefinite"/>
                          </p:stCondLst>
                          <p:childTnLst>
                            <p:par>
                              <p:cTn id="4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1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2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3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8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9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0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0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5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76" dur="5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7" dur="5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78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1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3" fill="hold">
                          <p:stCondLst>
                            <p:cond delay="indefinite"/>
                          </p:stCondLst>
                          <p:childTnLst>
                            <p:par>
                              <p:cTn id="4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7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46914E-6 L -0.05921 -0.05617 " pathEditMode="relative" rAng="0" ptsTypes="AA">
                                          <p:cBhvr>
                                            <p:cTn id="488" dur="500" spd="-100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69" y="-28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3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9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0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3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4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5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0" dur="500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1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3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6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8" fill="hold">
                          <p:stCondLst>
                            <p:cond delay="indefinite"/>
                          </p:stCondLst>
                          <p:childTnLst>
                            <p:par>
                              <p:cTn id="5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2" dur="500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23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6" dur="500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27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0" dur="500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1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4" dur="500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5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0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5" dur="50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46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7" fill="hold">
                          <p:stCondLst>
                            <p:cond delay="indefinite"/>
                          </p:stCondLst>
                          <p:childTnLst>
                            <p:par>
                              <p:cTn id="5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1" dur="500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2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5" dur="500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6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500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0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3" dur="500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4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5" fill="hold">
                          <p:stCondLst>
                            <p:cond delay="indefinite"/>
                          </p:stCondLst>
                          <p:childTnLst>
                            <p:par>
                              <p:cTn id="5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9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4" dur="500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5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0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8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0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2" fill="hold">
                          <p:stCondLst>
                            <p:cond delay="indefinite"/>
                          </p:stCondLst>
                          <p:childTnLst>
                            <p:par>
                              <p:cTn id="5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6" dur="500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97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2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4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5" fill="hold">
                          <p:stCondLst>
                            <p:cond delay="indefinite"/>
                          </p:stCondLst>
                          <p:childTnLst>
                            <p:par>
                              <p:cTn id="6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0" fill="hold">
                          <p:stCondLst>
                            <p:cond delay="indefinite"/>
                          </p:stCondLst>
                          <p:childTnLst>
                            <p:par>
                              <p:cTn id="6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4" dur="500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15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1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8" fill="hold">
                          <p:stCondLst>
                            <p:cond delay="indefinite"/>
                          </p:stCondLst>
                          <p:childTnLst>
                            <p:par>
                              <p:cTn id="6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2" dur="50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3" fill="hold">
                          <p:stCondLst>
                            <p:cond delay="indefinite"/>
                          </p:stCondLst>
                          <p:childTnLst>
                            <p:par>
                              <p:cTn id="6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7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8" fill="hold">
                          <p:stCondLst>
                            <p:cond delay="indefinite"/>
                          </p:stCondLst>
                          <p:childTnLst>
                            <p:par>
                              <p:cTn id="6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2" dur="5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3" fill="hold">
                          <p:stCondLst>
                            <p:cond delay="indefinite"/>
                          </p:stCondLst>
                          <p:childTnLst>
                            <p:par>
                              <p:cTn id="6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45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1" dur="1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2" dur="100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3" dur="100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5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6" dur="1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7" dur="10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8" dur="10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0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1" dur="1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2" dur="10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3" dur="10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5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66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8" dur="1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9" dur="1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0" dur="1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1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3" dur="1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4" dur="1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5" dur="1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6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8" dur="1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9" dur="1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0" dur="1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6" fill="hold">
                          <p:stCondLst>
                            <p:cond delay="indefinite"/>
                          </p:stCondLst>
                          <p:childTnLst>
                            <p:par>
                              <p:cTn id="6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0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1" fill="hold">
                          <p:stCondLst>
                            <p:cond delay="indefinite"/>
                          </p:stCondLst>
                          <p:childTnLst>
                            <p:par>
                              <p:cTn id="6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6" fill="hold">
                          <p:stCondLst>
                            <p:cond delay="indefinite"/>
                          </p:stCondLst>
                          <p:childTnLst>
                            <p:par>
                              <p:cTn id="6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0" dur="250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1" dur="25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0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5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6" fill="hold">
                          <p:stCondLst>
                            <p:cond delay="indefinite"/>
                          </p:stCondLst>
                          <p:childTnLst>
                            <p:par>
                              <p:cTn id="7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0" dur="25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1" dur="25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6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0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2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4" dur="250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5" dur="25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6" fill="hold">
                          <p:stCondLst>
                            <p:cond delay="indefinite"/>
                          </p:stCondLst>
                          <p:childTnLst>
                            <p:par>
                              <p:cTn id="7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0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1" fill="hold">
                          <p:stCondLst>
                            <p:cond delay="indefinite"/>
                          </p:stCondLst>
                          <p:childTnLst>
                            <p:par>
                              <p:cTn id="7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5" dur="50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6" fill="hold">
                          <p:stCondLst>
                            <p:cond delay="indefinite"/>
                          </p:stCondLst>
                          <p:childTnLst>
                            <p:par>
                              <p:cTn id="7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0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1" fill="hold">
                          <p:stCondLst>
                            <p:cond delay="indefinite"/>
                          </p:stCondLst>
                          <p:childTnLst>
                            <p:par>
                              <p:cTn id="7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5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6" fill="hold">
                          <p:stCondLst>
                            <p:cond delay="indefinite"/>
                          </p:stCondLst>
                          <p:childTnLst>
                            <p:par>
                              <p:cTn id="7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5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6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7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2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3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4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7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8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9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0" fill="hold">
                          <p:stCondLst>
                            <p:cond delay="indefinite"/>
                          </p:stCondLst>
                          <p:childTnLst>
                            <p:par>
                              <p:cTn id="7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4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5" fill="hold">
                          <p:stCondLst>
                            <p:cond delay="indefinite"/>
                          </p:stCondLst>
                          <p:childTnLst>
                            <p:par>
                              <p:cTn id="7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9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0" fill="hold">
                          <p:stCondLst>
                            <p:cond delay="indefinite"/>
                          </p:stCondLst>
                          <p:childTnLst>
                            <p:par>
                              <p:cTn id="7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4" dur="500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85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87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0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93" dur="50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4" dur="50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95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7" fill="hold">
                          <p:stCondLst>
                            <p:cond delay="indefinite"/>
                          </p:stCondLst>
                          <p:childTnLst>
                            <p:par>
                              <p:cTn id="7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1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2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04" dur="35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33" grpId="0"/>
          <p:bldP spid="130" grpId="0"/>
          <p:bldP spid="101" grpId="0"/>
          <p:bldP spid="62" grpId="0" animBg="1"/>
          <p:bldP spid="62" grpId="1" animBg="1"/>
          <p:bldP spid="63" grpId="0" animBg="1"/>
          <p:bldP spid="63" grpId="1" animBg="1"/>
          <p:bldP spid="133" grpId="0" animBg="1"/>
          <p:bldP spid="133" grpId="1" animBg="1"/>
          <p:bldP spid="134" grpId="0" animBg="1"/>
          <p:bldP spid="134" grpId="1" animBg="1"/>
          <p:bldP spid="135" grpId="0" animBg="1"/>
          <p:bldP spid="135" grpId="1" animBg="1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199" grpId="0"/>
          <p:bldP spid="200" grpId="0"/>
          <p:bldP spid="201" grpId="0" animBg="1"/>
          <p:bldP spid="201" grpId="1" animBg="1"/>
          <p:bldP spid="202" grpId="0" animBg="1"/>
          <p:bldP spid="202" grpId="1" animBg="1"/>
          <p:bldP spid="202" grpId="2" animBg="1"/>
          <p:bldP spid="202" grpId="3" animBg="1"/>
          <p:bldP spid="203" grpId="0" animBg="1"/>
          <p:bldP spid="203" grpId="1" animBg="1"/>
          <p:bldP spid="204" grpId="0"/>
          <p:bldP spid="205" grpId="0"/>
          <p:bldP spid="206" grpId="0"/>
          <p:bldP spid="207" grpId="0"/>
          <p:bldP spid="208" grpId="0"/>
          <p:bldP spid="210" grpId="0"/>
          <p:bldP spid="211" grpId="0"/>
          <p:bldP spid="212" grpId="0"/>
          <p:bldP spid="213" grpId="0"/>
          <p:bldP spid="214" grpId="0"/>
          <p:bldP spid="215" grpId="0"/>
          <p:bldP spid="216" grpId="0"/>
          <p:bldP spid="218" grpId="0"/>
          <p:bldP spid="219" grpId="0"/>
          <p:bldP spid="220" grpId="0"/>
          <p:bldP spid="222" grpId="0"/>
          <p:bldP spid="223" grpId="0"/>
          <p:bldP spid="224" grpId="0" animBg="1"/>
          <p:bldP spid="224" grpId="1" animBg="1"/>
          <p:bldP spid="225" grpId="0" animBg="1"/>
          <p:bldP spid="225" grpId="1" animBg="1"/>
          <p:bldP spid="226" grpId="0" animBg="1"/>
          <p:bldP spid="226" grpId="1" animBg="1"/>
          <p:bldP spid="227" grpId="0" animBg="1"/>
          <p:bldP spid="227" grpId="1" animBg="1"/>
          <p:bldP spid="228" grpId="0" animBg="1"/>
          <p:bldP spid="228" grpId="1" animBg="1"/>
          <p:bldP spid="229" grpId="0" animBg="1"/>
          <p:bldP spid="229" grpId="1" animBg="1"/>
          <p:bldP spid="231" grpId="0"/>
          <p:bldP spid="232" grpId="0"/>
          <p:bldP spid="232" grpId="1"/>
          <p:bldP spid="233" grpId="0"/>
          <p:bldP spid="233" grpId="1"/>
          <p:bldP spid="235" grpId="0"/>
          <p:bldP spid="236" grpId="0"/>
          <p:bldP spid="237" grpId="0"/>
          <p:bldP spid="245" grpId="0"/>
          <p:bldP spid="246" grpId="0"/>
          <p:bldP spid="247" grpId="0"/>
          <p:bldP spid="248" grpId="0"/>
          <p:bldP spid="272" grpId="0" animBg="1"/>
          <p:bldP spid="272" grpId="1" animBg="1"/>
          <p:bldP spid="273" grpId="0"/>
          <p:bldP spid="275" grpId="0"/>
          <p:bldP spid="275" grpId="1"/>
          <p:bldP spid="276" grpId="0"/>
          <p:bldP spid="277" grpId="0"/>
          <p:bldP spid="278" grpId="0"/>
          <p:bldP spid="279" grpId="0"/>
          <p:bldP spid="280" grpId="0"/>
          <p:bldP spid="281" grpId="0"/>
          <p:bldP spid="282" grpId="0"/>
          <p:bldP spid="283" grpId="0"/>
          <p:bldP spid="284" grpId="0"/>
          <p:bldP spid="284" grpId="1"/>
          <p:bldP spid="285" grpId="0"/>
          <p:bldP spid="286" grpId="0"/>
          <p:bldP spid="287" grpId="0"/>
          <p:bldP spid="288" grpId="0"/>
          <p:bldP spid="289" grpId="0"/>
          <p:bldP spid="290" grpId="0"/>
          <p:bldP spid="291" grpId="0"/>
          <p:bldP spid="292" grpId="0"/>
          <p:bldP spid="293" grpId="0"/>
          <p:bldP spid="294" grpId="0"/>
          <p:bldP spid="295" grpId="0"/>
          <p:bldP spid="296" grpId="0"/>
          <p:bldP spid="297" grpId="0"/>
          <p:bldP spid="298" grpId="0"/>
          <p:bldP spid="300" grpId="0"/>
          <p:bldP spid="301" grpId="0"/>
          <p:bldP spid="307" grpId="0" animBg="1"/>
          <p:bldP spid="307" grpId="1" animBg="1"/>
          <p:bldP spid="308" grpId="0" animBg="1"/>
          <p:bldP spid="308" grpId="1" animBg="1"/>
          <p:bldP spid="6" grpId="0" animBg="1"/>
          <p:bldP spid="6" grpId="1" animBg="1"/>
          <p:bldP spid="309" grpId="0" animBg="1"/>
          <p:bldP spid="309" grpId="1" animBg="1"/>
          <p:bldP spid="310" grpId="0"/>
          <p:bldP spid="311" grpId="0"/>
          <p:bldP spid="318" grpId="0" animBg="1"/>
          <p:bldP spid="318" grpId="1" animBg="1"/>
          <p:bldP spid="319" grpId="0"/>
          <p:bldP spid="320" grpId="0"/>
          <p:bldP spid="320" grpId="1"/>
          <p:bldP spid="321" grpId="0"/>
          <p:bldP spid="321" grpId="1"/>
          <p:bldP spid="325" grpId="0"/>
          <p:bldP spid="325" grpId="1"/>
          <p:bldP spid="328" grpId="0"/>
          <p:bldP spid="329" grpId="0"/>
          <p:bldP spid="330" grpId="0"/>
          <p:bldP spid="331" grpId="0"/>
          <p:bldP spid="332" grpId="0"/>
          <p:bldP spid="333" grpId="0"/>
          <p:bldP spid="335" grpId="0"/>
          <p:bldP spid="336" grpId="0"/>
          <p:bldP spid="337" grpId="0"/>
          <p:bldP spid="340" grpId="0"/>
          <p:bldP spid="341" grpId="0"/>
          <p:bldP spid="342" grpId="0"/>
          <p:bldP spid="343" grpId="0"/>
          <p:bldP spid="346" grpId="0" animBg="1"/>
          <p:bldP spid="346" grpId="1" animBg="1"/>
          <p:bldP spid="347" grpId="0" animBg="1"/>
          <p:bldP spid="347" grpId="1" animBg="1"/>
          <p:bldP spid="348" grpId="0" animBg="1"/>
          <p:bldP spid="348" grpId="1" animBg="1"/>
          <p:bldP spid="349" grpId="0"/>
          <p:bldP spid="350" grpId="0"/>
          <p:bldP spid="351" grpId="0"/>
          <p:bldP spid="352" grpId="0"/>
          <p:bldP spid="353" grpId="0"/>
          <p:bldP spid="3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25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7" dur="25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25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7" dur="25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5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5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250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4" dur="25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0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3" presetID="45" presetClass="exit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1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5" dur="10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10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45" presetClass="exit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1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0" dur="10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10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45" presetClass="exit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1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5" dur="100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100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45" presetClass="entr" presetSubtype="0" repeatCount="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0" dur="1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1" dur="1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1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1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1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1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8" fill="hold">
                          <p:stCondLst>
                            <p:cond delay="indefinite"/>
                          </p:stCondLst>
                          <p:childTnLst>
                            <p:par>
                              <p:cTn id="2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25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1" dur="25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0" dur="25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1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3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25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4" dur="25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6" fill="hold">
                          <p:stCondLst>
                            <p:cond delay="indefinite"/>
                          </p:stCondLst>
                          <p:childTnLst>
                            <p:par>
                              <p:cTn id="3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1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2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2" dur="25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3" dur="25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5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8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9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7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8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8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0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5" dur="500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26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7" fill="hold">
                          <p:stCondLst>
                            <p:cond delay="indefinite"/>
                          </p:stCondLst>
                          <p:childTnLst>
                            <p:par>
                              <p:cTn id="4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1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2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3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8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9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0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0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5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76" dur="5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7" dur="5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78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1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3" fill="hold">
                          <p:stCondLst>
                            <p:cond delay="indefinite"/>
                          </p:stCondLst>
                          <p:childTnLst>
                            <p:par>
                              <p:cTn id="4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7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46914E-6 L -0.05921 -0.05617 " pathEditMode="relative" rAng="0" ptsTypes="AA">
                                          <p:cBhvr>
                                            <p:cTn id="488" dur="500" spd="-100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69" y="-28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3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9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0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3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4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5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0" dur="500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1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3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6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8" fill="hold">
                          <p:stCondLst>
                            <p:cond delay="indefinite"/>
                          </p:stCondLst>
                          <p:childTnLst>
                            <p:par>
                              <p:cTn id="5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2" dur="500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23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6" dur="500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27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0" dur="500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1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4" dur="500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5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0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5" dur="50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46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7" fill="hold">
                          <p:stCondLst>
                            <p:cond delay="indefinite"/>
                          </p:stCondLst>
                          <p:childTnLst>
                            <p:par>
                              <p:cTn id="5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1" dur="500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2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5" dur="500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6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500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0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3" dur="500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4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5" fill="hold">
                          <p:stCondLst>
                            <p:cond delay="indefinite"/>
                          </p:stCondLst>
                          <p:childTnLst>
                            <p:par>
                              <p:cTn id="5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9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4" dur="500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5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0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8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0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2" fill="hold">
                          <p:stCondLst>
                            <p:cond delay="indefinite"/>
                          </p:stCondLst>
                          <p:childTnLst>
                            <p:par>
                              <p:cTn id="5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6" dur="500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97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2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4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5" fill="hold">
                          <p:stCondLst>
                            <p:cond delay="indefinite"/>
                          </p:stCondLst>
                          <p:childTnLst>
                            <p:par>
                              <p:cTn id="6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0" fill="hold">
                          <p:stCondLst>
                            <p:cond delay="indefinite"/>
                          </p:stCondLst>
                          <p:childTnLst>
                            <p:par>
                              <p:cTn id="6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4" dur="500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15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1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8" fill="hold">
                          <p:stCondLst>
                            <p:cond delay="indefinite"/>
                          </p:stCondLst>
                          <p:childTnLst>
                            <p:par>
                              <p:cTn id="6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2" dur="50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3" fill="hold">
                          <p:stCondLst>
                            <p:cond delay="indefinite"/>
                          </p:stCondLst>
                          <p:childTnLst>
                            <p:par>
                              <p:cTn id="6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7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8" fill="hold">
                          <p:stCondLst>
                            <p:cond delay="indefinite"/>
                          </p:stCondLst>
                          <p:childTnLst>
                            <p:par>
                              <p:cTn id="6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2" dur="5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3" fill="hold">
                          <p:stCondLst>
                            <p:cond delay="indefinite"/>
                          </p:stCondLst>
                          <p:childTnLst>
                            <p:par>
                              <p:cTn id="6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45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1" dur="1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2" dur="100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3" dur="100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5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6" dur="1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7" dur="10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8" dur="10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0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1" dur="1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2" dur="10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3" dur="10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5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66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8" dur="1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9" dur="1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0" dur="1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1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3" dur="1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4" dur="1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5" dur="1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6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8" dur="1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9" dur="1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0" dur="1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6" fill="hold">
                          <p:stCondLst>
                            <p:cond delay="indefinite"/>
                          </p:stCondLst>
                          <p:childTnLst>
                            <p:par>
                              <p:cTn id="6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0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1" fill="hold">
                          <p:stCondLst>
                            <p:cond delay="indefinite"/>
                          </p:stCondLst>
                          <p:childTnLst>
                            <p:par>
                              <p:cTn id="6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6" fill="hold">
                          <p:stCondLst>
                            <p:cond delay="indefinite"/>
                          </p:stCondLst>
                          <p:childTnLst>
                            <p:par>
                              <p:cTn id="6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0" dur="250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1" dur="25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0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5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6" fill="hold">
                          <p:stCondLst>
                            <p:cond delay="indefinite"/>
                          </p:stCondLst>
                          <p:childTnLst>
                            <p:par>
                              <p:cTn id="7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0" dur="25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1" dur="25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6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0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2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4" dur="250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5" dur="25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6" fill="hold">
                          <p:stCondLst>
                            <p:cond delay="indefinite"/>
                          </p:stCondLst>
                          <p:childTnLst>
                            <p:par>
                              <p:cTn id="7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0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1" fill="hold">
                          <p:stCondLst>
                            <p:cond delay="indefinite"/>
                          </p:stCondLst>
                          <p:childTnLst>
                            <p:par>
                              <p:cTn id="7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5" dur="50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6" fill="hold">
                          <p:stCondLst>
                            <p:cond delay="indefinite"/>
                          </p:stCondLst>
                          <p:childTnLst>
                            <p:par>
                              <p:cTn id="7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0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1" fill="hold">
                          <p:stCondLst>
                            <p:cond delay="indefinite"/>
                          </p:stCondLst>
                          <p:childTnLst>
                            <p:par>
                              <p:cTn id="7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5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6" fill="hold">
                          <p:stCondLst>
                            <p:cond delay="indefinite"/>
                          </p:stCondLst>
                          <p:childTnLst>
                            <p:par>
                              <p:cTn id="7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5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6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7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2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3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4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7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8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9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0" fill="hold">
                          <p:stCondLst>
                            <p:cond delay="indefinite"/>
                          </p:stCondLst>
                          <p:childTnLst>
                            <p:par>
                              <p:cTn id="7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4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5" fill="hold">
                          <p:stCondLst>
                            <p:cond delay="indefinite"/>
                          </p:stCondLst>
                          <p:childTnLst>
                            <p:par>
                              <p:cTn id="7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9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0" fill="hold">
                          <p:stCondLst>
                            <p:cond delay="indefinite"/>
                          </p:stCondLst>
                          <p:childTnLst>
                            <p:par>
                              <p:cTn id="7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4" dur="500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85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87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0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93" dur="50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4" dur="50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95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7" fill="hold">
                          <p:stCondLst>
                            <p:cond delay="indefinite"/>
                          </p:stCondLst>
                          <p:childTnLst>
                            <p:par>
                              <p:cTn id="7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1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2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04" dur="35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33" grpId="0"/>
          <p:bldP spid="130" grpId="0"/>
          <p:bldP spid="101" grpId="0"/>
          <p:bldP spid="62" grpId="0" animBg="1"/>
          <p:bldP spid="62" grpId="1" animBg="1"/>
          <p:bldP spid="63" grpId="0" animBg="1"/>
          <p:bldP spid="63" grpId="1" animBg="1"/>
          <p:bldP spid="133" grpId="0" animBg="1"/>
          <p:bldP spid="133" grpId="1" animBg="1"/>
          <p:bldP spid="134" grpId="0" animBg="1"/>
          <p:bldP spid="134" grpId="1" animBg="1"/>
          <p:bldP spid="135" grpId="0" animBg="1"/>
          <p:bldP spid="135" grpId="1" animBg="1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199" grpId="0"/>
          <p:bldP spid="200" grpId="0"/>
          <p:bldP spid="201" grpId="0" animBg="1"/>
          <p:bldP spid="201" grpId="1" animBg="1"/>
          <p:bldP spid="202" grpId="0" animBg="1"/>
          <p:bldP spid="202" grpId="1" animBg="1"/>
          <p:bldP spid="202" grpId="2" animBg="1"/>
          <p:bldP spid="202" grpId="3" animBg="1"/>
          <p:bldP spid="203" grpId="0" animBg="1"/>
          <p:bldP spid="203" grpId="1" animBg="1"/>
          <p:bldP spid="204" grpId="0"/>
          <p:bldP spid="205" grpId="0"/>
          <p:bldP spid="206" grpId="0"/>
          <p:bldP spid="207" grpId="0"/>
          <p:bldP spid="208" grpId="0"/>
          <p:bldP spid="210" grpId="0"/>
          <p:bldP spid="211" grpId="0"/>
          <p:bldP spid="212" grpId="0"/>
          <p:bldP spid="213" grpId="0"/>
          <p:bldP spid="214" grpId="0"/>
          <p:bldP spid="215" grpId="0"/>
          <p:bldP spid="216" grpId="0"/>
          <p:bldP spid="218" grpId="0"/>
          <p:bldP spid="219" grpId="0"/>
          <p:bldP spid="220" grpId="0"/>
          <p:bldP spid="222" grpId="0"/>
          <p:bldP spid="223" grpId="0"/>
          <p:bldP spid="224" grpId="0" animBg="1"/>
          <p:bldP spid="224" grpId="1" animBg="1"/>
          <p:bldP spid="225" grpId="0" animBg="1"/>
          <p:bldP spid="225" grpId="1" animBg="1"/>
          <p:bldP spid="226" grpId="0" animBg="1"/>
          <p:bldP spid="226" grpId="1" animBg="1"/>
          <p:bldP spid="227" grpId="0" animBg="1"/>
          <p:bldP spid="227" grpId="1" animBg="1"/>
          <p:bldP spid="228" grpId="0" animBg="1"/>
          <p:bldP spid="228" grpId="1" animBg="1"/>
          <p:bldP spid="229" grpId="0" animBg="1"/>
          <p:bldP spid="229" grpId="1" animBg="1"/>
          <p:bldP spid="231" grpId="0"/>
          <p:bldP spid="232" grpId="0"/>
          <p:bldP spid="232" grpId="1"/>
          <p:bldP spid="233" grpId="0"/>
          <p:bldP spid="233" grpId="1"/>
          <p:bldP spid="235" grpId="0"/>
          <p:bldP spid="236" grpId="0"/>
          <p:bldP spid="237" grpId="0"/>
          <p:bldP spid="245" grpId="0"/>
          <p:bldP spid="246" grpId="0"/>
          <p:bldP spid="247" grpId="0"/>
          <p:bldP spid="248" grpId="0"/>
          <p:bldP spid="272" grpId="0" animBg="1"/>
          <p:bldP spid="272" grpId="1" animBg="1"/>
          <p:bldP spid="273" grpId="0"/>
          <p:bldP spid="275" grpId="0"/>
          <p:bldP spid="275" grpId="1"/>
          <p:bldP spid="276" grpId="0"/>
          <p:bldP spid="277" grpId="0"/>
          <p:bldP spid="278" grpId="0"/>
          <p:bldP spid="279" grpId="0"/>
          <p:bldP spid="280" grpId="0"/>
          <p:bldP spid="281" grpId="0"/>
          <p:bldP spid="282" grpId="0"/>
          <p:bldP spid="283" grpId="0"/>
          <p:bldP spid="284" grpId="0"/>
          <p:bldP spid="284" grpId="1"/>
          <p:bldP spid="285" grpId="0"/>
          <p:bldP spid="286" grpId="0"/>
          <p:bldP spid="287" grpId="0"/>
          <p:bldP spid="288" grpId="0"/>
          <p:bldP spid="289" grpId="0"/>
          <p:bldP spid="290" grpId="0"/>
          <p:bldP spid="291" grpId="0"/>
          <p:bldP spid="292" grpId="0"/>
          <p:bldP spid="293" grpId="0"/>
          <p:bldP spid="294" grpId="0"/>
          <p:bldP spid="295" grpId="0"/>
          <p:bldP spid="296" grpId="0"/>
          <p:bldP spid="297" grpId="0"/>
          <p:bldP spid="298" grpId="0"/>
          <p:bldP spid="300" grpId="0"/>
          <p:bldP spid="301" grpId="0"/>
          <p:bldP spid="307" grpId="0" animBg="1"/>
          <p:bldP spid="307" grpId="1" animBg="1"/>
          <p:bldP spid="308" grpId="0" animBg="1"/>
          <p:bldP spid="308" grpId="1" animBg="1"/>
          <p:bldP spid="6" grpId="0" animBg="1"/>
          <p:bldP spid="6" grpId="1" animBg="1"/>
          <p:bldP spid="309" grpId="0" animBg="1"/>
          <p:bldP spid="309" grpId="1" animBg="1"/>
          <p:bldP spid="310" grpId="0"/>
          <p:bldP spid="311" grpId="0"/>
          <p:bldP spid="318" grpId="0" animBg="1"/>
          <p:bldP spid="318" grpId="1" animBg="1"/>
          <p:bldP spid="319" grpId="0"/>
          <p:bldP spid="320" grpId="0"/>
          <p:bldP spid="320" grpId="1"/>
          <p:bldP spid="321" grpId="0"/>
          <p:bldP spid="321" grpId="1"/>
          <p:bldP spid="325" grpId="0"/>
          <p:bldP spid="325" grpId="1"/>
          <p:bldP spid="328" grpId="0"/>
          <p:bldP spid="329" grpId="0"/>
          <p:bldP spid="330" grpId="0"/>
          <p:bldP spid="331" grpId="0"/>
          <p:bldP spid="332" grpId="0"/>
          <p:bldP spid="333" grpId="0"/>
          <p:bldP spid="335" grpId="0"/>
          <p:bldP spid="336" grpId="0"/>
          <p:bldP spid="337" grpId="0"/>
          <p:bldP spid="340" grpId="0"/>
          <p:bldP spid="341" grpId="0"/>
          <p:bldP spid="342" grpId="0"/>
          <p:bldP spid="343" grpId="0"/>
          <p:bldP spid="346" grpId="0" animBg="1"/>
          <p:bldP spid="346" grpId="1" animBg="1"/>
          <p:bldP spid="347" grpId="0" animBg="1"/>
          <p:bldP spid="347" grpId="1" animBg="1"/>
          <p:bldP spid="348" grpId="0" animBg="1"/>
          <p:bldP spid="348" grpId="1" animBg="1"/>
          <p:bldP spid="349" grpId="0"/>
          <p:bldP spid="350" grpId="0"/>
          <p:bldP spid="351" grpId="0"/>
          <p:bldP spid="352" grpId="0"/>
          <p:bldP spid="353" grpId="0"/>
          <p:bldP spid="354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3506" y="91975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410" y="123478"/>
            <a:ext cx="75861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0279" y="229394"/>
            <a:ext cx="664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If  and </a:t>
            </a:r>
            <a:r>
              <a:rPr lang="el-GR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the quadratic polynomial 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kx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+ 4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  <a:p>
            <a:pPr algn="just"/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such that 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</a:t>
            </a:r>
            <a:r>
              <a:rPr lang="el-GR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 24, find the value of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k.</a:t>
            </a:r>
            <a:endParaRPr lang="en-US" sz="1400" b="1" dirty="0" smtClean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7911" y="919758"/>
            <a:ext cx="369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It is given that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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</a:t>
            </a:r>
          </a:p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of quadratic polynomial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7911" y="1526314"/>
            <a:ext cx="172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+ 4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5736087" y="257577"/>
            <a:ext cx="1680276" cy="259488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854281" y="489033"/>
            <a:ext cx="1042210" cy="22351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84970" y="1823021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402392" y="182302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88192" y="182302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77797" y="1823021"/>
            <a:ext cx="35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057184" y="182302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242984" y="182302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432588" y="1823021"/>
            <a:ext cx="3338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762835" y="182302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48635" y="182302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138239" y="1823021"/>
            <a:ext cx="290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2447688" y="1842664"/>
            <a:ext cx="261069" cy="26849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808102" y="1877578"/>
            <a:ext cx="254753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158735" y="1853129"/>
            <a:ext cx="239614" cy="2454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03145" y="225949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07395" y="2259492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93194" y="2259492"/>
            <a:ext cx="3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289136" y="225949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500770" y="225949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1781576" y="2412599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2" name="TextBox 141"/>
          <p:cNvSpPr txBox="1"/>
          <p:nvPr/>
        </p:nvSpPr>
        <p:spPr>
          <a:xfrm>
            <a:off x="1764876" y="2348728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727205" y="2146388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43" y="225949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347392" y="2740080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664871" y="274156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55081" y="2894672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0" name="TextBox 149"/>
          <p:cNvSpPr txBox="1"/>
          <p:nvPr/>
        </p:nvSpPr>
        <p:spPr>
          <a:xfrm>
            <a:off x="1928977" y="283080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949722" y="26284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227444" y="274156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2503038" y="2894672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4" name="TextBox 153"/>
          <p:cNvSpPr txBox="1"/>
          <p:nvPr/>
        </p:nvSpPr>
        <p:spPr>
          <a:xfrm>
            <a:off x="2525102" y="284003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518689" y="2619225"/>
            <a:ext cx="30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880624" y="2171169"/>
            <a:ext cx="153289" cy="2504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779164" y="2402915"/>
            <a:ext cx="278620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948958" y="2689916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2343923" y="2419864"/>
            <a:ext cx="2815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3" name="TextBox 162"/>
          <p:cNvSpPr txBox="1"/>
          <p:nvPr/>
        </p:nvSpPr>
        <p:spPr>
          <a:xfrm>
            <a:off x="2352671" y="236551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385403" y="2122121"/>
            <a:ext cx="28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3136" y="212212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914863" y="3200077"/>
            <a:ext cx="1097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We have,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1821362" y="3200077"/>
            <a:ext cx="1310478" cy="307777"/>
            <a:chOff x="902136" y="2578293"/>
            <a:chExt cx="1310478" cy="307777"/>
          </a:xfrm>
        </p:grpSpPr>
        <p:sp>
          <p:nvSpPr>
            <p:cNvPr id="174" name="Rectangle 173"/>
            <p:cNvSpPr/>
            <p:nvPr/>
          </p:nvSpPr>
          <p:spPr>
            <a:xfrm>
              <a:off x="902136" y="2578293"/>
              <a:ext cx="4329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49523" y="2578293"/>
              <a:ext cx="3119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343098" y="2578293"/>
              <a:ext cx="4347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598832" y="2578293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806260" y="2578293"/>
              <a:ext cx="4063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29" name="Oval 228"/>
          <p:cNvSpPr/>
          <p:nvPr/>
        </p:nvSpPr>
        <p:spPr>
          <a:xfrm>
            <a:off x="1951339" y="2896957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331" y="3368807"/>
            <a:ext cx="2761018" cy="135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" name="Rectangle 230"/>
          <p:cNvSpPr/>
          <p:nvPr/>
        </p:nvSpPr>
        <p:spPr>
          <a:xfrm>
            <a:off x="5689754" y="3341036"/>
            <a:ext cx="437418" cy="35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90634" y="3635019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03784" y="3635019"/>
            <a:ext cx="827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+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640913" y="363501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869674" y="3635019"/>
            <a:ext cx="52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320704" y="3635019"/>
            <a:ext cx="299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553011" y="3635019"/>
            <a:ext cx="410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90634" y="4127441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1251139" y="4276338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1" name="TextBox 240"/>
          <p:cNvSpPr txBox="1"/>
          <p:nvPr/>
        </p:nvSpPr>
        <p:spPr>
          <a:xfrm>
            <a:off x="1225836" y="42248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234653" y="401012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019643" y="410656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16178" y="3905762"/>
            <a:ext cx="89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   )</a:t>
            </a:r>
            <a:endParaRPr lang="en-US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491531" y="3984120"/>
            <a:ext cx="260406" cy="147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663925" y="4127441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875370" y="4127441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069702" y="4127441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×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49" name="Straight Connector 248"/>
          <p:cNvCxnSpPr/>
          <p:nvPr/>
        </p:nvCxnSpPr>
        <p:spPr>
          <a:xfrm>
            <a:off x="2360895" y="4276338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0" name="TextBox 249"/>
          <p:cNvSpPr txBox="1"/>
          <p:nvPr/>
        </p:nvSpPr>
        <p:spPr>
          <a:xfrm>
            <a:off x="2335592" y="42248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344409" y="401012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9896" y="4127441"/>
            <a:ext cx="610668" cy="307777"/>
            <a:chOff x="2649896" y="4127441"/>
            <a:chExt cx="610668" cy="307777"/>
          </a:xfrm>
        </p:grpSpPr>
        <p:sp>
          <p:nvSpPr>
            <p:cNvPr id="252" name="Rectangle 251"/>
            <p:cNvSpPr/>
            <p:nvPr/>
          </p:nvSpPr>
          <p:spPr>
            <a:xfrm>
              <a:off x="2649896" y="4127441"/>
              <a:ext cx="3017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844228" y="4127441"/>
              <a:ext cx="416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24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490634" y="4648534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>
            <a:off x="1058894" y="4824619"/>
            <a:ext cx="278109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6" name="TextBox 255"/>
          <p:cNvSpPr txBox="1"/>
          <p:nvPr/>
        </p:nvSpPr>
        <p:spPr>
          <a:xfrm>
            <a:off x="1011038" y="477313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003023" y="455840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16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356057" y="4655226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1679519" y="4824619"/>
            <a:ext cx="22343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0" name="TextBox 259"/>
          <p:cNvSpPr txBox="1"/>
          <p:nvPr/>
        </p:nvSpPr>
        <p:spPr>
          <a:xfrm>
            <a:off x="1638789" y="477313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647606" y="455840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32567" y="4646946"/>
            <a:ext cx="634438" cy="327962"/>
            <a:chOff x="1932567" y="4646946"/>
            <a:chExt cx="634438" cy="327962"/>
          </a:xfrm>
        </p:grpSpPr>
        <p:sp>
          <p:nvSpPr>
            <p:cNvPr id="262" name="Rectangle 261"/>
            <p:cNvSpPr/>
            <p:nvPr/>
          </p:nvSpPr>
          <p:spPr>
            <a:xfrm>
              <a:off x="1932567" y="4667131"/>
              <a:ext cx="336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179861" y="4646946"/>
              <a:ext cx="3871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24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64" name="Rectangle 263"/>
          <p:cNvSpPr/>
          <p:nvPr/>
        </p:nvSpPr>
        <p:spPr>
          <a:xfrm>
            <a:off x="4023160" y="3633940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4453487" y="363394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16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818426" y="3633940"/>
            <a:ext cx="270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5026478" y="363394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5394936" y="3633940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5613110" y="3633940"/>
            <a:ext cx="608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24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k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2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2382527" y="4065443"/>
            <a:ext cx="229417" cy="218420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1908997" y="4183365"/>
            <a:ext cx="229417" cy="218420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1821363" y="3181636"/>
            <a:ext cx="783562" cy="35883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953871" y="2260375"/>
            <a:ext cx="598023" cy="31529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1028967" y="3658915"/>
            <a:ext cx="490105" cy="28542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2110734" y="2154655"/>
            <a:ext cx="598023" cy="52509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027559" y="3658915"/>
            <a:ext cx="298320" cy="28542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1397664" y="2762374"/>
            <a:ext cx="298320" cy="28542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2254055" y="2666958"/>
            <a:ext cx="625901" cy="46599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17121" y="3024166"/>
            <a:ext cx="2850281" cy="653534"/>
            <a:chOff x="3773873" y="3024166"/>
            <a:chExt cx="2850281" cy="653534"/>
          </a:xfrm>
        </p:grpSpPr>
        <p:sp>
          <p:nvSpPr>
            <p:cNvPr id="289" name="Rectangle 288"/>
            <p:cNvSpPr/>
            <p:nvPr/>
          </p:nvSpPr>
          <p:spPr>
            <a:xfrm>
              <a:off x="3773873" y="3214919"/>
              <a:ext cx="336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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290" name="Straight Connector 289"/>
            <p:cNvCxnSpPr/>
            <p:nvPr/>
          </p:nvCxnSpPr>
          <p:spPr>
            <a:xfrm>
              <a:off x="4464319" y="3391004"/>
              <a:ext cx="278109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91" name="TextBox 290"/>
            <p:cNvSpPr txBox="1"/>
            <p:nvPr/>
          </p:nvSpPr>
          <p:spPr>
            <a:xfrm>
              <a:off x="4416463" y="3339515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k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4408448" y="312479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16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4826259" y="3221611"/>
              <a:ext cx="336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–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>
              <a:off x="5364332" y="3391004"/>
              <a:ext cx="22343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95" name="TextBox 294"/>
            <p:cNvSpPr txBox="1"/>
            <p:nvPr/>
          </p:nvSpPr>
          <p:spPr>
            <a:xfrm>
              <a:off x="5323602" y="333951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k</a:t>
              </a:r>
              <a:endPara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332419" y="312479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8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5617380" y="3203689"/>
              <a:ext cx="1006774" cy="337604"/>
              <a:chOff x="1932567" y="4637304"/>
              <a:chExt cx="1006774" cy="337604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1932567" y="4667131"/>
                <a:ext cx="336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  <a:sym typeface="Symbol"/>
                  </a:rPr>
                  <a:t>=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2400993" y="4637304"/>
                <a:ext cx="5383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  <a:sym typeface="Symbol"/>
                  </a:rPr>
                  <a:t>(24)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300" name="TextBox 299"/>
            <p:cNvSpPr txBox="1"/>
            <p:nvPr/>
          </p:nvSpPr>
          <p:spPr>
            <a:xfrm>
              <a:off x="4268948" y="3024166"/>
              <a:ext cx="694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ll MT" pitchFamily="18" charset="0"/>
                </a:rPr>
                <a:t>(  )</a:t>
              </a:r>
              <a:endParaRPr 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5178796" y="3031369"/>
              <a:ext cx="694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ll MT" pitchFamily="18" charset="0"/>
                </a:rPr>
                <a:t>( )</a:t>
              </a:r>
              <a:endParaRPr 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endParaRPr>
            </a:p>
          </p:txBody>
        </p:sp>
      </p:grpSp>
      <p:sp>
        <p:nvSpPr>
          <p:cNvPr id="302" name="Rectangle 301"/>
          <p:cNvSpPr/>
          <p:nvPr/>
        </p:nvSpPr>
        <p:spPr>
          <a:xfrm>
            <a:off x="4302227" y="2834268"/>
            <a:ext cx="35821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Multiplying throughout by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k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2 ,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we get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4326374" y="321982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5241888" y="321982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36980" y="321982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 flipV="1">
            <a:off x="4725814" y="3456194"/>
            <a:ext cx="228600" cy="9144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4383200" y="3327992"/>
            <a:ext cx="228600" cy="9144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5644872" y="3461360"/>
            <a:ext cx="137160" cy="9144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5444096" y="3321556"/>
            <a:ext cx="73152" cy="4572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901647" y="2740846"/>
            <a:ext cx="58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5576123" y="312330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endParaRPr lang="en-US" sz="1400" b="1" i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5239124" y="3219259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4648771" y="312806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16</a:t>
            </a:r>
            <a:endParaRPr lang="en-US" sz="1400" b="1" i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136076" y="321982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baseline="30000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6396015" y="320484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i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4026416" y="3928854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4456743" y="393266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896693" y="3932664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167832" y="393266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5466580" y="3932664"/>
            <a:ext cx="300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5618212" y="3932664"/>
            <a:ext cx="414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16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6018461" y="3932664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250927" y="3932664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4302227" y="4211617"/>
            <a:ext cx="32428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Dividing throughout by 8,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 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we get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4038684" y="4514441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4446151" y="449905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4817521" y="4514441"/>
            <a:ext cx="271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5088660" y="451444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5311209" y="4514441"/>
            <a:ext cx="260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5529614" y="4514441"/>
            <a:ext cx="286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5752358" y="4514441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5984824" y="4514441"/>
            <a:ext cx="266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9" name="Curved Up Arrow 348"/>
          <p:cNvSpPr/>
          <p:nvPr/>
        </p:nvSpPr>
        <p:spPr>
          <a:xfrm rot="10800000" flipH="1">
            <a:off x="4963476" y="3529388"/>
            <a:ext cx="852981" cy="152922"/>
          </a:xfrm>
          <a:prstGeom prst="curvedUpArrow">
            <a:avLst/>
          </a:prstGeom>
          <a:solidFill>
            <a:srgbClr val="FCA81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4512613" y="3614615"/>
            <a:ext cx="916381" cy="35010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1449653" y="1563414"/>
            <a:ext cx="22930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2" name="Oval 351"/>
          <p:cNvSpPr/>
          <p:nvPr/>
        </p:nvSpPr>
        <p:spPr>
          <a:xfrm>
            <a:off x="1915438" y="1572379"/>
            <a:ext cx="22930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3" name="Oval 352"/>
          <p:cNvSpPr/>
          <p:nvPr/>
        </p:nvSpPr>
        <p:spPr>
          <a:xfrm>
            <a:off x="2327786" y="1563414"/>
            <a:ext cx="22930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4049277" y="2886126"/>
            <a:ext cx="0" cy="2165422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7125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25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7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250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7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25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5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25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4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1" fill="hold">
                          <p:stCondLst>
                            <p:cond delay="indefinite"/>
                          </p:stCondLst>
                          <p:childTnLst>
                            <p:par>
                              <p:cTn id="2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25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1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0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1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6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7" fill="hold">
                          <p:stCondLst>
                            <p:cond delay="indefinite"/>
                          </p:stCondLst>
                          <p:childTnLst>
                            <p:par>
                              <p:cTn id="2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25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4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1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2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8" fill="hold">
                          <p:stCondLst>
                            <p:cond delay="indefinite"/>
                          </p:stCondLst>
                          <p:childTnLst>
                            <p:par>
                              <p:cTn id="2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25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3" dur="2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5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9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9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3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8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9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1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7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3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6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2" dur="500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3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6" dur="500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7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7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9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4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6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0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1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6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9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2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5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8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1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6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9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0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1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2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8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9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2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3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4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2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7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0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3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9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87 2.59259E-6 L -0.03559 -0.09692 " pathEditMode="relative" rAng="0" ptsTypes="AA">
                                          <p:cBhvr>
                                            <p:cTn id="500" dur="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36" y="-48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09" dur="indefinite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0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11" dur="indefinite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13" dur="indefinite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8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1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4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26" dur="indefinite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28" dur="indefinite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9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30" dur="indefinite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1" fill="hold">
                          <p:stCondLst>
                            <p:cond delay="indefinite"/>
                          </p:stCondLst>
                          <p:childTnLst>
                            <p:par>
                              <p:cTn id="5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5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0" dur="25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3" dur="25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8" dur="250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49" dur="25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51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552" dur="25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5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556" dur="25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2" fill="hold">
                          <p:stCondLst>
                            <p:cond delay="indefinite"/>
                          </p:stCondLst>
                          <p:childTnLst>
                            <p:par>
                              <p:cTn id="5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6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69136E-6 L 0.07327 -0.1003 " pathEditMode="relative" rAng="0" ptsTypes="AA">
                                          <p:cBhvr>
                                            <p:cTn id="567" dur="500" spd="-1000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63" y="-50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2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87 0.00618 L 0.07361 -0.10278 " pathEditMode="relative" rAng="0" ptsTypes="AA">
                                          <p:cBhvr>
                                            <p:cTn id="573" dur="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28" y="-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4" fill="hold">
                          <p:stCondLst>
                            <p:cond delay="indefinite"/>
                          </p:stCondLst>
                          <p:childTnLst>
                            <p:par>
                              <p:cTn id="5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9" fill="hold">
                          <p:stCondLst>
                            <p:cond delay="indefinite"/>
                          </p:stCondLst>
                          <p:childTnLst>
                            <p:par>
                              <p:cTn id="5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3" dur="500"/>
                                            <p:tgtEl>
                                              <p:spTgt spid="3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4" fill="hold">
                          <p:stCondLst>
                            <p:cond delay="indefinite"/>
                          </p:stCondLst>
                          <p:childTnLst>
                            <p:par>
                              <p:cTn id="5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2.59259E-6 L -0.32691 0.28302 " pathEditMode="relative" rAng="0" ptsTypes="AA">
                                          <p:cBhvr>
                                            <p:cTn id="589" dur="5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354" y="141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1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3" dur="500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94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7" dur="500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98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1" dur="500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02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7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1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2" fill="hold">
                          <p:stCondLst>
                            <p:cond delay="indefinite"/>
                          </p:stCondLst>
                          <p:childTnLst>
                            <p:par>
                              <p:cTn id="6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6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0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1" fill="hold">
                          <p:stCondLst>
                            <p:cond delay="indefinite"/>
                          </p:stCondLst>
                          <p:childTnLst>
                            <p:par>
                              <p:cTn id="6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5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30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250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6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3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9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1" fill="hold">
                          <p:stCondLst>
                            <p:cond delay="indefinite"/>
                          </p:stCondLst>
                          <p:childTnLst>
                            <p:par>
                              <p:cTn id="6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6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48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9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51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2" fill="hold">
                          <p:stCondLst>
                            <p:cond delay="indefinite"/>
                          </p:stCondLst>
                          <p:childTnLst>
                            <p:par>
                              <p:cTn id="6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6" dur="250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7" dur="25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5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0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3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5" fill="hold">
                          <p:stCondLst>
                            <p:cond delay="indefinite"/>
                          </p:stCondLst>
                          <p:childTnLst>
                            <p:par>
                              <p:cTn id="6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9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0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72" dur="10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75" dur="10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6" fill="hold">
                          <p:stCondLst>
                            <p:cond delay="indefinite"/>
                          </p:stCondLst>
                          <p:childTnLst>
                            <p:par>
                              <p:cTn id="6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2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5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6" dur="250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7" dur="25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0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1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2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3" fill="hold">
                          <p:stCondLst>
                            <p:cond delay="indefinite"/>
                          </p:stCondLst>
                          <p:childTnLst>
                            <p:par>
                              <p:cTn id="7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7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8" fill="hold">
                          <p:stCondLst>
                            <p:cond delay="indefinite"/>
                          </p:stCondLst>
                          <p:childTnLst>
                            <p:par>
                              <p:cTn id="7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2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5" dur="250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6" dur="25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9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2" dur="5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5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8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4" dur="50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5" fill="hold">
                          <p:stCondLst>
                            <p:cond delay="indefinite"/>
                          </p:stCondLst>
                          <p:childTnLst>
                            <p:par>
                              <p:cTn id="7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9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0" fill="hold">
                          <p:stCondLst>
                            <p:cond delay="indefinite"/>
                          </p:stCondLst>
                          <p:childTnLst>
                            <p:par>
                              <p:cTn id="7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5" fill="hold">
                          <p:stCondLst>
                            <p:cond delay="indefinite"/>
                          </p:stCondLst>
                          <p:childTnLst>
                            <p:par>
                              <p:cTn id="7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0" fill="hold">
                          <p:stCondLst>
                            <p:cond delay="indefinite"/>
                          </p:stCondLst>
                          <p:childTnLst>
                            <p:par>
                              <p:cTn id="7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4" dur="250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5" dur="25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6" fill="hold">
                          <p:stCondLst>
                            <p:cond delay="indefinite"/>
                          </p:stCondLst>
                          <p:childTnLst>
                            <p:par>
                              <p:cTn id="7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0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1" fill="hold">
                          <p:stCondLst>
                            <p:cond delay="indefinite"/>
                          </p:stCondLst>
                          <p:childTnLst>
                            <p:par>
                              <p:cTn id="7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5" dur="250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6" dur="25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7" fill="hold">
                          <p:stCondLst>
                            <p:cond delay="indefinite"/>
                          </p:stCondLst>
                          <p:childTnLst>
                            <p:par>
                              <p:cTn id="7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2" fill="hold">
                          <p:stCondLst>
                            <p:cond delay="indefinite"/>
                          </p:stCondLst>
                          <p:childTnLst>
                            <p:par>
                              <p:cTn id="7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6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7" fill="hold">
                          <p:stCondLst>
                            <p:cond delay="indefinite"/>
                          </p:stCondLst>
                          <p:childTnLst>
                            <p:par>
                              <p:cTn id="7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1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2" fill="hold">
                          <p:stCondLst>
                            <p:cond delay="indefinite"/>
                          </p:stCondLst>
                          <p:childTnLst>
                            <p:par>
                              <p:cTn id="7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6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33" grpId="0"/>
          <p:bldP spid="130" grpId="0"/>
          <p:bldP spid="101" grpId="0"/>
          <p:bldP spid="93" grpId="0" animBg="1"/>
          <p:bldP spid="93" grpId="1" animBg="1"/>
          <p:bldP spid="94" grpId="0" animBg="1"/>
          <p:bldP spid="94" grpId="1" animBg="1"/>
          <p:bldP spid="120" grpId="0"/>
          <p:bldP spid="122" grpId="0"/>
          <p:bldP spid="123" grpId="0"/>
          <p:bldP spid="125" grpId="0"/>
          <p:bldP spid="126" grpId="0"/>
          <p:bldP spid="127" grpId="0"/>
          <p:bldP spid="128" grpId="0"/>
          <p:bldP spid="129" grpId="0"/>
          <p:bldP spid="131" grpId="0"/>
          <p:bldP spid="132" grpId="0"/>
          <p:bldP spid="133" grpId="0" animBg="1"/>
          <p:bldP spid="133" grpId="1" animBg="1"/>
          <p:bldP spid="134" grpId="0" animBg="1"/>
          <p:bldP spid="134" grpId="1" animBg="1"/>
          <p:bldP spid="134" grpId="2" animBg="1"/>
          <p:bldP spid="134" grpId="3" animBg="1"/>
          <p:bldP spid="135" grpId="0" animBg="1"/>
          <p:bldP spid="135" grpId="1" animBg="1"/>
          <p:bldP spid="136" grpId="0"/>
          <p:bldP spid="137" grpId="0"/>
          <p:bldP spid="138" grpId="0"/>
          <p:bldP spid="139" grpId="0"/>
          <p:bldP spid="140" grpId="0"/>
          <p:bldP spid="142" grpId="0"/>
          <p:bldP spid="143" grpId="0"/>
          <p:bldP spid="144" grpId="0"/>
          <p:bldP spid="147" grpId="0"/>
          <p:bldP spid="148" grpId="0"/>
          <p:bldP spid="150" grpId="0"/>
          <p:bldP spid="151" grpId="0"/>
          <p:bldP spid="152" grpId="0"/>
          <p:bldP spid="154" grpId="0"/>
          <p:bldP spid="155" grpId="0"/>
          <p:bldP spid="156" grpId="0" animBg="1"/>
          <p:bldP spid="156" grpId="1" animBg="1"/>
          <p:bldP spid="157" grpId="0" animBg="1"/>
          <p:bldP spid="157" grpId="1" animBg="1"/>
          <p:bldP spid="160" grpId="0" animBg="1"/>
          <p:bldP spid="160" grpId="1" animBg="1"/>
          <p:bldP spid="163" grpId="0"/>
          <p:bldP spid="164" grpId="0"/>
          <p:bldP spid="165" grpId="0"/>
          <p:bldP spid="172" grpId="0"/>
          <p:bldP spid="229" grpId="0" animBg="1"/>
          <p:bldP spid="229" grpId="1" animBg="1"/>
          <p:bldP spid="231" grpId="0"/>
          <p:bldP spid="231" grpId="1"/>
          <p:bldP spid="232" grpId="0"/>
          <p:bldP spid="233" grpId="0"/>
          <p:bldP spid="234" grpId="0"/>
          <p:bldP spid="235" grpId="0"/>
          <p:bldP spid="237" grpId="0"/>
          <p:bldP spid="238" grpId="0"/>
          <p:bldP spid="239" grpId="0"/>
          <p:bldP spid="241" grpId="0"/>
          <p:bldP spid="241" grpId="1"/>
          <p:bldP spid="241" grpId="2"/>
          <p:bldP spid="242" grpId="0"/>
          <p:bldP spid="242" grpId="1"/>
          <p:bldP spid="242" grpId="2"/>
          <p:bldP spid="243" grpId="0"/>
          <p:bldP spid="244" grpId="0"/>
          <p:bldP spid="245" grpId="0"/>
          <p:bldP spid="245" grpId="1"/>
          <p:bldP spid="245" grpId="2"/>
          <p:bldP spid="246" grpId="0"/>
          <p:bldP spid="247" grpId="0"/>
          <p:bldP spid="248" grpId="0"/>
          <p:bldP spid="250" grpId="0"/>
          <p:bldP spid="251" grpId="0"/>
          <p:bldP spid="254" grpId="0"/>
          <p:bldP spid="256" grpId="0"/>
          <p:bldP spid="257" grpId="0"/>
          <p:bldP spid="258" grpId="0"/>
          <p:bldP spid="260" grpId="0"/>
          <p:bldP spid="260" grpId="1"/>
          <p:bldP spid="261" grpId="0"/>
          <p:bldP spid="264" grpId="0"/>
          <p:bldP spid="265" grpId="0"/>
          <p:bldP spid="266" grpId="0"/>
          <p:bldP spid="267" grpId="0"/>
          <p:bldP spid="268" grpId="0"/>
          <p:bldP spid="269" grpId="0"/>
          <p:bldP spid="280" grpId="0" animBg="1"/>
          <p:bldP spid="280" grpId="1" animBg="1"/>
          <p:bldP spid="281" grpId="0" animBg="1"/>
          <p:bldP spid="281" grpId="1" animBg="1"/>
          <p:bldP spid="282" grpId="0" animBg="1"/>
          <p:bldP spid="282" grpId="1" animBg="1"/>
          <p:bldP spid="283" grpId="0" animBg="1"/>
          <p:bldP spid="283" grpId="1" animBg="1"/>
          <p:bldP spid="284" grpId="0" animBg="1"/>
          <p:bldP spid="284" grpId="1" animBg="1"/>
          <p:bldP spid="285" grpId="0" animBg="1"/>
          <p:bldP spid="285" grpId="1" animBg="1"/>
          <p:bldP spid="286" grpId="0" animBg="1"/>
          <p:bldP spid="286" grpId="1" animBg="1"/>
          <p:bldP spid="287" grpId="0" animBg="1"/>
          <p:bldP spid="287" grpId="1" animBg="1"/>
          <p:bldP spid="288" grpId="0" animBg="1"/>
          <p:bldP spid="288" grpId="1" animBg="1"/>
          <p:bldP spid="302" grpId="0"/>
          <p:bldP spid="303" grpId="0"/>
          <p:bldP spid="304" grpId="0"/>
          <p:bldP spid="305" grpId="0"/>
          <p:bldP spid="310" grpId="0"/>
          <p:bldP spid="311" grpId="0"/>
          <p:bldP spid="311" grpId="1"/>
          <p:bldP spid="312" grpId="0"/>
          <p:bldP spid="312" grpId="1"/>
          <p:bldP spid="313" grpId="0"/>
          <p:bldP spid="313" grpId="1"/>
          <p:bldP spid="314" grpId="0"/>
          <p:bldP spid="314" grpId="1"/>
          <p:bldP spid="315" grpId="0"/>
          <p:bldP spid="315" grpId="1"/>
          <p:bldP spid="316" grpId="0"/>
          <p:bldP spid="317" grpId="0"/>
          <p:bldP spid="318" grpId="0"/>
          <p:bldP spid="319" grpId="0"/>
          <p:bldP spid="320" grpId="0"/>
          <p:bldP spid="321" grpId="0"/>
          <p:bldP spid="322" grpId="0"/>
          <p:bldP spid="323" grpId="0"/>
          <p:bldP spid="332" grpId="0"/>
          <p:bldP spid="333" grpId="0"/>
          <p:bldP spid="334" grpId="0"/>
          <p:bldP spid="335" grpId="0"/>
          <p:bldP spid="336" grpId="0"/>
          <p:bldP spid="337" grpId="0"/>
          <p:bldP spid="338" grpId="0"/>
          <p:bldP spid="339" grpId="0"/>
          <p:bldP spid="340" grpId="0"/>
          <p:bldP spid="349" grpId="0" animBg="1"/>
          <p:bldP spid="349" grpId="1" animBg="1"/>
          <p:bldP spid="350" grpId="0" animBg="1"/>
          <p:bldP spid="350" grpId="1" animBg="1"/>
          <p:bldP spid="351" grpId="0" animBg="1"/>
          <p:bldP spid="351" grpId="1" animBg="1"/>
          <p:bldP spid="352" grpId="0" animBg="1"/>
          <p:bldP spid="352" grpId="1" animBg="1"/>
          <p:bldP spid="353" grpId="0" animBg="1"/>
          <p:bldP spid="35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25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7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250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7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25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5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25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4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1" fill="hold">
                          <p:stCondLst>
                            <p:cond delay="indefinite"/>
                          </p:stCondLst>
                          <p:childTnLst>
                            <p:par>
                              <p:cTn id="2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25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1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0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1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6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7" fill="hold">
                          <p:stCondLst>
                            <p:cond delay="indefinite"/>
                          </p:stCondLst>
                          <p:childTnLst>
                            <p:par>
                              <p:cTn id="2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25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4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1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2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8" fill="hold">
                          <p:stCondLst>
                            <p:cond delay="indefinite"/>
                          </p:stCondLst>
                          <p:childTnLst>
                            <p:par>
                              <p:cTn id="2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25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3" dur="2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5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9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9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3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8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9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1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7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3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6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2" dur="500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3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6" dur="500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7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7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9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4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6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0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1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6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9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2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5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8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1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6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9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0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1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2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8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9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2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3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4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2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7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0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3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9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87 2.59259E-6 L -0.03559 -0.09692 " pathEditMode="relative" rAng="0" ptsTypes="AA">
                                          <p:cBhvr>
                                            <p:cTn id="500" dur="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36" y="-48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09" dur="indefinite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0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11" dur="indefinite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13" dur="indefinite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8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1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4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26" dur="indefinite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28" dur="indefinite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9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30" dur="indefinite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1" fill="hold">
                          <p:stCondLst>
                            <p:cond delay="indefinite"/>
                          </p:stCondLst>
                          <p:childTnLst>
                            <p:par>
                              <p:cTn id="5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5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0" dur="25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3" dur="25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8" dur="250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49" dur="25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51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552" dur="25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5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556" dur="25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2" fill="hold">
                          <p:stCondLst>
                            <p:cond delay="indefinite"/>
                          </p:stCondLst>
                          <p:childTnLst>
                            <p:par>
                              <p:cTn id="5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6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69136E-6 L 0.07327 -0.1003 " pathEditMode="relative" rAng="0" ptsTypes="AA">
                                          <p:cBhvr>
                                            <p:cTn id="567" dur="500" spd="-1000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63" y="-50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2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87 0.00618 L 0.07361 -0.10278 " pathEditMode="relative" rAng="0" ptsTypes="AA">
                                          <p:cBhvr>
                                            <p:cTn id="573" dur="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28" y="-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4" fill="hold">
                          <p:stCondLst>
                            <p:cond delay="indefinite"/>
                          </p:stCondLst>
                          <p:childTnLst>
                            <p:par>
                              <p:cTn id="5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9" fill="hold">
                          <p:stCondLst>
                            <p:cond delay="indefinite"/>
                          </p:stCondLst>
                          <p:childTnLst>
                            <p:par>
                              <p:cTn id="5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3" dur="500"/>
                                            <p:tgtEl>
                                              <p:spTgt spid="3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4" fill="hold">
                          <p:stCondLst>
                            <p:cond delay="indefinite"/>
                          </p:stCondLst>
                          <p:childTnLst>
                            <p:par>
                              <p:cTn id="5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2.59259E-6 L -0.32691 0.28302 " pathEditMode="relative" rAng="0" ptsTypes="AA">
                                          <p:cBhvr>
                                            <p:cTn id="589" dur="5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354" y="141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1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3" dur="500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94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7" dur="500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98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1" dur="500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02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7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1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2" fill="hold">
                          <p:stCondLst>
                            <p:cond delay="indefinite"/>
                          </p:stCondLst>
                          <p:childTnLst>
                            <p:par>
                              <p:cTn id="6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6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0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1" fill="hold">
                          <p:stCondLst>
                            <p:cond delay="indefinite"/>
                          </p:stCondLst>
                          <p:childTnLst>
                            <p:par>
                              <p:cTn id="6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5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30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250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6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3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9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1" fill="hold">
                          <p:stCondLst>
                            <p:cond delay="indefinite"/>
                          </p:stCondLst>
                          <p:childTnLst>
                            <p:par>
                              <p:cTn id="6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6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48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9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51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2" fill="hold">
                          <p:stCondLst>
                            <p:cond delay="indefinite"/>
                          </p:stCondLst>
                          <p:childTnLst>
                            <p:par>
                              <p:cTn id="6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6" dur="250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7" dur="25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5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0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3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5" fill="hold">
                          <p:stCondLst>
                            <p:cond delay="indefinite"/>
                          </p:stCondLst>
                          <p:childTnLst>
                            <p:par>
                              <p:cTn id="6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9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0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72" dur="10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75" dur="10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6" fill="hold">
                          <p:stCondLst>
                            <p:cond delay="indefinite"/>
                          </p:stCondLst>
                          <p:childTnLst>
                            <p:par>
                              <p:cTn id="6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2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5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6" dur="250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7" dur="25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0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1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2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3" fill="hold">
                          <p:stCondLst>
                            <p:cond delay="indefinite"/>
                          </p:stCondLst>
                          <p:childTnLst>
                            <p:par>
                              <p:cTn id="7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7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8" fill="hold">
                          <p:stCondLst>
                            <p:cond delay="indefinite"/>
                          </p:stCondLst>
                          <p:childTnLst>
                            <p:par>
                              <p:cTn id="7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2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5" dur="250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6" dur="25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9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2" dur="5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5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8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4" dur="50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5" fill="hold">
                          <p:stCondLst>
                            <p:cond delay="indefinite"/>
                          </p:stCondLst>
                          <p:childTnLst>
                            <p:par>
                              <p:cTn id="7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9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0" fill="hold">
                          <p:stCondLst>
                            <p:cond delay="indefinite"/>
                          </p:stCondLst>
                          <p:childTnLst>
                            <p:par>
                              <p:cTn id="7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5" fill="hold">
                          <p:stCondLst>
                            <p:cond delay="indefinite"/>
                          </p:stCondLst>
                          <p:childTnLst>
                            <p:par>
                              <p:cTn id="7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0" fill="hold">
                          <p:stCondLst>
                            <p:cond delay="indefinite"/>
                          </p:stCondLst>
                          <p:childTnLst>
                            <p:par>
                              <p:cTn id="7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4" dur="250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5" dur="25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6" fill="hold">
                          <p:stCondLst>
                            <p:cond delay="indefinite"/>
                          </p:stCondLst>
                          <p:childTnLst>
                            <p:par>
                              <p:cTn id="7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0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1" fill="hold">
                          <p:stCondLst>
                            <p:cond delay="indefinite"/>
                          </p:stCondLst>
                          <p:childTnLst>
                            <p:par>
                              <p:cTn id="7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5" dur="250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6" dur="25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7" fill="hold">
                          <p:stCondLst>
                            <p:cond delay="indefinite"/>
                          </p:stCondLst>
                          <p:childTnLst>
                            <p:par>
                              <p:cTn id="7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2" fill="hold">
                          <p:stCondLst>
                            <p:cond delay="indefinite"/>
                          </p:stCondLst>
                          <p:childTnLst>
                            <p:par>
                              <p:cTn id="7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6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7" fill="hold">
                          <p:stCondLst>
                            <p:cond delay="indefinite"/>
                          </p:stCondLst>
                          <p:childTnLst>
                            <p:par>
                              <p:cTn id="7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1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2" fill="hold">
                          <p:stCondLst>
                            <p:cond delay="indefinite"/>
                          </p:stCondLst>
                          <p:childTnLst>
                            <p:par>
                              <p:cTn id="7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6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33" grpId="0"/>
          <p:bldP spid="130" grpId="0"/>
          <p:bldP spid="101" grpId="0"/>
          <p:bldP spid="93" grpId="0" animBg="1"/>
          <p:bldP spid="93" grpId="1" animBg="1"/>
          <p:bldP spid="94" grpId="0" animBg="1"/>
          <p:bldP spid="94" grpId="1" animBg="1"/>
          <p:bldP spid="120" grpId="0"/>
          <p:bldP spid="122" grpId="0"/>
          <p:bldP spid="123" grpId="0"/>
          <p:bldP spid="125" grpId="0"/>
          <p:bldP spid="126" grpId="0"/>
          <p:bldP spid="127" grpId="0"/>
          <p:bldP spid="128" grpId="0"/>
          <p:bldP spid="129" grpId="0"/>
          <p:bldP spid="131" grpId="0"/>
          <p:bldP spid="132" grpId="0"/>
          <p:bldP spid="133" grpId="0" animBg="1"/>
          <p:bldP spid="133" grpId="1" animBg="1"/>
          <p:bldP spid="134" grpId="0" animBg="1"/>
          <p:bldP spid="134" grpId="1" animBg="1"/>
          <p:bldP spid="134" grpId="2" animBg="1"/>
          <p:bldP spid="134" grpId="3" animBg="1"/>
          <p:bldP spid="135" grpId="0" animBg="1"/>
          <p:bldP spid="135" grpId="1" animBg="1"/>
          <p:bldP spid="136" grpId="0"/>
          <p:bldP spid="137" grpId="0"/>
          <p:bldP spid="138" grpId="0"/>
          <p:bldP spid="139" grpId="0"/>
          <p:bldP spid="140" grpId="0"/>
          <p:bldP spid="142" grpId="0"/>
          <p:bldP spid="143" grpId="0"/>
          <p:bldP spid="144" grpId="0"/>
          <p:bldP spid="147" grpId="0"/>
          <p:bldP spid="148" grpId="0"/>
          <p:bldP spid="150" grpId="0"/>
          <p:bldP spid="151" grpId="0"/>
          <p:bldP spid="152" grpId="0"/>
          <p:bldP spid="154" grpId="0"/>
          <p:bldP spid="155" grpId="0"/>
          <p:bldP spid="156" grpId="0" animBg="1"/>
          <p:bldP spid="156" grpId="1" animBg="1"/>
          <p:bldP spid="157" grpId="0" animBg="1"/>
          <p:bldP spid="157" grpId="1" animBg="1"/>
          <p:bldP spid="160" grpId="0" animBg="1"/>
          <p:bldP spid="160" grpId="1" animBg="1"/>
          <p:bldP spid="163" grpId="0"/>
          <p:bldP spid="164" grpId="0"/>
          <p:bldP spid="165" grpId="0"/>
          <p:bldP spid="172" grpId="0"/>
          <p:bldP spid="229" grpId="0" animBg="1"/>
          <p:bldP spid="229" grpId="1" animBg="1"/>
          <p:bldP spid="231" grpId="0"/>
          <p:bldP spid="231" grpId="1"/>
          <p:bldP spid="232" grpId="0"/>
          <p:bldP spid="233" grpId="0"/>
          <p:bldP spid="234" grpId="0"/>
          <p:bldP spid="235" grpId="0"/>
          <p:bldP spid="237" grpId="0"/>
          <p:bldP spid="238" grpId="0"/>
          <p:bldP spid="239" grpId="0"/>
          <p:bldP spid="241" grpId="0"/>
          <p:bldP spid="241" grpId="1"/>
          <p:bldP spid="241" grpId="2"/>
          <p:bldP spid="242" grpId="0"/>
          <p:bldP spid="242" grpId="1"/>
          <p:bldP spid="242" grpId="2"/>
          <p:bldP spid="243" grpId="0"/>
          <p:bldP spid="244" grpId="0"/>
          <p:bldP spid="245" grpId="0"/>
          <p:bldP spid="245" grpId="1"/>
          <p:bldP spid="245" grpId="2"/>
          <p:bldP spid="246" grpId="0"/>
          <p:bldP spid="247" grpId="0"/>
          <p:bldP spid="248" grpId="0"/>
          <p:bldP spid="250" grpId="0"/>
          <p:bldP spid="251" grpId="0"/>
          <p:bldP spid="254" grpId="0"/>
          <p:bldP spid="256" grpId="0"/>
          <p:bldP spid="257" grpId="0"/>
          <p:bldP spid="258" grpId="0"/>
          <p:bldP spid="260" grpId="0"/>
          <p:bldP spid="260" grpId="1"/>
          <p:bldP spid="261" grpId="0"/>
          <p:bldP spid="264" grpId="0"/>
          <p:bldP spid="265" grpId="0"/>
          <p:bldP spid="266" grpId="0"/>
          <p:bldP spid="267" grpId="0"/>
          <p:bldP spid="268" grpId="0"/>
          <p:bldP spid="269" grpId="0"/>
          <p:bldP spid="280" grpId="0" animBg="1"/>
          <p:bldP spid="280" grpId="1" animBg="1"/>
          <p:bldP spid="281" grpId="0" animBg="1"/>
          <p:bldP spid="281" grpId="1" animBg="1"/>
          <p:bldP spid="282" grpId="0" animBg="1"/>
          <p:bldP spid="282" grpId="1" animBg="1"/>
          <p:bldP spid="283" grpId="0" animBg="1"/>
          <p:bldP spid="283" grpId="1" animBg="1"/>
          <p:bldP spid="284" grpId="0" animBg="1"/>
          <p:bldP spid="284" grpId="1" animBg="1"/>
          <p:bldP spid="285" grpId="0" animBg="1"/>
          <p:bldP spid="285" grpId="1" animBg="1"/>
          <p:bldP spid="286" grpId="0" animBg="1"/>
          <p:bldP spid="286" grpId="1" animBg="1"/>
          <p:bldP spid="287" grpId="0" animBg="1"/>
          <p:bldP spid="287" grpId="1" animBg="1"/>
          <p:bldP spid="288" grpId="0" animBg="1"/>
          <p:bldP spid="288" grpId="1" animBg="1"/>
          <p:bldP spid="302" grpId="0"/>
          <p:bldP spid="303" grpId="0"/>
          <p:bldP spid="304" grpId="0"/>
          <p:bldP spid="305" grpId="0"/>
          <p:bldP spid="310" grpId="0"/>
          <p:bldP spid="311" grpId="0"/>
          <p:bldP spid="311" grpId="1"/>
          <p:bldP spid="312" grpId="0"/>
          <p:bldP spid="312" grpId="1"/>
          <p:bldP spid="313" grpId="0"/>
          <p:bldP spid="313" grpId="1"/>
          <p:bldP spid="314" grpId="0"/>
          <p:bldP spid="314" grpId="1"/>
          <p:bldP spid="315" grpId="0"/>
          <p:bldP spid="315" grpId="1"/>
          <p:bldP spid="316" grpId="0"/>
          <p:bldP spid="317" grpId="0"/>
          <p:bldP spid="318" grpId="0"/>
          <p:bldP spid="319" grpId="0"/>
          <p:bldP spid="320" grpId="0"/>
          <p:bldP spid="321" grpId="0"/>
          <p:bldP spid="322" grpId="0"/>
          <p:bldP spid="323" grpId="0"/>
          <p:bldP spid="332" grpId="0"/>
          <p:bldP spid="333" grpId="0"/>
          <p:bldP spid="334" grpId="0"/>
          <p:bldP spid="335" grpId="0"/>
          <p:bldP spid="336" grpId="0"/>
          <p:bldP spid="337" grpId="0"/>
          <p:bldP spid="338" grpId="0"/>
          <p:bldP spid="339" grpId="0"/>
          <p:bldP spid="340" grpId="0"/>
          <p:bldP spid="349" grpId="0" animBg="1"/>
          <p:bldP spid="349" grpId="1" animBg="1"/>
          <p:bldP spid="350" grpId="0" animBg="1"/>
          <p:bldP spid="350" grpId="1" animBg="1"/>
          <p:bldP spid="351" grpId="0" animBg="1"/>
          <p:bldP spid="351" grpId="1" animBg="1"/>
          <p:bldP spid="352" grpId="0" animBg="1"/>
          <p:bldP spid="352" grpId="1" animBg="1"/>
          <p:bldP spid="353" grpId="0" animBg="1"/>
          <p:bldP spid="353" grpId="1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/>
          <p:cNvGrpSpPr/>
          <p:nvPr/>
        </p:nvGrpSpPr>
        <p:grpSpPr>
          <a:xfrm>
            <a:off x="924815" y="1228151"/>
            <a:ext cx="2283437" cy="307777"/>
            <a:chOff x="3543012" y="4651452"/>
            <a:chExt cx="2283437" cy="307777"/>
          </a:xfrm>
        </p:grpSpPr>
        <p:sp>
          <p:nvSpPr>
            <p:cNvPr id="224" name="Rectangle 223"/>
            <p:cNvSpPr/>
            <p:nvPr/>
          </p:nvSpPr>
          <p:spPr>
            <a:xfrm>
              <a:off x="3543012" y="4651452"/>
              <a:ext cx="336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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950479" y="4651452"/>
              <a:ext cx="4764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3</a:t>
              </a:r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k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321849" y="4651452"/>
              <a:ext cx="336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592988" y="4651452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k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815536" y="4651452"/>
              <a:ext cx="3002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–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033941" y="4651452"/>
              <a:ext cx="3372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256686" y="4651452"/>
              <a:ext cx="3372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=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489152" y="4651452"/>
              <a:ext cx="3372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0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325" name="Rectangle 324"/>
          <p:cNvSpPr/>
          <p:nvPr/>
        </p:nvSpPr>
        <p:spPr>
          <a:xfrm>
            <a:off x="922682" y="1535928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312863" y="1563638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1704211" y="1563638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905297" y="1563638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202317" y="1563638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409751" y="1563638"/>
            <a:ext cx="455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k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2754498" y="1563638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2981331" y="1563638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3210907" y="1563638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3437742" y="1563638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4" name="Oval 393"/>
          <p:cNvSpPr/>
          <p:nvPr/>
        </p:nvSpPr>
        <p:spPr>
          <a:xfrm>
            <a:off x="1991835" y="1274489"/>
            <a:ext cx="22930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922682" y="1885704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1323947" y="188570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1572360" y="1885704"/>
            <a:ext cx="36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195736" y="1885704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403170" y="1885704"/>
            <a:ext cx="3447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3203848" y="1885704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3442615" y="1885704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922682" y="2203007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844354" y="2203007"/>
            <a:ext cx="76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+ 1)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2398935" y="2203007"/>
            <a:ext cx="25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3200673" y="2203007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3427508" y="2203007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922682" y="2527233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1411930" y="2527233"/>
            <a:ext cx="61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1946649" y="2527233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2171586" y="2527233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2519380" y="2527233"/>
            <a:ext cx="451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or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2867897" y="2527233"/>
            <a:ext cx="73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3494561" y="2527233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711870" y="2527233"/>
            <a:ext cx="33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441" name="Straight Connector 440"/>
          <p:cNvCxnSpPr/>
          <p:nvPr/>
        </p:nvCxnSpPr>
        <p:spPr>
          <a:xfrm>
            <a:off x="1421578" y="1837381"/>
            <a:ext cx="819598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1811881" y="1885704"/>
            <a:ext cx="30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1955897" y="1885704"/>
            <a:ext cx="36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2529558" y="1885704"/>
            <a:ext cx="36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769079" y="1885704"/>
            <a:ext cx="30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913095" y="1885704"/>
            <a:ext cx="36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447" name="Straight Connector 446"/>
          <p:cNvCxnSpPr/>
          <p:nvPr/>
        </p:nvCxnSpPr>
        <p:spPr>
          <a:xfrm>
            <a:off x="2520482" y="1837381"/>
            <a:ext cx="647187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Oval 447"/>
          <p:cNvSpPr/>
          <p:nvPr/>
        </p:nvSpPr>
        <p:spPr>
          <a:xfrm>
            <a:off x="2245748" y="1639422"/>
            <a:ext cx="179271" cy="19805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449" name="Straight Connector 448"/>
          <p:cNvCxnSpPr/>
          <p:nvPr/>
        </p:nvCxnSpPr>
        <p:spPr>
          <a:xfrm>
            <a:off x="1709338" y="2173043"/>
            <a:ext cx="49110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2657541" y="2173043"/>
            <a:ext cx="49110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1572715" y="1889644"/>
            <a:ext cx="76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+ 1)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2527871" y="1881887"/>
            <a:ext cx="76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+ 1)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95688" y="2203007"/>
            <a:ext cx="41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67846" y="2203007"/>
            <a:ext cx="394964" cy="307777"/>
            <a:chOff x="2767846" y="2203007"/>
            <a:chExt cx="394964" cy="307777"/>
          </a:xfrm>
        </p:grpSpPr>
        <p:sp>
          <p:nvSpPr>
            <p:cNvPr id="454" name="Rectangle 453"/>
            <p:cNvSpPr/>
            <p:nvPr/>
          </p:nvSpPr>
          <p:spPr>
            <a:xfrm>
              <a:off x="2767846" y="2203007"/>
              <a:ext cx="2280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901535" y="2203007"/>
              <a:ext cx="2612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3015619" y="2203007"/>
            <a:ext cx="239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922682" y="2847631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1728244" y="2847631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155672" y="2847631"/>
            <a:ext cx="392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2515361" y="2847631"/>
            <a:ext cx="459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or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1960528" y="2847631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3134978" y="2847631"/>
            <a:ext cx="43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3482354" y="2847631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3765435" y="2847631"/>
            <a:ext cx="25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922682" y="3188560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728244" y="3188560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155672" y="3188560"/>
            <a:ext cx="392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2515361" y="3188560"/>
            <a:ext cx="459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or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1960528" y="3188560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2945228" y="3188560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3125967" y="3188560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472" name="Straight Connector 471"/>
          <p:cNvCxnSpPr/>
          <p:nvPr/>
        </p:nvCxnSpPr>
        <p:spPr>
          <a:xfrm>
            <a:off x="3466787" y="3342493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3" name="TextBox 472"/>
          <p:cNvSpPr txBox="1"/>
          <p:nvPr/>
        </p:nvSpPr>
        <p:spPr>
          <a:xfrm>
            <a:off x="3412307" y="3281479"/>
            <a:ext cx="24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3409048" y="3082775"/>
            <a:ext cx="25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941573" y="3697680"/>
            <a:ext cx="848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Hence,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1699300" y="3697680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110061" y="3697680"/>
            <a:ext cx="392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–1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2402199" y="3697680"/>
            <a:ext cx="389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or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1899087" y="3697680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2704554" y="3697680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885293" y="3697680"/>
            <a:ext cx="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482" name="Straight Connector 481"/>
          <p:cNvCxnSpPr/>
          <p:nvPr/>
        </p:nvCxnSpPr>
        <p:spPr>
          <a:xfrm>
            <a:off x="3184815" y="386001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3" name="TextBox 482"/>
          <p:cNvSpPr txBox="1"/>
          <p:nvPr/>
        </p:nvSpPr>
        <p:spPr>
          <a:xfrm>
            <a:off x="3116049" y="3799001"/>
            <a:ext cx="24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3112790" y="3600297"/>
            <a:ext cx="25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85" name="Rounded Rectangle 484"/>
          <p:cNvSpPr/>
          <p:nvPr/>
        </p:nvSpPr>
        <p:spPr>
          <a:xfrm>
            <a:off x="1749274" y="3621832"/>
            <a:ext cx="1678234" cy="447017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4410" y="123478"/>
            <a:ext cx="75861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0279" y="229394"/>
            <a:ext cx="664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If  and </a:t>
            </a:r>
            <a:r>
              <a:rPr lang="el-GR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the quadratic polynomial 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kx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+ 4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  <a:p>
            <a:pPr algn="just"/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such that 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</a:t>
            </a:r>
            <a:r>
              <a:rPr lang="el-GR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 24, find the value of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k.</a:t>
            </a:r>
            <a:endParaRPr lang="en-US" sz="1400" b="1" dirty="0" smtClean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3506" y="91975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1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46914E-6 L 0.2658 0.6296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3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6.17284E-7 L -0.06406 -0.06389 " pathEditMode="relative" rAng="0" ptsTypes="AA">
                                      <p:cBhvr>
                                        <p:cTn id="53" dur="500" spd="-100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-321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6.17284E-7 L -0.0651 -0.06852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6.17284E-7 L -0.06459 -0.0629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31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17284E-7 L -0.06406 -0.06667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5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5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5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2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16" presetClass="exit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98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5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5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9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5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6" presetClass="exit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3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0302 0.0605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3025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9.87654E-7 L -0.075 0.06234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3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8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8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12778 -0.06358 " pathEditMode="relative" rAng="0" ptsTypes="AA">
                                      <p:cBhvr>
                                        <p:cTn id="201" dur="500" spd="-100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-3179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06042 -0.06049 " pathEditMode="relative" rAng="0" ptsTypes="AA">
                                      <p:cBhvr>
                                        <p:cTn id="205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3025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05591 -0.06173 " pathEditMode="relative" rAng="0" ptsTypes="AA">
                                      <p:cBhvr>
                                        <p:cTn id="229" dur="500" spd="-100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3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062 L -0.03507 -0.05865 " pathEditMode="relative" rAng="0" ptsTypes="AA">
                                      <p:cBhvr>
                                        <p:cTn id="250" dur="500" spd="-100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25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25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25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7" dur="2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25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3"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25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9" dur="2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25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5" dur="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2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6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25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2" dur="2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2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8" dur="2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2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4" dur="2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25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0" dur="25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5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25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0" dur="2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25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1" dur="25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25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7" dur="2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25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3" dur="2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25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9" dur="2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25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5" dur="25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50"/>
                            </p:stCondLst>
                            <p:childTnLst>
                              <p:par>
                                <p:cTn id="4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25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5" dur="25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0" dur="3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1" grpId="1"/>
      <p:bldP spid="349" grpId="0"/>
      <p:bldP spid="349" grpId="1"/>
      <p:bldP spid="350" grpId="0"/>
      <p:bldP spid="350" grpId="1"/>
      <p:bldP spid="351" grpId="0"/>
      <p:bldP spid="351" grpId="1"/>
      <p:bldP spid="394" grpId="0" animBg="1"/>
      <p:bldP spid="394" grpId="1" animBg="1"/>
      <p:bldP spid="395" grpId="0"/>
      <p:bldP spid="396" grpId="0"/>
      <p:bldP spid="397" grpId="0"/>
      <p:bldP spid="398" grpId="0"/>
      <p:bldP spid="399" grpId="0"/>
      <p:bldP spid="401" grpId="0"/>
      <p:bldP spid="402" grpId="0"/>
      <p:bldP spid="403" grpId="0"/>
      <p:bldP spid="404" grpId="0"/>
      <p:bldP spid="405" grpId="0"/>
      <p:bldP spid="406" grpId="0"/>
      <p:bldP spid="407" grpId="0"/>
      <p:bldP spid="408" grpId="0"/>
      <p:bldP spid="409" grpId="0"/>
      <p:bldP spid="409" grpId="1"/>
      <p:bldP spid="410" grpId="0"/>
      <p:bldP spid="411" grpId="0"/>
      <p:bldP spid="412" grpId="0"/>
      <p:bldP spid="413" grpId="0"/>
      <p:bldP spid="413" grpId="1"/>
      <p:bldP spid="414" grpId="0"/>
      <p:bldP spid="415" grpId="0"/>
      <p:bldP spid="442" grpId="0"/>
      <p:bldP spid="443" grpId="0"/>
      <p:bldP spid="444" grpId="0"/>
      <p:bldP spid="445" grpId="0"/>
      <p:bldP spid="446" grpId="0"/>
      <p:bldP spid="448" grpId="0" animBg="1"/>
      <p:bldP spid="448" grpId="1" animBg="1"/>
      <p:bldP spid="451" grpId="0"/>
      <p:bldP spid="451" grpId="1"/>
      <p:bldP spid="451" grpId="2"/>
      <p:bldP spid="452" grpId="0"/>
      <p:bldP spid="452" grpId="1"/>
      <p:bldP spid="452" grpId="2"/>
      <p:bldP spid="453" grpId="0"/>
      <p:bldP spid="453" grpId="1"/>
      <p:bldP spid="456" grpId="0"/>
      <p:bldP spid="457" grpId="0"/>
      <p:bldP spid="458" grpId="0"/>
      <p:bldP spid="459" grpId="0"/>
      <p:bldP spid="460" grpId="0"/>
      <p:bldP spid="461" grpId="0"/>
      <p:bldP spid="462" grpId="0"/>
      <p:bldP spid="463" grpId="0"/>
      <p:bldP spid="464" grpId="0"/>
      <p:bldP spid="465" grpId="0"/>
      <p:bldP spid="466" grpId="0"/>
      <p:bldP spid="467" grpId="0"/>
      <p:bldP spid="468" grpId="0"/>
      <p:bldP spid="469" grpId="0"/>
      <p:bldP spid="470" grpId="0"/>
      <p:bldP spid="471" grpId="0"/>
      <p:bldP spid="473" grpId="0"/>
      <p:bldP spid="474" grpId="0"/>
      <p:bldP spid="475" grpId="0"/>
      <p:bldP spid="476" grpId="0"/>
      <p:bldP spid="477" grpId="0"/>
      <p:bldP spid="478" grpId="0"/>
      <p:bldP spid="479" grpId="0"/>
      <p:bldP spid="480" grpId="0"/>
      <p:bldP spid="481" grpId="0"/>
      <p:bldP spid="483" grpId="0"/>
      <p:bldP spid="484" grpId="0"/>
      <p:bldP spid="4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44410" y="114767"/>
            <a:ext cx="68422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506" y="70825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5576" y="237594"/>
            <a:ext cx="6289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If sum of the squares of the quadratic polynomial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8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is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40, find the value of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k.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86056" y="746353"/>
            <a:ext cx="437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Let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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given polynomial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39964" y="1031451"/>
            <a:ext cx="1657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8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469707" y="272127"/>
            <a:ext cx="1536344" cy="259488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29315" y="1073023"/>
            <a:ext cx="315276" cy="23126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333672" y="1099328"/>
            <a:ext cx="191400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189308" y="1073839"/>
            <a:ext cx="191400" cy="2454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18058" y="1352834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335480" y="135283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521280" y="135283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710885" y="1352834"/>
            <a:ext cx="35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90272" y="135283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76072" y="135283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365676" y="1352834"/>
            <a:ext cx="441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–8,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695923" y="135283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881723" y="135283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071327" y="1352834"/>
            <a:ext cx="290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2380776" y="1372477"/>
            <a:ext cx="321613" cy="26849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741190" y="1407391"/>
            <a:ext cx="254753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3091823" y="1382942"/>
            <a:ext cx="239614" cy="2454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52063" y="178930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7584" y="1789305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13383" y="1789305"/>
            <a:ext cx="3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209325" y="178930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420959" y="178930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1733784" y="1942412"/>
            <a:ext cx="23549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0" name="TextBox 209"/>
          <p:cNvSpPr txBox="1"/>
          <p:nvPr/>
        </p:nvSpPr>
        <p:spPr>
          <a:xfrm>
            <a:off x="1685065" y="187854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647394" y="1676201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983532" y="178930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698242" y="178930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886002" y="1789305"/>
            <a:ext cx="277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126748" y="2269893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444227" y="227137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1788412" y="242448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8" name="TextBox 217"/>
          <p:cNvSpPr txBox="1"/>
          <p:nvPr/>
        </p:nvSpPr>
        <p:spPr>
          <a:xfrm>
            <a:off x="1708333" y="236061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29078" y="2158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006800" y="227137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2352244" y="242448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2" name="TextBox 221"/>
          <p:cNvSpPr txBox="1"/>
          <p:nvPr/>
        </p:nvSpPr>
        <p:spPr>
          <a:xfrm>
            <a:off x="2304458" y="236985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98045" y="2149038"/>
            <a:ext cx="30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1800813" y="1700982"/>
            <a:ext cx="153289" cy="2504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699353" y="1932728"/>
            <a:ext cx="278620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2246679" y="1733188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413210" y="1733188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728314" y="2219729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730695" y="2426770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24842" y="1949677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1" name="TextBox 230"/>
          <p:cNvSpPr txBox="1"/>
          <p:nvPr/>
        </p:nvSpPr>
        <p:spPr>
          <a:xfrm>
            <a:off x="2338436" y="189533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305591" y="1651934"/>
            <a:ext cx="52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(–8)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265333" y="165193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2401539" y="1947924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5" name="TextBox 234"/>
          <p:cNvSpPr txBox="1"/>
          <p:nvPr/>
        </p:nvSpPr>
        <p:spPr>
          <a:xfrm>
            <a:off x="2334573" y="1672477"/>
            <a:ext cx="25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721510" y="227137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909270" y="2271378"/>
            <a:ext cx="277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1569889" y="2649358"/>
            <a:ext cx="1302735" cy="307777"/>
            <a:chOff x="837363" y="2403704"/>
            <a:chExt cx="1302735" cy="307777"/>
          </a:xfrm>
        </p:grpSpPr>
        <p:sp>
          <p:nvSpPr>
            <p:cNvPr id="239" name="Rectangle 238"/>
            <p:cNvSpPr/>
            <p:nvPr/>
          </p:nvSpPr>
          <p:spPr>
            <a:xfrm>
              <a:off x="837363" y="2403704"/>
              <a:ext cx="38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101271" y="2403704"/>
              <a:ext cx="3119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278970" y="2403704"/>
              <a:ext cx="4050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492986" y="2403704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714704" y="2403704"/>
              <a:ext cx="4253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40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48" name="Rectangle 247"/>
          <p:cNvSpPr/>
          <p:nvPr/>
        </p:nvSpPr>
        <p:spPr>
          <a:xfrm>
            <a:off x="2817330" y="2649358"/>
            <a:ext cx="90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[Given]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1633694" y="2686051"/>
            <a:ext cx="661736" cy="230443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pic>
        <p:nvPicPr>
          <p:cNvPr id="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20" y="2988798"/>
            <a:ext cx="2761018" cy="135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" name="Rectangle 274"/>
          <p:cNvSpPr/>
          <p:nvPr/>
        </p:nvSpPr>
        <p:spPr>
          <a:xfrm>
            <a:off x="5206143" y="2978445"/>
            <a:ext cx="437418" cy="35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539552" y="3003798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935271" y="3003798"/>
            <a:ext cx="855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+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1632703" y="301094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789587" y="3010940"/>
            <a:ext cx="499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241735" y="301094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440895" y="3010940"/>
            <a:ext cx="424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40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539552" y="3331022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239102" y="3331022"/>
            <a:ext cx="497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(8)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1632703" y="333816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789587" y="3338164"/>
            <a:ext cx="310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2241735" y="333816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2440895" y="3338164"/>
            <a:ext cx="427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40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539552" y="3670442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300771" y="3674013"/>
            <a:ext cx="42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241735" y="367401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1630331" y="3674013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781967" y="3674013"/>
            <a:ext cx="4073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440978" y="3674013"/>
            <a:ext cx="427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40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539552" y="3988594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1504924" y="3992165"/>
            <a:ext cx="42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797457" y="3992165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970186" y="3992165"/>
            <a:ext cx="415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40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7" name="Oval 306"/>
          <p:cNvSpPr/>
          <p:nvPr/>
        </p:nvSpPr>
        <p:spPr>
          <a:xfrm>
            <a:off x="838125" y="1806297"/>
            <a:ext cx="634985" cy="2842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08" name="Oval 307"/>
          <p:cNvSpPr/>
          <p:nvPr/>
        </p:nvSpPr>
        <p:spPr>
          <a:xfrm>
            <a:off x="2773482" y="1806297"/>
            <a:ext cx="389562" cy="2842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0800000" flipH="1">
            <a:off x="1776038" y="3547097"/>
            <a:ext cx="852981" cy="152922"/>
          </a:xfrm>
          <a:prstGeom prst="curvedUpArrow">
            <a:avLst/>
          </a:prstGeom>
          <a:solidFill>
            <a:srgbClr val="FCA81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9" name="Curved Up Arrow 308"/>
          <p:cNvSpPr/>
          <p:nvPr/>
        </p:nvSpPr>
        <p:spPr>
          <a:xfrm rot="10800000" flipV="1">
            <a:off x="1818418" y="3989006"/>
            <a:ext cx="843216" cy="152922"/>
          </a:xfrm>
          <a:prstGeom prst="curvedUpArrow">
            <a:avLst/>
          </a:prstGeom>
          <a:solidFill>
            <a:srgbClr val="FCA81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2238532" y="3992165"/>
            <a:ext cx="294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2467207" y="3984404"/>
            <a:ext cx="4420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1679551" y="3754498"/>
            <a:ext cx="179273" cy="176502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39552" y="4344802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946800" y="4344802"/>
            <a:ext cx="42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2233394" y="4344802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468570" y="4344802"/>
            <a:ext cx="531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27" name="Straight Connector 326"/>
          <p:cNvCxnSpPr/>
          <p:nvPr/>
        </p:nvCxnSpPr>
        <p:spPr>
          <a:xfrm>
            <a:off x="4627405" y="3487163"/>
            <a:ext cx="24505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8" name="TextBox 327"/>
          <p:cNvSpPr txBox="1"/>
          <p:nvPr/>
        </p:nvSpPr>
        <p:spPr>
          <a:xfrm>
            <a:off x="4589039" y="34325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4555927" y="3211716"/>
            <a:ext cx="3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882412" y="4344802"/>
            <a:ext cx="507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2233394" y="4344802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2483810" y="4344802"/>
            <a:ext cx="3876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24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329202" y="3313127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3984578" y="3327593"/>
            <a:ext cx="277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4248544" y="3327593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361091" y="307580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12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38" name="Straight Connector 337"/>
          <p:cNvCxnSpPr/>
          <p:nvPr/>
        </p:nvCxnSpPr>
        <p:spPr>
          <a:xfrm flipV="1">
            <a:off x="4655835" y="3568721"/>
            <a:ext cx="140751" cy="5486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V="1">
            <a:off x="4635023" y="3329443"/>
            <a:ext cx="228600" cy="9144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3329202" y="3667439"/>
            <a:ext cx="33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3991003" y="3681905"/>
            <a:ext cx="264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4248544" y="3681905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4497201" y="3681905"/>
            <a:ext cx="304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1149129" y="2295306"/>
            <a:ext cx="325848" cy="2842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2761618" y="2295306"/>
            <a:ext cx="396933" cy="2842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8" name="Rounded Rectangle 347"/>
          <p:cNvSpPr/>
          <p:nvPr/>
        </p:nvSpPr>
        <p:spPr>
          <a:xfrm>
            <a:off x="1961678" y="3056180"/>
            <a:ext cx="259604" cy="230443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3331108" y="39368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3979433" y="39368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4249884" y="39368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4503409" y="39368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3641484" y="4209623"/>
            <a:ext cx="2524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Hence, the value of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is 6.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3669414" y="4198641"/>
            <a:ext cx="2452704" cy="350514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3275856" y="3282047"/>
            <a:ext cx="0" cy="1356558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8" name="Rectangle 137"/>
          <p:cNvSpPr/>
          <p:nvPr/>
        </p:nvSpPr>
        <p:spPr>
          <a:xfrm>
            <a:off x="1899699" y="3338164"/>
            <a:ext cx="4432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1301266" y="3317739"/>
            <a:ext cx="397597" cy="33664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25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7" dur="25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25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7" dur="25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5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5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250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4" dur="25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0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3" presetID="45" presetClass="exit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1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5" dur="10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10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45" presetClass="exit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1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0" dur="10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10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45" presetClass="exit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1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5" dur="100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100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45" presetClass="entr" presetSubtype="0" repeatCount="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0" dur="1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1" dur="1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1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1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1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1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8" fill="hold">
                          <p:stCondLst>
                            <p:cond delay="indefinite"/>
                          </p:stCondLst>
                          <p:childTnLst>
                            <p:par>
                              <p:cTn id="2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25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1" dur="25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0" dur="25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1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3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25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4" dur="25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6" fill="hold">
                          <p:stCondLst>
                            <p:cond delay="indefinite"/>
                          </p:stCondLst>
                          <p:childTnLst>
                            <p:par>
                              <p:cTn id="3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1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2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2" dur="25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3" dur="25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5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8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9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3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8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9" fill="hold">
                          <p:stCondLst>
                            <p:cond delay="indefinite"/>
                          </p:stCondLst>
                          <p:childTnLst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3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4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5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0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1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2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2" dur="500"/>
                                            <p:tgtEl>
                                              <p:spTgt spid="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3" fill="hold">
                          <p:stCondLst>
                            <p:cond delay="indefinite"/>
                          </p:stCondLst>
                          <p:childTnLst>
                            <p:par>
                              <p:cTn id="4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7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8" fill="hold">
                          <p:stCondLst>
                            <p:cond delay="indefinite"/>
                          </p:stCondLst>
                          <p:childTnLst>
                            <p:par>
                              <p:cTn id="4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2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7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8" fill="hold">
                          <p:stCondLst>
                            <p:cond delay="indefinite"/>
                          </p:stCondLst>
                          <p:childTnLst>
                            <p:par>
                              <p:cTn id="4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2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5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8" dur="5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9" dur="5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30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5" fill="hold">
                          <p:stCondLst>
                            <p:cond delay="indefinite"/>
                          </p:stCondLst>
                          <p:childTnLst>
                            <p:par>
                              <p:cTn id="4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9" dur="500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40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0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1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2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7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8" fill="hold">
                          <p:stCondLst>
                            <p:cond delay="indefinite"/>
                          </p:stCondLst>
                          <p:childTnLst>
                            <p:par>
                              <p:cTn id="4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2" dur="500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3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5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8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4" dur="500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5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0" dur="500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1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2" fill="hold">
                          <p:stCondLst>
                            <p:cond delay="indefinite"/>
                          </p:stCondLst>
                          <p:childTnLst>
                            <p:par>
                              <p:cTn id="4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6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7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8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3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4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5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8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9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0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5" dur="5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0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10" dur="50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1" dur="50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12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5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8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4" dur="500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25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0" dur="500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1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6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3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8" dur="50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49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3" fill="hold">
                          <p:stCondLst>
                            <p:cond delay="indefinite"/>
                          </p:stCondLst>
                          <p:childTnLst>
                            <p:par>
                              <p:cTn id="5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7" dur="500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8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1" dur="500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2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5" dur="500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6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9" dur="500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0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0" dur="500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81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6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7" fill="hold">
                          <p:stCondLst>
                            <p:cond delay="indefinite"/>
                          </p:stCondLst>
                          <p:childTnLst>
                            <p:par>
                              <p:cTn id="5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1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4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6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2" dur="500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03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4" fill="hold">
                          <p:stCondLst>
                            <p:cond delay="indefinite"/>
                          </p:stCondLst>
                          <p:childTnLst>
                            <p:par>
                              <p:cTn id="6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8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9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0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1" fill="hold">
                          <p:stCondLst>
                            <p:cond delay="indefinite"/>
                          </p:stCondLst>
                          <p:childTnLst>
                            <p:par>
                              <p:cTn id="6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0" dur="500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1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7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3" dur="5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8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9" fill="hold">
                          <p:stCondLst>
                            <p:cond delay="indefinite"/>
                          </p:stCondLst>
                          <p:childTnLst>
                            <p:par>
                              <p:cTn id="6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4" fill="hold">
                          <p:stCondLst>
                            <p:cond delay="indefinite"/>
                          </p:stCondLst>
                          <p:childTnLst>
                            <p:par>
                              <p:cTn id="6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6" presetID="45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7" dur="1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8" dur="100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9" dur="100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1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2" dur="1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3" dur="10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4" dur="10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6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7" dur="1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8" dur="10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9" dur="10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1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672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4" dur="1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5" dur="1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6" dur="1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9" dur="1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0" dur="1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1" dur="1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2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4" dur="1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5" dur="1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6" dur="1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6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2" fill="hold">
                          <p:stCondLst>
                            <p:cond delay="indefinite"/>
                          </p:stCondLst>
                          <p:childTnLst>
                            <p:par>
                              <p:cTn id="7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6" dur="250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7" dur="25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0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1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6" dur="25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7" dur="25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8" fill="hold">
                          <p:stCondLst>
                            <p:cond delay="indefinite"/>
                          </p:stCondLst>
                          <p:childTnLst>
                            <p:par>
                              <p:cTn id="7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2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6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0" dur="250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1" dur="25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6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7" fill="hold">
                          <p:stCondLst>
                            <p:cond delay="indefinite"/>
                          </p:stCondLst>
                          <p:childTnLst>
                            <p:par>
                              <p:cTn id="7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1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2" fill="hold">
                          <p:stCondLst>
                            <p:cond delay="indefinite"/>
                          </p:stCondLst>
                          <p:childTnLst>
                            <p:par>
                              <p:cTn id="7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6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7" fill="hold">
                          <p:stCondLst>
                            <p:cond delay="indefinite"/>
                          </p:stCondLst>
                          <p:childTnLst>
                            <p:par>
                              <p:cTn id="7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1" dur="500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72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3" fill="hold">
                          <p:stCondLst>
                            <p:cond delay="indefinite"/>
                          </p:stCondLst>
                          <p:childTnLst>
                            <p:par>
                              <p:cTn id="7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7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8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80" dur="35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0" grpId="0"/>
          <p:bldP spid="33" grpId="0"/>
          <p:bldP spid="130" grpId="0"/>
          <p:bldP spid="101" grpId="0"/>
          <p:bldP spid="62" grpId="0" animBg="1"/>
          <p:bldP spid="62" grpId="1" animBg="1"/>
          <p:bldP spid="133" grpId="0" animBg="1"/>
          <p:bldP spid="133" grpId="1" animBg="1"/>
          <p:bldP spid="134" grpId="0" animBg="1"/>
          <p:bldP spid="134" grpId="1" animBg="1"/>
          <p:bldP spid="135" grpId="0" animBg="1"/>
          <p:bldP spid="135" grpId="1" animBg="1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199" grpId="0"/>
          <p:bldP spid="200" grpId="0"/>
          <p:bldP spid="201" grpId="0" animBg="1"/>
          <p:bldP spid="201" grpId="1" animBg="1"/>
          <p:bldP spid="202" grpId="0" animBg="1"/>
          <p:bldP spid="202" grpId="1" animBg="1"/>
          <p:bldP spid="202" grpId="2" animBg="1"/>
          <p:bldP spid="202" grpId="3" animBg="1"/>
          <p:bldP spid="203" grpId="0" animBg="1"/>
          <p:bldP spid="203" grpId="1" animBg="1"/>
          <p:bldP spid="204" grpId="0"/>
          <p:bldP spid="205" grpId="0"/>
          <p:bldP spid="206" grpId="0"/>
          <p:bldP spid="207" grpId="0"/>
          <p:bldP spid="208" grpId="0"/>
          <p:bldP spid="210" grpId="0"/>
          <p:bldP spid="211" grpId="0"/>
          <p:bldP spid="212" grpId="0"/>
          <p:bldP spid="213" grpId="0"/>
          <p:bldP spid="214" grpId="0"/>
          <p:bldP spid="215" grpId="0"/>
          <p:bldP spid="216" grpId="0"/>
          <p:bldP spid="218" grpId="0"/>
          <p:bldP spid="219" grpId="0"/>
          <p:bldP spid="220" grpId="0"/>
          <p:bldP spid="222" grpId="0"/>
          <p:bldP spid="223" grpId="0"/>
          <p:bldP spid="224" grpId="0" animBg="1"/>
          <p:bldP spid="224" grpId="1" animBg="1"/>
          <p:bldP spid="225" grpId="0" animBg="1"/>
          <p:bldP spid="225" grpId="1" animBg="1"/>
          <p:bldP spid="226" grpId="0" animBg="1"/>
          <p:bldP spid="226" grpId="1" animBg="1"/>
          <p:bldP spid="227" grpId="0" animBg="1"/>
          <p:bldP spid="227" grpId="1" animBg="1"/>
          <p:bldP spid="228" grpId="0" animBg="1"/>
          <p:bldP spid="228" grpId="1" animBg="1"/>
          <p:bldP spid="229" grpId="0" animBg="1"/>
          <p:bldP spid="229" grpId="1" animBg="1"/>
          <p:bldP spid="231" grpId="0"/>
          <p:bldP spid="232" grpId="0"/>
          <p:bldP spid="232" grpId="1"/>
          <p:bldP spid="233" grpId="0"/>
          <p:bldP spid="233" grpId="1"/>
          <p:bldP spid="235" grpId="0"/>
          <p:bldP spid="236" grpId="0"/>
          <p:bldP spid="237" grpId="0"/>
          <p:bldP spid="248" grpId="0"/>
          <p:bldP spid="272" grpId="0" animBg="1"/>
          <p:bldP spid="272" grpId="1" animBg="1"/>
          <p:bldP spid="275" grpId="0"/>
          <p:bldP spid="275" grpId="1"/>
          <p:bldP spid="279" grpId="0"/>
          <p:bldP spid="280" grpId="0"/>
          <p:bldP spid="281" grpId="0"/>
          <p:bldP spid="282" grpId="0"/>
          <p:bldP spid="283" grpId="0"/>
          <p:bldP spid="284" grpId="0"/>
          <p:bldP spid="285" grpId="0"/>
          <p:bldP spid="286" grpId="0"/>
          <p:bldP spid="287" grpId="0"/>
          <p:bldP spid="288" grpId="0"/>
          <p:bldP spid="289" grpId="0"/>
          <p:bldP spid="290" grpId="0"/>
          <p:bldP spid="291" grpId="0"/>
          <p:bldP spid="292" grpId="0"/>
          <p:bldP spid="293" grpId="0"/>
          <p:bldP spid="294" grpId="0"/>
          <p:bldP spid="295" grpId="0"/>
          <p:bldP spid="296" grpId="0"/>
          <p:bldP spid="297" grpId="0"/>
          <p:bldP spid="298" grpId="0"/>
          <p:bldP spid="300" grpId="0"/>
          <p:bldP spid="301" grpId="0"/>
          <p:bldP spid="307" grpId="0" animBg="1"/>
          <p:bldP spid="307" grpId="1" animBg="1"/>
          <p:bldP spid="308" grpId="0" animBg="1"/>
          <p:bldP spid="308" grpId="1" animBg="1"/>
          <p:bldP spid="6" grpId="0" animBg="1"/>
          <p:bldP spid="6" grpId="1" animBg="1"/>
          <p:bldP spid="309" grpId="0" animBg="1"/>
          <p:bldP spid="309" grpId="1" animBg="1"/>
          <p:bldP spid="310" grpId="0"/>
          <p:bldP spid="311" grpId="0"/>
          <p:bldP spid="318" grpId="0" animBg="1"/>
          <p:bldP spid="318" grpId="1" animBg="1"/>
          <p:bldP spid="319" grpId="0"/>
          <p:bldP spid="320" grpId="0"/>
          <p:bldP spid="320" grpId="1"/>
          <p:bldP spid="321" grpId="0"/>
          <p:bldP spid="321" grpId="1"/>
          <p:bldP spid="325" grpId="0"/>
          <p:bldP spid="325" grpId="1"/>
          <p:bldP spid="328" grpId="0"/>
          <p:bldP spid="329" grpId="0"/>
          <p:bldP spid="330" grpId="0"/>
          <p:bldP spid="331" grpId="0"/>
          <p:bldP spid="332" grpId="0"/>
          <p:bldP spid="333" grpId="0"/>
          <p:bldP spid="335" grpId="0"/>
          <p:bldP spid="336" grpId="0"/>
          <p:bldP spid="337" grpId="0"/>
          <p:bldP spid="340" grpId="0"/>
          <p:bldP spid="341" grpId="0"/>
          <p:bldP spid="342" grpId="0"/>
          <p:bldP spid="343" grpId="0"/>
          <p:bldP spid="346" grpId="0" animBg="1"/>
          <p:bldP spid="346" grpId="1" animBg="1"/>
          <p:bldP spid="347" grpId="0" animBg="1"/>
          <p:bldP spid="347" grpId="1" animBg="1"/>
          <p:bldP spid="348" grpId="0" animBg="1"/>
          <p:bldP spid="348" grpId="1" animBg="1"/>
          <p:bldP spid="349" grpId="0"/>
          <p:bldP spid="350" grpId="0"/>
          <p:bldP spid="351" grpId="0"/>
          <p:bldP spid="352" grpId="0"/>
          <p:bldP spid="353" grpId="0"/>
          <p:bldP spid="354" grpId="0" animBg="1"/>
          <p:bldP spid="138" grpId="0"/>
          <p:bldP spid="139" grpId="0" animBg="1"/>
          <p:bldP spid="13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25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7" dur="25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25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7" dur="25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5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5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250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4" dur="25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0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3" presetID="45" presetClass="exit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1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5" dur="10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10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45" presetClass="exit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1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0" dur="10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10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45" presetClass="exit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1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5" dur="100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100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45" presetClass="entr" presetSubtype="0" repeatCount="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0" dur="1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1" dur="1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1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1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1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1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8" fill="hold">
                          <p:stCondLst>
                            <p:cond delay="indefinite"/>
                          </p:stCondLst>
                          <p:childTnLst>
                            <p:par>
                              <p:cTn id="2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25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1" dur="25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0" dur="25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1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3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25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4" dur="25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6" fill="hold">
                          <p:stCondLst>
                            <p:cond delay="indefinite"/>
                          </p:stCondLst>
                          <p:childTnLst>
                            <p:par>
                              <p:cTn id="3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1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2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2" dur="25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3" dur="25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5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8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9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3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8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9" fill="hold">
                          <p:stCondLst>
                            <p:cond delay="indefinite"/>
                          </p:stCondLst>
                          <p:childTnLst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3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4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5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0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1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2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2" dur="500"/>
                                            <p:tgtEl>
                                              <p:spTgt spid="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3" fill="hold">
                          <p:stCondLst>
                            <p:cond delay="indefinite"/>
                          </p:stCondLst>
                          <p:childTnLst>
                            <p:par>
                              <p:cTn id="4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7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8" fill="hold">
                          <p:stCondLst>
                            <p:cond delay="indefinite"/>
                          </p:stCondLst>
                          <p:childTnLst>
                            <p:par>
                              <p:cTn id="4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2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7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8" fill="hold">
                          <p:stCondLst>
                            <p:cond delay="indefinite"/>
                          </p:stCondLst>
                          <p:childTnLst>
                            <p:par>
                              <p:cTn id="4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2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5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8" dur="5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9" dur="50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30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5" fill="hold">
                          <p:stCondLst>
                            <p:cond delay="indefinite"/>
                          </p:stCondLst>
                          <p:childTnLst>
                            <p:par>
                              <p:cTn id="4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9" dur="500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40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0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1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2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7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8" fill="hold">
                          <p:stCondLst>
                            <p:cond delay="indefinite"/>
                          </p:stCondLst>
                          <p:childTnLst>
                            <p:par>
                              <p:cTn id="4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2" dur="500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3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5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8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4" dur="500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5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0" dur="500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1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2" fill="hold">
                          <p:stCondLst>
                            <p:cond delay="indefinite"/>
                          </p:stCondLst>
                          <p:childTnLst>
                            <p:par>
                              <p:cTn id="4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6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7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8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3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4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5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8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9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0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5" dur="5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0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10" dur="50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1" dur="50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12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5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8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4" dur="500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25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0" dur="500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1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6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3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8" dur="50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49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3" fill="hold">
                          <p:stCondLst>
                            <p:cond delay="indefinite"/>
                          </p:stCondLst>
                          <p:childTnLst>
                            <p:par>
                              <p:cTn id="5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7" dur="500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8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1" dur="500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2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5" dur="500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6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9" dur="500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0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0" dur="500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81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6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7" fill="hold">
                          <p:stCondLst>
                            <p:cond delay="indefinite"/>
                          </p:stCondLst>
                          <p:childTnLst>
                            <p:par>
                              <p:cTn id="5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1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4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6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2" dur="500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03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4" fill="hold">
                          <p:stCondLst>
                            <p:cond delay="indefinite"/>
                          </p:stCondLst>
                          <p:childTnLst>
                            <p:par>
                              <p:cTn id="6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8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9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0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1" fill="hold">
                          <p:stCondLst>
                            <p:cond delay="indefinite"/>
                          </p:stCondLst>
                          <p:childTnLst>
                            <p:par>
                              <p:cTn id="6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0" dur="500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1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7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3" dur="5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8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9" fill="hold">
                          <p:stCondLst>
                            <p:cond delay="indefinite"/>
                          </p:stCondLst>
                          <p:childTnLst>
                            <p:par>
                              <p:cTn id="6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4" fill="hold">
                          <p:stCondLst>
                            <p:cond delay="indefinite"/>
                          </p:stCondLst>
                          <p:childTnLst>
                            <p:par>
                              <p:cTn id="6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6" presetID="45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7" dur="1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8" dur="100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9" dur="100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1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2" dur="1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3" dur="10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4" dur="10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6" presetID="45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7" dur="1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8" dur="10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9" dur="10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1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672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4" dur="1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5" dur="1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6" dur="1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9" dur="1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0" dur="1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1" dur="1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2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4" dur="1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5" dur="1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6" dur="1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6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2" fill="hold">
                          <p:stCondLst>
                            <p:cond delay="indefinite"/>
                          </p:stCondLst>
                          <p:childTnLst>
                            <p:par>
                              <p:cTn id="7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6" dur="250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7" dur="25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0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1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6" dur="25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7" dur="25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8" fill="hold">
                          <p:stCondLst>
                            <p:cond delay="indefinite"/>
                          </p:stCondLst>
                          <p:childTnLst>
                            <p:par>
                              <p:cTn id="7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2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6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0" dur="250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1" dur="25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6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7" fill="hold">
                          <p:stCondLst>
                            <p:cond delay="indefinite"/>
                          </p:stCondLst>
                          <p:childTnLst>
                            <p:par>
                              <p:cTn id="7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1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2" fill="hold">
                          <p:stCondLst>
                            <p:cond delay="indefinite"/>
                          </p:stCondLst>
                          <p:childTnLst>
                            <p:par>
                              <p:cTn id="7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6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7" fill="hold">
                          <p:stCondLst>
                            <p:cond delay="indefinite"/>
                          </p:stCondLst>
                          <p:childTnLst>
                            <p:par>
                              <p:cTn id="7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1" dur="500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72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3" fill="hold">
                          <p:stCondLst>
                            <p:cond delay="indefinite"/>
                          </p:stCondLst>
                          <p:childTnLst>
                            <p:par>
                              <p:cTn id="7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7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8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80" dur="35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0" grpId="0"/>
          <p:bldP spid="33" grpId="0"/>
          <p:bldP spid="130" grpId="0"/>
          <p:bldP spid="101" grpId="0"/>
          <p:bldP spid="62" grpId="0" animBg="1"/>
          <p:bldP spid="62" grpId="1" animBg="1"/>
          <p:bldP spid="133" grpId="0" animBg="1"/>
          <p:bldP spid="133" grpId="1" animBg="1"/>
          <p:bldP spid="134" grpId="0" animBg="1"/>
          <p:bldP spid="134" grpId="1" animBg="1"/>
          <p:bldP spid="135" grpId="0" animBg="1"/>
          <p:bldP spid="135" grpId="1" animBg="1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199" grpId="0"/>
          <p:bldP spid="200" grpId="0"/>
          <p:bldP spid="201" grpId="0" animBg="1"/>
          <p:bldP spid="201" grpId="1" animBg="1"/>
          <p:bldP spid="202" grpId="0" animBg="1"/>
          <p:bldP spid="202" grpId="1" animBg="1"/>
          <p:bldP spid="202" grpId="2" animBg="1"/>
          <p:bldP spid="202" grpId="3" animBg="1"/>
          <p:bldP spid="203" grpId="0" animBg="1"/>
          <p:bldP spid="203" grpId="1" animBg="1"/>
          <p:bldP spid="204" grpId="0"/>
          <p:bldP spid="205" grpId="0"/>
          <p:bldP spid="206" grpId="0"/>
          <p:bldP spid="207" grpId="0"/>
          <p:bldP spid="208" grpId="0"/>
          <p:bldP spid="210" grpId="0"/>
          <p:bldP spid="211" grpId="0"/>
          <p:bldP spid="212" grpId="0"/>
          <p:bldP spid="213" grpId="0"/>
          <p:bldP spid="214" grpId="0"/>
          <p:bldP spid="215" grpId="0"/>
          <p:bldP spid="216" grpId="0"/>
          <p:bldP spid="218" grpId="0"/>
          <p:bldP spid="219" grpId="0"/>
          <p:bldP spid="220" grpId="0"/>
          <p:bldP spid="222" grpId="0"/>
          <p:bldP spid="223" grpId="0"/>
          <p:bldP spid="224" grpId="0" animBg="1"/>
          <p:bldP spid="224" grpId="1" animBg="1"/>
          <p:bldP spid="225" grpId="0" animBg="1"/>
          <p:bldP spid="225" grpId="1" animBg="1"/>
          <p:bldP spid="226" grpId="0" animBg="1"/>
          <p:bldP spid="226" grpId="1" animBg="1"/>
          <p:bldP spid="227" grpId="0" animBg="1"/>
          <p:bldP spid="227" grpId="1" animBg="1"/>
          <p:bldP spid="228" grpId="0" animBg="1"/>
          <p:bldP spid="228" grpId="1" animBg="1"/>
          <p:bldP spid="229" grpId="0" animBg="1"/>
          <p:bldP spid="229" grpId="1" animBg="1"/>
          <p:bldP spid="231" grpId="0"/>
          <p:bldP spid="232" grpId="0"/>
          <p:bldP spid="232" grpId="1"/>
          <p:bldP spid="233" grpId="0"/>
          <p:bldP spid="233" grpId="1"/>
          <p:bldP spid="235" grpId="0"/>
          <p:bldP spid="236" grpId="0"/>
          <p:bldP spid="237" grpId="0"/>
          <p:bldP spid="248" grpId="0"/>
          <p:bldP spid="272" grpId="0" animBg="1"/>
          <p:bldP spid="272" grpId="1" animBg="1"/>
          <p:bldP spid="275" grpId="0"/>
          <p:bldP spid="275" grpId="1"/>
          <p:bldP spid="279" grpId="0"/>
          <p:bldP spid="280" grpId="0"/>
          <p:bldP spid="281" grpId="0"/>
          <p:bldP spid="282" grpId="0"/>
          <p:bldP spid="283" grpId="0"/>
          <p:bldP spid="284" grpId="0"/>
          <p:bldP spid="285" grpId="0"/>
          <p:bldP spid="286" grpId="0"/>
          <p:bldP spid="287" grpId="0"/>
          <p:bldP spid="288" grpId="0"/>
          <p:bldP spid="289" grpId="0"/>
          <p:bldP spid="290" grpId="0"/>
          <p:bldP spid="291" grpId="0"/>
          <p:bldP spid="292" grpId="0"/>
          <p:bldP spid="293" grpId="0"/>
          <p:bldP spid="294" grpId="0"/>
          <p:bldP spid="295" grpId="0"/>
          <p:bldP spid="296" grpId="0"/>
          <p:bldP spid="297" grpId="0"/>
          <p:bldP spid="298" grpId="0"/>
          <p:bldP spid="300" grpId="0"/>
          <p:bldP spid="301" grpId="0"/>
          <p:bldP spid="307" grpId="0" animBg="1"/>
          <p:bldP spid="307" grpId="1" animBg="1"/>
          <p:bldP spid="308" grpId="0" animBg="1"/>
          <p:bldP spid="308" grpId="1" animBg="1"/>
          <p:bldP spid="6" grpId="0" animBg="1"/>
          <p:bldP spid="6" grpId="1" animBg="1"/>
          <p:bldP spid="309" grpId="0" animBg="1"/>
          <p:bldP spid="309" grpId="1" animBg="1"/>
          <p:bldP spid="310" grpId="0"/>
          <p:bldP spid="311" grpId="0"/>
          <p:bldP spid="318" grpId="0" animBg="1"/>
          <p:bldP spid="318" grpId="1" animBg="1"/>
          <p:bldP spid="319" grpId="0"/>
          <p:bldP spid="320" grpId="0"/>
          <p:bldP spid="320" grpId="1"/>
          <p:bldP spid="321" grpId="0"/>
          <p:bldP spid="321" grpId="1"/>
          <p:bldP spid="325" grpId="0"/>
          <p:bldP spid="325" grpId="1"/>
          <p:bldP spid="328" grpId="0"/>
          <p:bldP spid="329" grpId="0"/>
          <p:bldP spid="330" grpId="0"/>
          <p:bldP spid="331" grpId="0"/>
          <p:bldP spid="332" grpId="0"/>
          <p:bldP spid="333" grpId="0"/>
          <p:bldP spid="335" grpId="0"/>
          <p:bldP spid="336" grpId="0"/>
          <p:bldP spid="337" grpId="0"/>
          <p:bldP spid="340" grpId="0"/>
          <p:bldP spid="341" grpId="0"/>
          <p:bldP spid="342" grpId="0"/>
          <p:bldP spid="343" grpId="0"/>
          <p:bldP spid="346" grpId="0" animBg="1"/>
          <p:bldP spid="346" grpId="1" animBg="1"/>
          <p:bldP spid="347" grpId="0" animBg="1"/>
          <p:bldP spid="347" grpId="1" animBg="1"/>
          <p:bldP spid="348" grpId="0" animBg="1"/>
          <p:bldP spid="348" grpId="1" animBg="1"/>
          <p:bldP spid="349" grpId="0"/>
          <p:bldP spid="350" grpId="0"/>
          <p:bldP spid="351" grpId="0"/>
          <p:bldP spid="352" grpId="0"/>
          <p:bldP spid="353" grpId="0"/>
          <p:bldP spid="354" grpId="0" animBg="1"/>
          <p:bldP spid="138" grpId="0"/>
          <p:bldP spid="139" grpId="0" animBg="1"/>
          <p:bldP spid="139" grpId="1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9702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21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831" y="108541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547" y="1085410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411" y="209203"/>
            <a:ext cx="715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0260" y="264636"/>
            <a:ext cx="6397596" cy="785710"/>
            <a:chOff x="1115354" y="264636"/>
            <a:chExt cx="6397596" cy="785710"/>
          </a:xfrm>
        </p:grpSpPr>
        <p:sp>
          <p:nvSpPr>
            <p:cNvPr id="33" name="Rectangle 32"/>
            <p:cNvSpPr/>
            <p:nvPr/>
          </p:nvSpPr>
          <p:spPr>
            <a:xfrm>
              <a:off x="1115354" y="264636"/>
              <a:ext cx="63975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baseline="300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 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 4,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16860" y="604479"/>
              <a:ext cx="17804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find the value of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76591" y="521757"/>
              <a:ext cx="744842" cy="528589"/>
              <a:chOff x="5252550" y="1868351"/>
              <a:chExt cx="744842" cy="528589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481444" y="1979116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323527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5263771" y="205582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252550" y="1868351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756153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5700516" y="2089163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695707" y="1868351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440877" y="609241"/>
              <a:ext cx="5886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 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.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1121966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74430" y="1085410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19199" y="1085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12001" y="108541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969969" y="1085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153706" y="108541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1989" y="1403259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494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352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24815" y="1403259"/>
            <a:ext cx="415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42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900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79607" y="1403259"/>
            <a:ext cx="488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5275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3855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028158" y="1403259"/>
            <a:ext cx="430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69047" y="171164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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4367" y="1711643"/>
            <a:ext cx="2823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047" y="21103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59754" y="2110322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145553" y="2110322"/>
            <a:ext cx="320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334268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45902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1826708" y="2263429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" name="TextBox 132"/>
          <p:cNvSpPr txBox="1"/>
          <p:nvPr/>
        </p:nvSpPr>
        <p:spPr>
          <a:xfrm>
            <a:off x="1810008" y="2199558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72337" y="1997218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108475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853333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16129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37949" y="2635360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545902" y="263684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826708" y="2789952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5" name="TextBox 144"/>
          <p:cNvSpPr txBox="1"/>
          <p:nvPr/>
        </p:nvSpPr>
        <p:spPr>
          <a:xfrm>
            <a:off x="1810008" y="27260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21229" y="25237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108475" y="263684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465025" y="2789952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9" name="TextBox 148"/>
          <p:cNvSpPr txBox="1"/>
          <p:nvPr/>
        </p:nvSpPr>
        <p:spPr>
          <a:xfrm>
            <a:off x="2484254" y="273531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402236" y="2514505"/>
            <a:ext cx="38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853333" y="263684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040804" y="2636845"/>
            <a:ext cx="399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324934" y="3300069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5" name="TextBox 154"/>
          <p:cNvSpPr txBox="1"/>
          <p:nvPr/>
        </p:nvSpPr>
        <p:spPr>
          <a:xfrm>
            <a:off x="1265367" y="32290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59921" y="303385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483985" y="314053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1796561" y="3300069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9" name="TextBox 158"/>
          <p:cNvSpPr txBox="1"/>
          <p:nvPr/>
        </p:nvSpPr>
        <p:spPr>
          <a:xfrm>
            <a:off x="1732517" y="324543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726741" y="3024622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981342" y="312387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59866" y="3123872"/>
            <a:ext cx="44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460209" y="312387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2775529" y="3276979"/>
            <a:ext cx="55966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5" name="TextBox 164"/>
          <p:cNvSpPr txBox="1"/>
          <p:nvPr/>
        </p:nvSpPr>
        <p:spPr>
          <a:xfrm>
            <a:off x="2872631" y="325005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733813" y="2983060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906546" y="2983060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088655" y="2983060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342209" y="311117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1497" y="3111172"/>
            <a:ext cx="4763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513658" y="424121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851975" y="4395102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3" name="TextBox 182"/>
          <p:cNvSpPr txBox="1"/>
          <p:nvPr/>
        </p:nvSpPr>
        <p:spPr>
          <a:xfrm>
            <a:off x="1760443" y="433424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874447" y="4122671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127253" y="424501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287304" y="4245011"/>
            <a:ext cx="5439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(–4)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675823" y="424121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2960943" y="4395102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1" name="TextBox 190"/>
          <p:cNvSpPr txBox="1"/>
          <p:nvPr/>
        </p:nvSpPr>
        <p:spPr>
          <a:xfrm>
            <a:off x="2972524" y="433424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894017" y="4122671"/>
            <a:ext cx="3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236221" y="424501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423981" y="424501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634663" y="424121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3964333" y="4395102"/>
            <a:ext cx="7315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7" name="TextBox 196"/>
          <p:cNvSpPr txBox="1"/>
          <p:nvPr/>
        </p:nvSpPr>
        <p:spPr>
          <a:xfrm>
            <a:off x="4235989" y="436801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929600" y="4101024"/>
            <a:ext cx="375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199002" y="4101024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371874" y="4101024"/>
            <a:ext cx="41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16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694971" y="424121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039860" y="4395102"/>
            <a:ext cx="23549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03" name="TextBox 202"/>
          <p:cNvSpPr txBox="1"/>
          <p:nvPr/>
        </p:nvSpPr>
        <p:spPr>
          <a:xfrm>
            <a:off x="5001054" y="433588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960456" y="4115077"/>
            <a:ext cx="39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15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386531" y="2263429"/>
            <a:ext cx="48207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" name="TextBox 111"/>
          <p:cNvSpPr txBox="1"/>
          <p:nvPr/>
        </p:nvSpPr>
        <p:spPr>
          <a:xfrm>
            <a:off x="2483937" y="219955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15309" y="1971891"/>
            <a:ext cx="56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(–1)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17110" y="197189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608314" y="287266"/>
            <a:ext cx="1435526" cy="287636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330096" y="1137698"/>
            <a:ext cx="174703" cy="20320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entury Schoolbook" pitchFamily="18" charset="0"/>
              </a:rPr>
              <a:t>1</a:t>
            </a:r>
          </a:p>
        </p:txBody>
      </p:sp>
      <p:sp>
        <p:nvSpPr>
          <p:cNvPr id="105" name="Oval 104"/>
          <p:cNvSpPr/>
          <p:nvPr/>
        </p:nvSpPr>
        <p:spPr>
          <a:xfrm>
            <a:off x="1709564" y="1144413"/>
            <a:ext cx="247913" cy="20320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entury Schoolbook" pitchFamily="18" charset="0"/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2033419" y="1096540"/>
            <a:ext cx="347347" cy="2766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149491" y="2159618"/>
            <a:ext cx="225375" cy="21969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095437" y="2662838"/>
            <a:ext cx="280967" cy="26849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462718" y="565420"/>
            <a:ext cx="1165374" cy="45079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1919310" y="2037843"/>
            <a:ext cx="170840" cy="22446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329889" y="1443437"/>
            <a:ext cx="245197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1860242" y="2269440"/>
            <a:ext cx="183932" cy="20523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1663186" y="1451635"/>
            <a:ext cx="217599" cy="2267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364628" y="205466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2531159" y="205466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1867458" y="2603250"/>
            <a:ext cx="187430" cy="18765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3079377" y="1453869"/>
            <a:ext cx="270850" cy="22223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861693" y="2812923"/>
            <a:ext cx="198960" cy="17854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 flipH="1" flipV="1">
            <a:off x="1469811" y="3208085"/>
            <a:ext cx="324131" cy="21403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1473981" y="3207021"/>
            <a:ext cx="342805" cy="20336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1474039" y="3413131"/>
            <a:ext cx="342043" cy="7167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1513658" y="370228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1817989" y="3864916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0" name="TextBox 209"/>
          <p:cNvSpPr txBox="1"/>
          <p:nvPr/>
        </p:nvSpPr>
        <p:spPr>
          <a:xfrm>
            <a:off x="1902435" y="38379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1763617" y="3570997"/>
            <a:ext cx="653259" cy="307777"/>
            <a:chOff x="1568232" y="3403237"/>
            <a:chExt cx="653259" cy="307777"/>
          </a:xfrm>
        </p:grpSpPr>
        <p:sp>
          <p:nvSpPr>
            <p:cNvPr id="212" name="TextBox 211"/>
            <p:cNvSpPr txBox="1"/>
            <p:nvPr/>
          </p:nvSpPr>
          <p:spPr>
            <a:xfrm>
              <a:off x="1568232" y="3403237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40965" y="3403237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923074" y="3403237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372013" y="3689584"/>
            <a:ext cx="710044" cy="307777"/>
            <a:chOff x="2176628" y="3476593"/>
            <a:chExt cx="710044" cy="307777"/>
          </a:xfrm>
        </p:grpSpPr>
        <p:sp>
          <p:nvSpPr>
            <p:cNvPr id="216" name="Rectangle 215"/>
            <p:cNvSpPr/>
            <p:nvPr/>
          </p:nvSpPr>
          <p:spPr>
            <a:xfrm>
              <a:off x="2176628" y="3476593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55152" y="3476593"/>
              <a:ext cx="531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18" name="Oval 217"/>
          <p:cNvSpPr/>
          <p:nvPr/>
        </p:nvSpPr>
        <p:spPr>
          <a:xfrm>
            <a:off x="1798290" y="3614270"/>
            <a:ext cx="607922" cy="24027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1928141" y="3877222"/>
            <a:ext cx="348220" cy="24027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1765786" y="3572873"/>
            <a:ext cx="653259" cy="307777"/>
            <a:chOff x="735512" y="3815702"/>
            <a:chExt cx="653259" cy="307777"/>
          </a:xfrm>
        </p:grpSpPr>
        <p:sp>
          <p:nvSpPr>
            <p:cNvPr id="221" name="TextBox 220"/>
            <p:cNvSpPr txBox="1"/>
            <p:nvPr/>
          </p:nvSpPr>
          <p:spPr>
            <a:xfrm>
              <a:off x="735512" y="3815702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08245" y="3815702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090354" y="3815702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24" name="Oval 223"/>
          <p:cNvSpPr/>
          <p:nvPr/>
        </p:nvSpPr>
        <p:spPr>
          <a:xfrm>
            <a:off x="2614058" y="3738812"/>
            <a:ext cx="278918" cy="24268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2186212" y="4333212"/>
            <a:ext cx="146304" cy="1645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2417085" y="4338316"/>
            <a:ext cx="146079" cy="15978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3450211" y="4467139"/>
            <a:ext cx="319223" cy="261610"/>
            <a:chOff x="4059441" y="3663907"/>
            <a:chExt cx="319223" cy="261610"/>
          </a:xfrm>
        </p:grpSpPr>
        <p:cxnSp>
          <p:nvCxnSpPr>
            <p:cNvPr id="228" name="Straight Connector 227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228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cxnSp>
        <p:nvCxnSpPr>
          <p:cNvPr id="230" name="Straight Arrow Connector 229"/>
          <p:cNvCxnSpPr/>
          <p:nvPr/>
        </p:nvCxnSpPr>
        <p:spPr>
          <a:xfrm flipH="1" flipV="1">
            <a:off x="3203848" y="4306596"/>
            <a:ext cx="340665" cy="28563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V="1">
            <a:off x="3187229" y="4429427"/>
            <a:ext cx="319741" cy="8642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 flipV="1">
            <a:off x="3203849" y="4528906"/>
            <a:ext cx="339182" cy="78269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3958214" y="4119843"/>
            <a:ext cx="751925" cy="269602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156096" y="4150890"/>
            <a:ext cx="1440240" cy="437624"/>
          </a:xfrm>
          <a:prstGeom prst="roundRect">
            <a:avLst>
              <a:gd name="adj" fmla="val 24242"/>
            </a:avLst>
          </a:prstGeom>
          <a:noFill/>
          <a:ln>
            <a:solidFill>
              <a:srgbClr val="66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749846" y="420345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6174796" y="4110937"/>
            <a:ext cx="860605" cy="512714"/>
            <a:chOff x="4375468" y="4488646"/>
            <a:chExt cx="860605" cy="512714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4421868" y="4752174"/>
              <a:ext cx="202189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38" name="TextBox 237"/>
            <p:cNvSpPr txBox="1"/>
            <p:nvPr/>
          </p:nvSpPr>
          <p:spPr>
            <a:xfrm>
              <a:off x="4379333" y="466818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375468" y="4488646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53891" y="4591709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241" name="Straight Connector 240"/>
            <p:cNvCxnSpPr/>
            <p:nvPr/>
          </p:nvCxnSpPr>
          <p:spPr>
            <a:xfrm>
              <a:off x="4949385" y="4752174"/>
              <a:ext cx="202189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42" name="TextBox 241"/>
            <p:cNvSpPr txBox="1"/>
            <p:nvPr/>
          </p:nvSpPr>
          <p:spPr>
            <a:xfrm>
              <a:off x="4906850" y="469358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902985" y="4488646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44" name="Rectangle 243"/>
          <p:cNvSpPr/>
          <p:nvPr/>
        </p:nvSpPr>
        <p:spPr>
          <a:xfrm>
            <a:off x="6984938" y="421860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>
            <a:off x="7281439" y="4378001"/>
            <a:ext cx="23549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7" name="TextBox 246"/>
          <p:cNvSpPr txBox="1"/>
          <p:nvPr/>
        </p:nvSpPr>
        <p:spPr>
          <a:xfrm>
            <a:off x="7242633" y="431878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7202035" y="4097976"/>
            <a:ext cx="39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15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25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9" dur="25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2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25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8" dur="25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0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5" fill="hold">
                          <p:stCondLst>
                            <p:cond delay="indefinite"/>
                          </p:stCondLst>
                          <p:childTnLst>
                            <p:par>
                              <p:cTn id="2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9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0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0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2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3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1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1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2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54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8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0" fill="hold">
                          <p:stCondLst>
                            <p:cond delay="indefinite"/>
                          </p:stCondLst>
                          <p:childTnLst>
                            <p:par>
                              <p:cTn id="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4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9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0" fill="hold">
                          <p:stCondLst>
                            <p:cond delay="indefinite"/>
                          </p:stCondLst>
                          <p:childTnLst>
                            <p:par>
                              <p:cTn id="3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1" dur="25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2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6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1" dur="25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2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2" dur="25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3" dur="25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0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8" fill="hold">
                          <p:stCondLst>
                            <p:cond delay="indefinite"/>
                          </p:stCondLst>
                          <p:childTnLst>
                            <p:par>
                              <p:cTn id="4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2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3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9" fill="hold">
                          <p:stCondLst>
                            <p:cond delay="indefinite"/>
                          </p:stCondLst>
                          <p:childTnLst>
                            <p:par>
                              <p:cTn id="4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2" dur="25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3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4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6" dur="25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2" dur="250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3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9" fill="hold">
                          <p:stCondLst>
                            <p:cond delay="indefinite"/>
                          </p:stCondLst>
                          <p:childTnLst>
                            <p:par>
                              <p:cTn id="4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2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4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6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25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2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3" fill="hold">
                          <p:stCondLst>
                            <p:cond delay="indefinite"/>
                          </p:stCondLst>
                          <p:childTnLst>
                            <p:par>
                              <p:cTn id="4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7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8" fill="hold">
                          <p:stCondLst>
                            <p:cond delay="indefinite"/>
                          </p:stCondLst>
                          <p:childTnLst>
                            <p:par>
                              <p:cTn id="4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2" dur="25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3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8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6" dur="25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8" fill="hold">
                          <p:stCondLst>
                            <p:cond delay="indefinite"/>
                          </p:stCondLst>
                          <p:childTnLst>
                            <p:par>
                              <p:cTn id="4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8" fill="hold">
                          <p:stCondLst>
                            <p:cond delay="indefinite"/>
                          </p:stCondLst>
                          <p:childTnLst>
                            <p:par>
                              <p:cTn id="4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2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6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059 -0.11821 L 0.0007 -1.48148E-6 " pathEditMode="relative" rAng="0" ptsTypes="AA">
                                          <p:cBhvr>
                                            <p:cTn id="51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503" y="58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3" fill="hold">
                          <p:stCondLst>
                            <p:cond delay="indefinite"/>
                          </p:stCondLst>
                          <p:childTnLst>
                            <p:par>
                              <p:cTn id="5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5" presetID="45" presetClass="exit" presetSubtype="0" repeatCount="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6" dur="1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7" dur="1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8" dur="1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521" presetID="45" presetClass="entr" presetSubtype="0" repeatCount="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3" dur="1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4" dur="1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5" dur="1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0122 -0.12006 L -3.88889E-6 -1.97531E-6 " pathEditMode="relative" rAng="0" ptsTypes="AA">
                                          <p:cBhvr>
                                            <p:cTn id="53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69" y="59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0364 -0.11636 L 4.72222E-6 3.7037E-7 " pathEditMode="relative" rAng="0" ptsTypes="AA">
                                          <p:cBhvr>
                                            <p:cTn id="537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191" y="58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3" fill="hold">
                          <p:stCondLst>
                            <p:cond delay="indefinite"/>
                          </p:stCondLst>
                          <p:childTnLst>
                            <p:par>
                              <p:cTn id="5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5" fill="hold">
                          <p:stCondLst>
                            <p:cond delay="indefinite"/>
                          </p:stCondLst>
                          <p:childTnLst>
                            <p:par>
                              <p:cTn id="5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250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0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6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6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1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3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4" fill="hold">
                          <p:stCondLst>
                            <p:cond delay="indefinite"/>
                          </p:stCondLst>
                          <p:childTnLst>
                            <p:par>
                              <p:cTn id="5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8" dur="25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9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9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2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7" fill="hold">
                          <p:stCondLst>
                            <p:cond delay="indefinite"/>
                          </p:stCondLst>
                          <p:childTnLst>
                            <p:par>
                              <p:cTn id="5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8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9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3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4" fill="hold">
                          <p:stCondLst>
                            <p:cond delay="indefinite"/>
                          </p:stCondLst>
                          <p:childTnLst>
                            <p:par>
                              <p:cTn id="6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8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3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250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6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0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1" fill="hold">
                          <p:stCondLst>
                            <p:cond delay="indefinite"/>
                          </p:stCondLst>
                          <p:childTnLst>
                            <p:par>
                              <p:cTn id="6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5" dur="250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46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7" fill="hold">
                          <p:stCondLst>
                            <p:cond delay="indefinite"/>
                          </p:stCondLst>
                          <p:childTnLst>
                            <p:par>
                              <p:cTn id="6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1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2" fill="hold">
                          <p:stCondLst>
                            <p:cond delay="indefinite"/>
                          </p:stCondLst>
                          <p:childTnLst>
                            <p:par>
                              <p:cTn id="6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8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3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4" fill="hold">
                          <p:stCondLst>
                            <p:cond delay="indefinite"/>
                          </p:stCondLst>
                          <p:childTnLst>
                            <p:par>
                              <p:cTn id="6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1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4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6" fill="hold">
                          <p:stCondLst>
                            <p:cond delay="indefinite"/>
                          </p:stCondLst>
                          <p:childTnLst>
                            <p:par>
                              <p:cTn id="6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5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6" fill="hold">
                          <p:stCondLst>
                            <p:cond delay="indefinite"/>
                          </p:stCondLst>
                          <p:childTnLst>
                            <p:par>
                              <p:cTn id="6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1" fill="hold">
                          <p:stCondLst>
                            <p:cond delay="indefinite"/>
                          </p:stCondLst>
                          <p:childTnLst>
                            <p:par>
                              <p:cTn id="6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5" dur="25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6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9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9" dur="25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1" fill="hold">
                          <p:stCondLst>
                            <p:cond delay="indefinite"/>
                          </p:stCondLst>
                          <p:childTnLst>
                            <p:par>
                              <p:cTn id="7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5" dur="25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6" dur="25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7" fill="hold">
                          <p:stCondLst>
                            <p:cond delay="indefinite"/>
                          </p:stCondLst>
                          <p:childTnLst>
                            <p:par>
                              <p:cTn id="7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1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6" dur="25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7" dur="25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1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0" dur="25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5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6" fill="hold">
                          <p:stCondLst>
                            <p:cond delay="indefinite"/>
                          </p:stCondLst>
                          <p:childTnLst>
                            <p:par>
                              <p:cTn id="7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0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1" fill="hold">
                          <p:stCondLst>
                            <p:cond delay="indefinite"/>
                          </p:stCondLst>
                          <p:childTnLst>
                            <p:par>
                              <p:cTn id="7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5" dur="25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6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3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9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2" dur="25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4" fill="hold">
                          <p:stCondLst>
                            <p:cond delay="indefinite"/>
                          </p:stCondLst>
                          <p:childTnLst>
                            <p:par>
                              <p:cTn id="7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8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9" fill="hold">
                          <p:stCondLst>
                            <p:cond delay="indefinite"/>
                          </p:stCondLst>
                          <p:childTnLst>
                            <p:par>
                              <p:cTn id="7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3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4" fill="hold">
                          <p:stCondLst>
                            <p:cond delay="indefinite"/>
                          </p:stCondLst>
                          <p:childTnLst>
                            <p:par>
                              <p:cTn id="7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8" dur="25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9" dur="25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61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62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8" fill="hold">
                          <p:stCondLst>
                            <p:cond delay="indefinite"/>
                          </p:stCondLst>
                          <p:childTnLst>
                            <p:par>
                              <p:cTn id="7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2" dur="25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3" dur="25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4" fill="hold">
                          <p:stCondLst>
                            <p:cond delay="indefinite"/>
                          </p:stCondLst>
                          <p:childTnLst>
                            <p:par>
                              <p:cTn id="7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8" dur="250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9" dur="25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0" fill="hold">
                          <p:stCondLst>
                            <p:cond delay="indefinite"/>
                          </p:stCondLst>
                          <p:childTnLst>
                            <p:par>
                              <p:cTn id="7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7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0" dur="25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91" dur="25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4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7" dur="25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98" dur="25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2" dur="25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3" dur="25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4" dur="25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9" grpId="0"/>
          <p:bldP spid="140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51" grpId="0"/>
          <p:bldP spid="152" grpId="0"/>
          <p:bldP spid="155" grpId="0"/>
          <p:bldP spid="156" grpId="0"/>
          <p:bldP spid="157" grpId="0"/>
          <p:bldP spid="159" grpId="0"/>
          <p:bldP spid="160" grpId="0"/>
          <p:bldP spid="161" grpId="0"/>
          <p:bldP spid="162" grpId="0"/>
          <p:bldP spid="163" grpId="0"/>
          <p:bldP spid="165" grpId="0"/>
          <p:bldP spid="166" grpId="0"/>
          <p:bldP spid="169" grpId="0"/>
          <p:bldP spid="170" grpId="0"/>
          <p:bldP spid="171" grpId="0"/>
          <p:bldP spid="172" grpId="0"/>
          <p:bldP spid="181" grpId="0"/>
          <p:bldP spid="183" grpId="0"/>
          <p:bldP spid="184" grpId="0"/>
          <p:bldP spid="185" grpId="0"/>
          <p:bldP spid="186" grpId="0"/>
          <p:bldP spid="189" grpId="0"/>
          <p:bldP spid="191" grpId="0"/>
          <p:bldP spid="192" grpId="0"/>
          <p:bldP spid="193" grpId="0"/>
          <p:bldP spid="194" grpId="0"/>
          <p:bldP spid="195" grpId="0"/>
          <p:bldP spid="197" grpId="0"/>
          <p:bldP spid="198" grpId="0"/>
          <p:bldP spid="199" grpId="0"/>
          <p:bldP spid="200" grpId="0"/>
          <p:bldP spid="201" grpId="0"/>
          <p:bldP spid="203" grpId="0"/>
          <p:bldP spid="204" grpId="0"/>
          <p:bldP spid="112" grpId="0"/>
          <p:bldP spid="113" grpId="0"/>
          <p:bldP spid="115" grpId="0"/>
          <p:bldP spid="103" grpId="0" animBg="1"/>
          <p:bldP spid="103" grpId="1" animBg="1"/>
          <p:bldP spid="104" grpId="0" animBg="1"/>
          <p:bldP spid="104" grpId="1" animBg="1"/>
          <p:bldP spid="105" grpId="0" animBg="1"/>
          <p:bldP spid="105" grpId="1" animBg="1"/>
          <p:bldP spid="107" grpId="0" animBg="1"/>
          <p:bldP spid="107" grpId="1" animBg="1"/>
          <p:bldP spid="108" grpId="0" animBg="1"/>
          <p:bldP spid="108" grpId="1" animBg="1"/>
          <p:bldP spid="120" grpId="0" animBg="1"/>
          <p:bldP spid="120" grpId="1" animBg="1"/>
          <p:bldP spid="120" grpId="2" animBg="1"/>
          <p:bldP spid="120" grpId="3" animBg="1"/>
          <p:bldP spid="141" grpId="0" animBg="1"/>
          <p:bldP spid="141" grpId="1" animBg="1"/>
          <p:bldP spid="138" grpId="0" animBg="1"/>
          <p:bldP spid="138" grpId="1" animBg="1"/>
          <p:bldP spid="174" grpId="0" animBg="1"/>
          <p:bldP spid="174" grpId="1" animBg="1"/>
          <p:bldP spid="175" grpId="0" animBg="1"/>
          <p:bldP spid="175" grpId="1" animBg="1"/>
          <p:bldP spid="176" grpId="0" animBg="1"/>
          <p:bldP spid="176" grpId="1" animBg="1"/>
          <p:bldP spid="176" grpId="2" animBg="1"/>
          <p:bldP spid="176" grpId="3" animBg="1"/>
          <p:bldP spid="177" grpId="0" animBg="1"/>
          <p:bldP spid="177" grpId="1" animBg="1"/>
          <p:bldP spid="178" grpId="0" animBg="1"/>
          <p:bldP spid="178" grpId="1" animBg="1"/>
          <p:bldP spid="180" grpId="0" animBg="1"/>
          <p:bldP spid="180" grpId="1" animBg="1"/>
          <p:bldP spid="187" grpId="0" animBg="1"/>
          <p:bldP spid="187" grpId="1" animBg="1"/>
          <p:bldP spid="188" grpId="0" animBg="1"/>
          <p:bldP spid="188" grpId="1" animBg="1"/>
          <p:bldP spid="208" grpId="0"/>
          <p:bldP spid="210" grpId="0"/>
          <p:bldP spid="210" grpId="1"/>
          <p:bldP spid="218" grpId="0" animBg="1"/>
          <p:bldP spid="218" grpId="1" animBg="1"/>
          <p:bldP spid="219" grpId="0" animBg="1"/>
          <p:bldP spid="219" grpId="1" animBg="1"/>
          <p:bldP spid="224" grpId="0" animBg="1"/>
          <p:bldP spid="224" grpId="1" animBg="1"/>
          <p:bldP spid="225" grpId="0" animBg="1"/>
          <p:bldP spid="225" grpId="1" animBg="1"/>
          <p:bldP spid="226" grpId="0" animBg="1"/>
          <p:bldP spid="226" grpId="1" animBg="1"/>
          <p:bldP spid="233" grpId="0" animBg="1"/>
          <p:bldP spid="233" grpId="1" animBg="1"/>
          <p:bldP spid="234" grpId="0" animBg="1"/>
          <p:bldP spid="235" grpId="0"/>
          <p:bldP spid="244" grpId="0"/>
          <p:bldP spid="247" grpId="0"/>
          <p:bldP spid="2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25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9" dur="25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2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25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8" dur="25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0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5" fill="hold">
                          <p:stCondLst>
                            <p:cond delay="indefinite"/>
                          </p:stCondLst>
                          <p:childTnLst>
                            <p:par>
                              <p:cTn id="2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9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0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0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2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3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1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1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2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54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8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0" fill="hold">
                          <p:stCondLst>
                            <p:cond delay="indefinite"/>
                          </p:stCondLst>
                          <p:childTnLst>
                            <p:par>
                              <p:cTn id="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4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9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0" fill="hold">
                          <p:stCondLst>
                            <p:cond delay="indefinite"/>
                          </p:stCondLst>
                          <p:childTnLst>
                            <p:par>
                              <p:cTn id="3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1" dur="25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2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6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1" dur="25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2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2" dur="25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3" dur="25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0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8" fill="hold">
                          <p:stCondLst>
                            <p:cond delay="indefinite"/>
                          </p:stCondLst>
                          <p:childTnLst>
                            <p:par>
                              <p:cTn id="4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2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3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9" fill="hold">
                          <p:stCondLst>
                            <p:cond delay="indefinite"/>
                          </p:stCondLst>
                          <p:childTnLst>
                            <p:par>
                              <p:cTn id="4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2" dur="25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3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4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6" dur="25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2" dur="250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3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9" fill="hold">
                          <p:stCondLst>
                            <p:cond delay="indefinite"/>
                          </p:stCondLst>
                          <p:childTnLst>
                            <p:par>
                              <p:cTn id="4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2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4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6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25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2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3" fill="hold">
                          <p:stCondLst>
                            <p:cond delay="indefinite"/>
                          </p:stCondLst>
                          <p:childTnLst>
                            <p:par>
                              <p:cTn id="4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7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8" fill="hold">
                          <p:stCondLst>
                            <p:cond delay="indefinite"/>
                          </p:stCondLst>
                          <p:childTnLst>
                            <p:par>
                              <p:cTn id="4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2" dur="25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3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8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6" dur="25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8" fill="hold">
                          <p:stCondLst>
                            <p:cond delay="indefinite"/>
                          </p:stCondLst>
                          <p:childTnLst>
                            <p:par>
                              <p:cTn id="4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8" fill="hold">
                          <p:stCondLst>
                            <p:cond delay="indefinite"/>
                          </p:stCondLst>
                          <p:childTnLst>
                            <p:par>
                              <p:cTn id="4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2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6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059 -0.11821 L 0.0007 -1.48148E-6 " pathEditMode="relative" rAng="0" ptsTypes="AA">
                                          <p:cBhvr>
                                            <p:cTn id="51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503" y="58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3" fill="hold">
                          <p:stCondLst>
                            <p:cond delay="indefinite"/>
                          </p:stCondLst>
                          <p:childTnLst>
                            <p:par>
                              <p:cTn id="5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5" presetID="45" presetClass="exit" presetSubtype="0" repeatCount="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6" dur="1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7" dur="1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8" dur="1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521" presetID="45" presetClass="entr" presetSubtype="0" repeatCount="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3" dur="1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4" dur="1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5" dur="1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0122 -0.12006 L -3.88889E-6 -1.97531E-6 " pathEditMode="relative" rAng="0" ptsTypes="AA">
                                          <p:cBhvr>
                                            <p:cTn id="53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69" y="59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0364 -0.11636 L 4.72222E-6 3.7037E-7 " pathEditMode="relative" rAng="0" ptsTypes="AA">
                                          <p:cBhvr>
                                            <p:cTn id="537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191" y="58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3" fill="hold">
                          <p:stCondLst>
                            <p:cond delay="indefinite"/>
                          </p:stCondLst>
                          <p:childTnLst>
                            <p:par>
                              <p:cTn id="5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5" fill="hold">
                          <p:stCondLst>
                            <p:cond delay="indefinite"/>
                          </p:stCondLst>
                          <p:childTnLst>
                            <p:par>
                              <p:cTn id="5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250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0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6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6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1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3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4" fill="hold">
                          <p:stCondLst>
                            <p:cond delay="indefinite"/>
                          </p:stCondLst>
                          <p:childTnLst>
                            <p:par>
                              <p:cTn id="5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8" dur="25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9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9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2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7" fill="hold">
                          <p:stCondLst>
                            <p:cond delay="indefinite"/>
                          </p:stCondLst>
                          <p:childTnLst>
                            <p:par>
                              <p:cTn id="5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8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9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3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4" fill="hold">
                          <p:stCondLst>
                            <p:cond delay="indefinite"/>
                          </p:stCondLst>
                          <p:childTnLst>
                            <p:par>
                              <p:cTn id="6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8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3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250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6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0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1" fill="hold">
                          <p:stCondLst>
                            <p:cond delay="indefinite"/>
                          </p:stCondLst>
                          <p:childTnLst>
                            <p:par>
                              <p:cTn id="6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5" dur="250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46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7" fill="hold">
                          <p:stCondLst>
                            <p:cond delay="indefinite"/>
                          </p:stCondLst>
                          <p:childTnLst>
                            <p:par>
                              <p:cTn id="6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1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2" fill="hold">
                          <p:stCondLst>
                            <p:cond delay="indefinite"/>
                          </p:stCondLst>
                          <p:childTnLst>
                            <p:par>
                              <p:cTn id="6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8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3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4" fill="hold">
                          <p:stCondLst>
                            <p:cond delay="indefinite"/>
                          </p:stCondLst>
                          <p:childTnLst>
                            <p:par>
                              <p:cTn id="6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1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4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6" fill="hold">
                          <p:stCondLst>
                            <p:cond delay="indefinite"/>
                          </p:stCondLst>
                          <p:childTnLst>
                            <p:par>
                              <p:cTn id="6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5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6" fill="hold">
                          <p:stCondLst>
                            <p:cond delay="indefinite"/>
                          </p:stCondLst>
                          <p:childTnLst>
                            <p:par>
                              <p:cTn id="6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1" fill="hold">
                          <p:stCondLst>
                            <p:cond delay="indefinite"/>
                          </p:stCondLst>
                          <p:childTnLst>
                            <p:par>
                              <p:cTn id="6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5" dur="25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6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9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9" dur="25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1" fill="hold">
                          <p:stCondLst>
                            <p:cond delay="indefinite"/>
                          </p:stCondLst>
                          <p:childTnLst>
                            <p:par>
                              <p:cTn id="7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5" dur="25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6" dur="25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7" fill="hold">
                          <p:stCondLst>
                            <p:cond delay="indefinite"/>
                          </p:stCondLst>
                          <p:childTnLst>
                            <p:par>
                              <p:cTn id="7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1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6" dur="25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7" dur="25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1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0" dur="25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5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6" fill="hold">
                          <p:stCondLst>
                            <p:cond delay="indefinite"/>
                          </p:stCondLst>
                          <p:childTnLst>
                            <p:par>
                              <p:cTn id="7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0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1" fill="hold">
                          <p:stCondLst>
                            <p:cond delay="indefinite"/>
                          </p:stCondLst>
                          <p:childTnLst>
                            <p:par>
                              <p:cTn id="7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5" dur="25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6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3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9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2" dur="25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4" fill="hold">
                          <p:stCondLst>
                            <p:cond delay="indefinite"/>
                          </p:stCondLst>
                          <p:childTnLst>
                            <p:par>
                              <p:cTn id="7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8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9" fill="hold">
                          <p:stCondLst>
                            <p:cond delay="indefinite"/>
                          </p:stCondLst>
                          <p:childTnLst>
                            <p:par>
                              <p:cTn id="7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3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4" fill="hold">
                          <p:stCondLst>
                            <p:cond delay="indefinite"/>
                          </p:stCondLst>
                          <p:childTnLst>
                            <p:par>
                              <p:cTn id="7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8" dur="25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9" dur="25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61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62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8" fill="hold">
                          <p:stCondLst>
                            <p:cond delay="indefinite"/>
                          </p:stCondLst>
                          <p:childTnLst>
                            <p:par>
                              <p:cTn id="7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2" dur="25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3" dur="25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4" fill="hold">
                          <p:stCondLst>
                            <p:cond delay="indefinite"/>
                          </p:stCondLst>
                          <p:childTnLst>
                            <p:par>
                              <p:cTn id="7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8" dur="250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9" dur="25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0" fill="hold">
                          <p:stCondLst>
                            <p:cond delay="indefinite"/>
                          </p:stCondLst>
                          <p:childTnLst>
                            <p:par>
                              <p:cTn id="7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7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0" dur="25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91" dur="25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4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7" dur="25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98" dur="25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2" dur="25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3" dur="25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4" dur="25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9" grpId="0"/>
          <p:bldP spid="140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51" grpId="0"/>
          <p:bldP spid="152" grpId="0"/>
          <p:bldP spid="155" grpId="0"/>
          <p:bldP spid="156" grpId="0"/>
          <p:bldP spid="157" grpId="0"/>
          <p:bldP spid="159" grpId="0"/>
          <p:bldP spid="160" grpId="0"/>
          <p:bldP spid="161" grpId="0"/>
          <p:bldP spid="162" grpId="0"/>
          <p:bldP spid="163" grpId="0"/>
          <p:bldP spid="165" grpId="0"/>
          <p:bldP spid="166" grpId="0"/>
          <p:bldP spid="169" grpId="0"/>
          <p:bldP spid="170" grpId="0"/>
          <p:bldP spid="171" grpId="0"/>
          <p:bldP spid="172" grpId="0"/>
          <p:bldP spid="181" grpId="0"/>
          <p:bldP spid="183" grpId="0"/>
          <p:bldP spid="184" grpId="0"/>
          <p:bldP spid="185" grpId="0"/>
          <p:bldP spid="186" grpId="0"/>
          <p:bldP spid="189" grpId="0"/>
          <p:bldP spid="191" grpId="0"/>
          <p:bldP spid="192" grpId="0"/>
          <p:bldP spid="193" grpId="0"/>
          <p:bldP spid="194" grpId="0"/>
          <p:bldP spid="195" grpId="0"/>
          <p:bldP spid="197" grpId="0"/>
          <p:bldP spid="198" grpId="0"/>
          <p:bldP spid="199" grpId="0"/>
          <p:bldP spid="200" grpId="0"/>
          <p:bldP spid="201" grpId="0"/>
          <p:bldP spid="203" grpId="0"/>
          <p:bldP spid="204" grpId="0"/>
          <p:bldP spid="112" grpId="0"/>
          <p:bldP spid="113" grpId="0"/>
          <p:bldP spid="115" grpId="0"/>
          <p:bldP spid="103" grpId="0" animBg="1"/>
          <p:bldP spid="103" grpId="1" animBg="1"/>
          <p:bldP spid="104" grpId="0" animBg="1"/>
          <p:bldP spid="104" grpId="1" animBg="1"/>
          <p:bldP spid="105" grpId="0" animBg="1"/>
          <p:bldP spid="105" grpId="1" animBg="1"/>
          <p:bldP spid="107" grpId="0" animBg="1"/>
          <p:bldP spid="107" grpId="1" animBg="1"/>
          <p:bldP spid="108" grpId="0" animBg="1"/>
          <p:bldP spid="108" grpId="1" animBg="1"/>
          <p:bldP spid="120" grpId="0" animBg="1"/>
          <p:bldP spid="120" grpId="1" animBg="1"/>
          <p:bldP spid="120" grpId="2" animBg="1"/>
          <p:bldP spid="120" grpId="3" animBg="1"/>
          <p:bldP spid="141" grpId="0" animBg="1"/>
          <p:bldP spid="141" grpId="1" animBg="1"/>
          <p:bldP spid="138" grpId="0" animBg="1"/>
          <p:bldP spid="138" grpId="1" animBg="1"/>
          <p:bldP spid="174" grpId="0" animBg="1"/>
          <p:bldP spid="174" grpId="1" animBg="1"/>
          <p:bldP spid="175" grpId="0" animBg="1"/>
          <p:bldP spid="175" grpId="1" animBg="1"/>
          <p:bldP spid="176" grpId="0" animBg="1"/>
          <p:bldP spid="176" grpId="1" animBg="1"/>
          <p:bldP spid="176" grpId="2" animBg="1"/>
          <p:bldP spid="176" grpId="3" animBg="1"/>
          <p:bldP spid="177" grpId="0" animBg="1"/>
          <p:bldP spid="177" grpId="1" animBg="1"/>
          <p:bldP spid="178" grpId="0" animBg="1"/>
          <p:bldP spid="178" grpId="1" animBg="1"/>
          <p:bldP spid="180" grpId="0" animBg="1"/>
          <p:bldP spid="180" grpId="1" animBg="1"/>
          <p:bldP spid="187" grpId="0" animBg="1"/>
          <p:bldP spid="187" grpId="1" animBg="1"/>
          <p:bldP spid="188" grpId="0" animBg="1"/>
          <p:bldP spid="188" grpId="1" animBg="1"/>
          <p:bldP spid="208" grpId="0"/>
          <p:bldP spid="210" grpId="0"/>
          <p:bldP spid="210" grpId="1"/>
          <p:bldP spid="218" grpId="0" animBg="1"/>
          <p:bldP spid="218" grpId="1" animBg="1"/>
          <p:bldP spid="219" grpId="0" animBg="1"/>
          <p:bldP spid="219" grpId="1" animBg="1"/>
          <p:bldP spid="224" grpId="0" animBg="1"/>
          <p:bldP spid="224" grpId="1" animBg="1"/>
          <p:bldP spid="225" grpId="0" animBg="1"/>
          <p:bldP spid="225" grpId="1" animBg="1"/>
          <p:bldP spid="226" grpId="0" animBg="1"/>
          <p:bldP spid="226" grpId="1" animBg="1"/>
          <p:bldP spid="233" grpId="0" animBg="1"/>
          <p:bldP spid="233" grpId="1" animBg="1"/>
          <p:bldP spid="234" grpId="0" animBg="1"/>
          <p:bldP spid="235" grpId="0"/>
          <p:bldP spid="244" grpId="0"/>
          <p:bldP spid="247" grpId="0"/>
          <p:bldP spid="24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22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831" y="108541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547" y="1085410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411" y="209203"/>
            <a:ext cx="774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Q.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6656" y="292629"/>
            <a:ext cx="6397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If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 and </a:t>
            </a:r>
            <a:r>
              <a:rPr lang="el-GR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zeros of the quadratic polynomial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4</a:t>
            </a:r>
            <a:r>
              <a:rPr lang="en-US" sz="1400" b="1" i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+ 3, find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the value of 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l-GR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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l-GR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087038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74430" y="1085410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01200" y="1085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769030" y="1085410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02178" y="108541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14493" y="108541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1989" y="1403259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494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352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24816" y="1403259"/>
            <a:ext cx="35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42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900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79606" y="1403259"/>
            <a:ext cx="433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–4,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2778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1358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003188" y="1403259"/>
            <a:ext cx="27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4368" y="1711643"/>
            <a:ext cx="26937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36027" y="216562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2840" y="2165621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28639" y="2165621"/>
            <a:ext cx="3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24581" y="216562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336215" y="216562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1617021" y="2318728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" name="TextBox 132"/>
          <p:cNvSpPr txBox="1"/>
          <p:nvPr/>
        </p:nvSpPr>
        <p:spPr>
          <a:xfrm>
            <a:off x="1600321" y="225485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62650" y="20525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918285" y="216562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683852" y="216562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871612" y="2165621"/>
            <a:ext cx="325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18736" y="2702863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336215" y="270434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665997" y="285745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5" name="TextBox 144"/>
          <p:cNvSpPr txBox="1"/>
          <p:nvPr/>
        </p:nvSpPr>
        <p:spPr>
          <a:xfrm>
            <a:off x="1600321" y="279358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611542" y="25912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918285" y="270434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236058" y="285745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9" name="TextBox 148"/>
          <p:cNvSpPr txBox="1"/>
          <p:nvPr/>
        </p:nvSpPr>
        <p:spPr>
          <a:xfrm>
            <a:off x="2171970" y="280282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170430" y="2582008"/>
            <a:ext cx="29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230015" y="2318728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" name="TextBox 111"/>
          <p:cNvSpPr txBox="1"/>
          <p:nvPr/>
        </p:nvSpPr>
        <p:spPr>
          <a:xfrm>
            <a:off x="2340526" y="225485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61542" y="2024809"/>
            <a:ext cx="291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79963" y="3178452"/>
            <a:ext cx="557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9671" y="365477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71014" y="3654776"/>
            <a:ext cx="67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307040" y="3654776"/>
            <a:ext cx="731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18524" y="3654776"/>
            <a:ext cx="2873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9671" y="406417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14087" y="4064173"/>
            <a:ext cx="42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187624" y="406417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374138" y="4064173"/>
            <a:ext cx="274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573492" y="4064173"/>
            <a:ext cx="292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770358" y="4064173"/>
            <a:ext cx="561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108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6027" y="171164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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6387" y="2715596"/>
            <a:ext cx="539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24821" y="270434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27784" y="270434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95494" y="3178452"/>
            <a:ext cx="336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74972" y="3178452"/>
            <a:ext cx="557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20838" y="3178452"/>
            <a:ext cx="282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13819" y="3178452"/>
            <a:ext cx="557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93005" y="3178452"/>
            <a:ext cx="290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51436" y="3654776"/>
            <a:ext cx="495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(3)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02240" y="3654776"/>
            <a:ext cx="275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96092" y="3654776"/>
            <a:ext cx="2873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675139" y="315259"/>
            <a:ext cx="1487765" cy="287636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317351" y="1137698"/>
            <a:ext cx="174703" cy="20320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entury Schoolbook" pitchFamily="18" charset="0"/>
              </a:rPr>
              <a:t>1</a:t>
            </a:r>
          </a:p>
        </p:txBody>
      </p:sp>
      <p:sp>
        <p:nvSpPr>
          <p:cNvPr id="82" name="Oval 81"/>
          <p:cNvSpPr/>
          <p:nvPr/>
        </p:nvSpPr>
        <p:spPr>
          <a:xfrm>
            <a:off x="1662617" y="1115670"/>
            <a:ext cx="317095" cy="26059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248694" y="1136378"/>
            <a:ext cx="196891" cy="2153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60569" y="3486229"/>
            <a:ext cx="952178" cy="0"/>
          </a:xfrm>
          <a:prstGeom prst="line">
            <a:avLst/>
          </a:prstGeom>
          <a:ln w="28575">
            <a:solidFill>
              <a:srgbClr val="FF00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593304" y="3178452"/>
            <a:ext cx="240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43222" y="3178452"/>
            <a:ext cx="288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901527" y="3178452"/>
            <a:ext cx="288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31542" y="3178452"/>
            <a:ext cx="249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2158588" y="3160699"/>
            <a:ext cx="413093" cy="35886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938004" y="3629232"/>
            <a:ext cx="413093" cy="35886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2659931" y="2743115"/>
            <a:ext cx="225023" cy="24510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370497" y="3659832"/>
            <a:ext cx="604809" cy="32623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923353" y="2218793"/>
            <a:ext cx="189707" cy="22282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25822" y="546999"/>
            <a:ext cx="1026501" cy="242872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1700793" y="2077036"/>
            <a:ext cx="173727" cy="25293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29218" y="1443820"/>
            <a:ext cx="313955" cy="25293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60025" y="2024809"/>
            <a:ext cx="5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(–4)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1651681" y="2315607"/>
            <a:ext cx="189802" cy="22223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663186" y="1451635"/>
            <a:ext cx="217599" cy="2267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661735" y="2655748"/>
            <a:ext cx="182395" cy="20523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3045087" y="1441056"/>
            <a:ext cx="200322" cy="2267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655385" y="2861007"/>
            <a:ext cx="182395" cy="20523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210600" y="2108964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377131" y="2108964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942896" y="4084020"/>
            <a:ext cx="687516" cy="269602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79963" y="4443547"/>
            <a:ext cx="557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295494" y="4443547"/>
            <a:ext cx="336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474972" y="4443547"/>
            <a:ext cx="557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920838" y="4443547"/>
            <a:ext cx="282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37848" y="445307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101713" y="4443547"/>
            <a:ext cx="561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108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915324" y="4469607"/>
            <a:ext cx="1645912" cy="285096"/>
          </a:xfrm>
          <a:prstGeom prst="roundRect">
            <a:avLst>
              <a:gd name="adj" fmla="val 24242"/>
            </a:avLst>
          </a:prstGeom>
          <a:noFill/>
          <a:ln>
            <a:solidFill>
              <a:srgbClr val="66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25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2" dur="25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25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0" dur="25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25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25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6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2" fill="hold">
                          <p:stCondLst>
                            <p:cond delay="indefinite"/>
                          </p:stCondLst>
                          <p:childTnLst>
                            <p:par>
                              <p:cTn id="3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8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9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8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2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3" fill="hold">
                          <p:stCondLst>
                            <p:cond delay="indefinite"/>
                          </p:stCondLst>
                          <p:childTnLst>
                            <p:par>
                              <p:cTn id="3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7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8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60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1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4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1" fill="hold">
                          <p:stCondLst>
                            <p:cond delay="indefinite"/>
                          </p:stCondLst>
                          <p:childTnLst>
                            <p:par>
                              <p:cTn id="3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1" fill="hold">
                          <p:stCondLst>
                            <p:cond delay="indefinite"/>
                          </p:stCondLst>
                          <p:childTnLst>
                            <p:par>
                              <p:cTn id="4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5" fill="hold">
                          <p:stCondLst>
                            <p:cond delay="indefinite"/>
                          </p:stCondLst>
                          <p:childTnLst>
                            <p:par>
                              <p:cTn id="4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9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0" fill="hold">
                          <p:stCondLst>
                            <p:cond delay="indefinite"/>
                          </p:stCondLst>
                          <p:childTnLst>
                            <p:par>
                              <p:cTn id="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7" fill="hold">
                          <p:stCondLst>
                            <p:cond delay="indefinite"/>
                          </p:stCondLst>
                          <p:childTnLst>
                            <p:par>
                              <p:cTn id="4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1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916 -0.09166 L 3.61111E-6 -2.59259E-6 " pathEditMode="relative" rAng="0" ptsTypes="AA">
                                          <p:cBhvr>
                                            <p:cTn id="4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458" y="456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2" fill="hold">
                          <p:stCondLst>
                            <p:cond delay="indefinite"/>
                          </p:stCondLst>
                          <p:childTnLst>
                            <p:par>
                              <p:cTn id="4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7" fill="hold">
                          <p:stCondLst>
                            <p:cond delay="indefinite"/>
                          </p:stCondLst>
                          <p:childTnLst>
                            <p:par>
                              <p:cTn id="4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8" fill="hold">
                          <p:stCondLst>
                            <p:cond delay="indefinite"/>
                          </p:stCondLst>
                          <p:childTnLst>
                            <p:par>
                              <p:cTn id="5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8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0" fill="hold">
                          <p:stCondLst>
                            <p:cond delay="indefinite"/>
                          </p:stCondLst>
                          <p:childTnLst>
                            <p:par>
                              <p:cTn id="5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5" fill="hold">
                          <p:stCondLst>
                            <p:cond delay="indefinite"/>
                          </p:stCondLst>
                          <p:childTnLst>
                            <p:par>
                              <p:cTn id="5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7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38" dur="indefinite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4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45" dur="indefinite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1" fill="hold">
                          <p:stCondLst>
                            <p:cond delay="indefinite"/>
                          </p:stCondLst>
                          <p:childTnLst>
                            <p:par>
                              <p:cTn id="5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5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2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573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5" fill="hold">
                          <p:stCondLst>
                            <p:cond delay="indefinite"/>
                          </p:stCondLst>
                          <p:childTnLst>
                            <p:par>
                              <p:cTn id="5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9" dur="25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0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2" fill="hold">
                          <p:stCondLst>
                            <p:cond delay="indefinite"/>
                          </p:stCondLst>
                          <p:childTnLst>
                            <p:par>
                              <p:cTn id="5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7" fill="hold">
                          <p:stCondLst>
                            <p:cond delay="indefinite"/>
                          </p:stCondLst>
                          <p:childTnLst>
                            <p:par>
                              <p:cTn id="5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5" dur="25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6" dur="25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7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33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9" grpId="0"/>
          <p:bldP spid="140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12" grpId="0"/>
          <p:bldP spid="113" grpId="0"/>
          <p:bldP spid="103" grpId="0"/>
          <p:bldP spid="104" grpId="0"/>
          <p:bldP spid="105" grpId="0"/>
          <p:bldP spid="106" grpId="0"/>
          <p:bldP spid="106" grpId="1"/>
          <p:bldP spid="107" grpId="0"/>
          <p:bldP spid="108" grpId="0"/>
          <p:bldP spid="109" grpId="0"/>
          <p:bldP spid="120" grpId="0"/>
          <p:bldP spid="136" grpId="0"/>
          <p:bldP spid="137" grpId="0"/>
          <p:bldP spid="138" grpId="0"/>
          <p:bldP spid="68" grpId="0"/>
          <p:bldP spid="69" grpId="0"/>
          <p:bldP spid="71" grpId="0"/>
          <p:bldP spid="72" grpId="0"/>
          <p:bldP spid="70" grpId="0"/>
          <p:bldP spid="73" grpId="0"/>
          <p:bldP spid="74" grpId="0"/>
          <p:bldP spid="75" grpId="0"/>
          <p:bldP spid="76" grpId="0"/>
          <p:bldP spid="78" grpId="0"/>
          <p:bldP spid="78" grpId="1"/>
          <p:bldP spid="78" grpId="2"/>
          <p:bldP spid="79" grpId="0"/>
          <p:bldP spid="80" grpId="0"/>
          <p:bldP spid="77" grpId="0" animBg="1"/>
          <p:bldP spid="77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5" grpId="0"/>
          <p:bldP spid="86" grpId="0"/>
          <p:bldP spid="87" grpId="0"/>
          <p:bldP spid="88" grpId="0"/>
          <p:bldP spid="91" grpId="0" animBg="1"/>
          <p:bldP spid="91" grpId="1" animBg="1"/>
          <p:bldP spid="93" grpId="0" animBg="1"/>
          <p:bldP spid="93" grpId="1" animBg="1"/>
          <p:bldP spid="94" grpId="0" animBg="1"/>
          <p:bldP spid="94" grpId="1" animBg="1"/>
          <p:bldP spid="97" grpId="0" animBg="1"/>
          <p:bldP spid="97" grpId="1" animBg="1"/>
          <p:bldP spid="114" grpId="0" animBg="1"/>
          <p:bldP spid="114" grpId="1" animBg="1"/>
          <p:bldP spid="95" grpId="0" animBg="1"/>
          <p:bldP spid="95" grpId="1" animBg="1"/>
          <p:bldP spid="96" grpId="0" animBg="1"/>
          <p:bldP spid="96" grpId="1" animBg="1"/>
          <p:bldP spid="98" grpId="0" animBg="1"/>
          <p:bldP spid="98" grpId="1" animBg="1"/>
          <p:bldP spid="125" grpId="0"/>
          <p:bldP spid="141" grpId="0" animBg="1"/>
          <p:bldP spid="141" grpId="1" animBg="1"/>
          <p:bldP spid="151" grpId="0" animBg="1"/>
          <p:bldP spid="151" grpId="1" animBg="1"/>
          <p:bldP spid="151" grpId="2" animBg="1"/>
          <p:bldP spid="151" grpId="3" animBg="1"/>
          <p:bldP spid="152" grpId="0" animBg="1"/>
          <p:bldP spid="152" grpId="1" animBg="1"/>
          <p:bldP spid="155" grpId="0" animBg="1"/>
          <p:bldP spid="155" grpId="1" animBg="1"/>
          <p:bldP spid="156" grpId="0" animBg="1"/>
          <p:bldP spid="156" grpId="1" animBg="1"/>
          <p:bldP spid="157" grpId="0" animBg="1"/>
          <p:bldP spid="157" grpId="1" animBg="1"/>
          <p:bldP spid="158" grpId="0" animBg="1"/>
          <p:bldP spid="158" grpId="1" animBg="1"/>
          <p:bldP spid="159" grpId="0" animBg="1"/>
          <p:bldP spid="159" grpId="1" animBg="1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25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2" dur="25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25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0" dur="25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25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25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6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2" fill="hold">
                          <p:stCondLst>
                            <p:cond delay="indefinite"/>
                          </p:stCondLst>
                          <p:childTnLst>
                            <p:par>
                              <p:cTn id="3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8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9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8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2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3" fill="hold">
                          <p:stCondLst>
                            <p:cond delay="indefinite"/>
                          </p:stCondLst>
                          <p:childTnLst>
                            <p:par>
                              <p:cTn id="3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7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8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60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1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4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1" fill="hold">
                          <p:stCondLst>
                            <p:cond delay="indefinite"/>
                          </p:stCondLst>
                          <p:childTnLst>
                            <p:par>
                              <p:cTn id="3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1" fill="hold">
                          <p:stCondLst>
                            <p:cond delay="indefinite"/>
                          </p:stCondLst>
                          <p:childTnLst>
                            <p:par>
                              <p:cTn id="4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5" fill="hold">
                          <p:stCondLst>
                            <p:cond delay="indefinite"/>
                          </p:stCondLst>
                          <p:childTnLst>
                            <p:par>
                              <p:cTn id="4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9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0" fill="hold">
                          <p:stCondLst>
                            <p:cond delay="indefinite"/>
                          </p:stCondLst>
                          <p:childTnLst>
                            <p:par>
                              <p:cTn id="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7" fill="hold">
                          <p:stCondLst>
                            <p:cond delay="indefinite"/>
                          </p:stCondLst>
                          <p:childTnLst>
                            <p:par>
                              <p:cTn id="4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1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916 -0.09166 L 3.61111E-6 -2.59259E-6 " pathEditMode="relative" rAng="0" ptsTypes="AA">
                                          <p:cBhvr>
                                            <p:cTn id="4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458" y="456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2" fill="hold">
                          <p:stCondLst>
                            <p:cond delay="indefinite"/>
                          </p:stCondLst>
                          <p:childTnLst>
                            <p:par>
                              <p:cTn id="4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7" fill="hold">
                          <p:stCondLst>
                            <p:cond delay="indefinite"/>
                          </p:stCondLst>
                          <p:childTnLst>
                            <p:par>
                              <p:cTn id="4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8" fill="hold">
                          <p:stCondLst>
                            <p:cond delay="indefinite"/>
                          </p:stCondLst>
                          <p:childTnLst>
                            <p:par>
                              <p:cTn id="5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8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0" fill="hold">
                          <p:stCondLst>
                            <p:cond delay="indefinite"/>
                          </p:stCondLst>
                          <p:childTnLst>
                            <p:par>
                              <p:cTn id="5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5" fill="hold">
                          <p:stCondLst>
                            <p:cond delay="indefinite"/>
                          </p:stCondLst>
                          <p:childTnLst>
                            <p:par>
                              <p:cTn id="5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7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38" dur="indefinite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4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545" dur="indefinite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1" fill="hold">
                          <p:stCondLst>
                            <p:cond delay="indefinite"/>
                          </p:stCondLst>
                          <p:childTnLst>
                            <p:par>
                              <p:cTn id="5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5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2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573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5" fill="hold">
                          <p:stCondLst>
                            <p:cond delay="indefinite"/>
                          </p:stCondLst>
                          <p:childTnLst>
                            <p:par>
                              <p:cTn id="5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9" dur="25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0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2" fill="hold">
                          <p:stCondLst>
                            <p:cond delay="indefinite"/>
                          </p:stCondLst>
                          <p:childTnLst>
                            <p:par>
                              <p:cTn id="5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7" fill="hold">
                          <p:stCondLst>
                            <p:cond delay="indefinite"/>
                          </p:stCondLst>
                          <p:childTnLst>
                            <p:par>
                              <p:cTn id="5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5" dur="25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6" dur="25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7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33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9" grpId="0"/>
          <p:bldP spid="140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12" grpId="0"/>
          <p:bldP spid="113" grpId="0"/>
          <p:bldP spid="103" grpId="0"/>
          <p:bldP spid="104" grpId="0"/>
          <p:bldP spid="105" grpId="0"/>
          <p:bldP spid="106" grpId="0"/>
          <p:bldP spid="106" grpId="1"/>
          <p:bldP spid="107" grpId="0"/>
          <p:bldP spid="108" grpId="0"/>
          <p:bldP spid="109" grpId="0"/>
          <p:bldP spid="120" grpId="0"/>
          <p:bldP spid="136" grpId="0"/>
          <p:bldP spid="137" grpId="0"/>
          <p:bldP spid="138" grpId="0"/>
          <p:bldP spid="68" grpId="0"/>
          <p:bldP spid="69" grpId="0"/>
          <p:bldP spid="71" grpId="0"/>
          <p:bldP spid="72" grpId="0"/>
          <p:bldP spid="70" grpId="0"/>
          <p:bldP spid="73" grpId="0"/>
          <p:bldP spid="74" grpId="0"/>
          <p:bldP spid="75" grpId="0"/>
          <p:bldP spid="76" grpId="0"/>
          <p:bldP spid="78" grpId="0"/>
          <p:bldP spid="78" grpId="1"/>
          <p:bldP spid="78" grpId="2"/>
          <p:bldP spid="79" grpId="0"/>
          <p:bldP spid="80" grpId="0"/>
          <p:bldP spid="77" grpId="0" animBg="1"/>
          <p:bldP spid="77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5" grpId="0"/>
          <p:bldP spid="86" grpId="0"/>
          <p:bldP spid="87" grpId="0"/>
          <p:bldP spid="88" grpId="0"/>
          <p:bldP spid="91" grpId="0" animBg="1"/>
          <p:bldP spid="91" grpId="1" animBg="1"/>
          <p:bldP spid="93" grpId="0" animBg="1"/>
          <p:bldP spid="93" grpId="1" animBg="1"/>
          <p:bldP spid="94" grpId="0" animBg="1"/>
          <p:bldP spid="94" grpId="1" animBg="1"/>
          <p:bldP spid="97" grpId="0" animBg="1"/>
          <p:bldP spid="97" grpId="1" animBg="1"/>
          <p:bldP spid="114" grpId="0" animBg="1"/>
          <p:bldP spid="114" grpId="1" animBg="1"/>
          <p:bldP spid="95" grpId="0" animBg="1"/>
          <p:bldP spid="95" grpId="1" animBg="1"/>
          <p:bldP spid="96" grpId="0" animBg="1"/>
          <p:bldP spid="96" grpId="1" animBg="1"/>
          <p:bldP spid="98" grpId="0" animBg="1"/>
          <p:bldP spid="98" grpId="1" animBg="1"/>
          <p:bldP spid="125" grpId="0"/>
          <p:bldP spid="141" grpId="0" animBg="1"/>
          <p:bldP spid="141" grpId="1" animBg="1"/>
          <p:bldP spid="151" grpId="0" animBg="1"/>
          <p:bldP spid="151" grpId="1" animBg="1"/>
          <p:bldP spid="151" grpId="2" animBg="1"/>
          <p:bldP spid="151" grpId="3" animBg="1"/>
          <p:bldP spid="152" grpId="0" animBg="1"/>
          <p:bldP spid="152" grpId="1" animBg="1"/>
          <p:bldP spid="155" grpId="0" animBg="1"/>
          <p:bldP spid="155" grpId="1" animBg="1"/>
          <p:bldP spid="156" grpId="0" animBg="1"/>
          <p:bldP spid="156" grpId="1" animBg="1"/>
          <p:bldP spid="157" grpId="0" animBg="1"/>
          <p:bldP spid="157" grpId="1" animBg="1"/>
          <p:bldP spid="158" grpId="0" animBg="1"/>
          <p:bldP spid="158" grpId="1" animBg="1"/>
          <p:bldP spid="159" grpId="0" animBg="1"/>
          <p:bldP spid="159" grpId="1" animBg="1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831" y="108541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547" y="1085410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410" y="209203"/>
            <a:ext cx="107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63342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74430" y="1085410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99090" y="1085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41092" y="1085410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94306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16143" y="108541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1989" y="1403259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494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352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24815" y="1403259"/>
            <a:ext cx="415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42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900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79607" y="1403259"/>
            <a:ext cx="488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–6,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5275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3855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028158" y="1403259"/>
            <a:ext cx="327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35794" y="165565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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4367" y="1655657"/>
            <a:ext cx="2726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(s)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35794" y="205433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2840" y="2054336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28639" y="205433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18244" y="205433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329878" y="205433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1610684" y="2207443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" name="TextBox 132"/>
          <p:cNvSpPr txBox="1"/>
          <p:nvPr/>
        </p:nvSpPr>
        <p:spPr>
          <a:xfrm>
            <a:off x="1593984" y="214357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56313" y="1941232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892451" y="205433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5576" y="189988"/>
            <a:ext cx="6697007" cy="866104"/>
            <a:chOff x="1187361" y="264636"/>
            <a:chExt cx="6697007" cy="866104"/>
          </a:xfrm>
        </p:grpSpPr>
        <p:sp>
          <p:nvSpPr>
            <p:cNvPr id="33" name="Rectangle 32"/>
            <p:cNvSpPr/>
            <p:nvPr/>
          </p:nvSpPr>
          <p:spPr>
            <a:xfrm>
              <a:off x="1187361" y="264636"/>
              <a:ext cx="66970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s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3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s</a:t>
              </a:r>
              <a:r>
                <a:rPr lang="en-US" sz="1400" b="1" baseline="300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6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s 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+ 4,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88868" y="706458"/>
              <a:ext cx="17804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find the value of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848599" y="576527"/>
              <a:ext cx="748732" cy="548114"/>
              <a:chOff x="5252550" y="1848826"/>
              <a:chExt cx="748732" cy="54811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481444" y="1979116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312972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5263771" y="2089163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252550" y="1867874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765653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5712421" y="205201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07612" y="1848826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519234" y="706458"/>
              <a:ext cx="4559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+ 2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651320" y="706458"/>
              <a:ext cx="7079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+ 3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.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23928" y="596052"/>
              <a:ext cx="755637" cy="534688"/>
              <a:chOff x="3923928" y="596052"/>
              <a:chExt cx="755637" cy="53468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3932436" y="596052"/>
                <a:ext cx="747129" cy="528589"/>
                <a:chOff x="5117042" y="1868351"/>
                <a:chExt cx="747129" cy="528589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5341929" y="1979116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+</a:t>
                  </a:r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5169428" y="2134562"/>
                  <a:ext cx="1645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5118645" y="2050199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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117042" y="1868351"/>
                  <a:ext cx="287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1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5640829" y="2134562"/>
                  <a:ext cx="1645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5570501" y="2089163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β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5570501" y="1868351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1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</p:grpSp>
          <p:sp>
            <p:nvSpPr>
              <p:cNvPr id="3" name="Double Bracket 2"/>
              <p:cNvSpPr/>
              <p:nvPr/>
            </p:nvSpPr>
            <p:spPr>
              <a:xfrm>
                <a:off x="3923928" y="617674"/>
                <a:ext cx="741608" cy="513066"/>
              </a:xfrm>
              <a:prstGeom prst="bracketPair">
                <a:avLst>
                  <a:gd name="adj" fmla="val 15405"/>
                </a:avLst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2349277" y="2979734"/>
            <a:ext cx="779437" cy="528589"/>
            <a:chOff x="4053153" y="596052"/>
            <a:chExt cx="779437" cy="528589"/>
          </a:xfrm>
        </p:grpSpPr>
        <p:grpSp>
          <p:nvGrpSpPr>
            <p:cNvPr id="208" name="Group 207"/>
            <p:cNvGrpSpPr/>
            <p:nvPr/>
          </p:nvGrpSpPr>
          <p:grpSpPr>
            <a:xfrm>
              <a:off x="4067944" y="596052"/>
              <a:ext cx="753541" cy="528589"/>
              <a:chOff x="5252550" y="1868351"/>
              <a:chExt cx="753541" cy="528589"/>
            </a:xfrm>
          </p:grpSpPr>
          <p:sp>
            <p:nvSpPr>
              <p:cNvPr id="210" name="TextBox 209"/>
              <p:cNvSpPr txBox="1"/>
              <p:nvPr/>
            </p:nvSpPr>
            <p:spPr>
              <a:xfrm>
                <a:off x="5481444" y="1979116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</a:t>
                </a:r>
              </a:p>
            </p:txBody>
          </p:sp>
          <p:cxnSp>
            <p:nvCxnSpPr>
              <p:cNvPr id="211" name="Straight Connector 210"/>
              <p:cNvCxnSpPr/>
              <p:nvPr/>
            </p:nvCxnSpPr>
            <p:spPr>
              <a:xfrm>
                <a:off x="5315360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12" name="TextBox 211"/>
              <p:cNvSpPr txBox="1"/>
              <p:nvPr/>
            </p:nvSpPr>
            <p:spPr>
              <a:xfrm>
                <a:off x="5256628" y="204868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252550" y="1868351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5768034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15" name="TextBox 214"/>
              <p:cNvSpPr txBox="1"/>
              <p:nvPr/>
            </p:nvSpPr>
            <p:spPr>
              <a:xfrm>
                <a:off x="5712421" y="2089163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5707612" y="1868351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209" name="Double Bracket 208"/>
            <p:cNvSpPr/>
            <p:nvPr/>
          </p:nvSpPr>
          <p:spPr>
            <a:xfrm>
              <a:off x="4053153" y="625219"/>
              <a:ext cx="779437" cy="497976"/>
            </a:xfrm>
            <a:prstGeom prst="bracketPair">
              <a:avLst>
                <a:gd name="adj" fmla="val 1540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2699792" y="205433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956526" y="205433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2221925" y="2207443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0" name="TextBox 219"/>
          <p:cNvSpPr txBox="1"/>
          <p:nvPr/>
        </p:nvSpPr>
        <p:spPr>
          <a:xfrm>
            <a:off x="2306896" y="215309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245518" y="1909700"/>
            <a:ext cx="559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(–6)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133252" y="190970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80299" y="2552446"/>
            <a:ext cx="588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12399" y="2552446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329878" y="255393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>
            <a:off x="1659199" y="2707038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8" name="TextBox 227"/>
          <p:cNvSpPr txBox="1"/>
          <p:nvPr/>
        </p:nvSpPr>
        <p:spPr>
          <a:xfrm>
            <a:off x="1593984" y="264316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05205" y="2440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892451" y="255393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2229630" y="2707038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2" name="TextBox 231"/>
          <p:cNvSpPr txBox="1"/>
          <p:nvPr/>
        </p:nvSpPr>
        <p:spPr>
          <a:xfrm>
            <a:off x="2170678" y="265240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172045" y="2431591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>
            <a:off x="1116843" y="3253426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8" name="TextBox 237"/>
          <p:cNvSpPr txBox="1"/>
          <p:nvPr/>
        </p:nvSpPr>
        <p:spPr>
          <a:xfrm>
            <a:off x="1049343" y="318955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60564" y="29872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329878" y="307722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1678967" y="3253426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2" name="TextBox 241"/>
          <p:cNvSpPr txBox="1"/>
          <p:nvPr/>
        </p:nvSpPr>
        <p:spPr>
          <a:xfrm>
            <a:off x="1616513" y="31797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627404" y="2971629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898682" y="307722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2077206" y="3077229"/>
            <a:ext cx="321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141876" y="307722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3320400" y="3077229"/>
            <a:ext cx="53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447824" y="378663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>
            <a:off x="1108576" y="3939740"/>
            <a:ext cx="64008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6" name="TextBox 255"/>
          <p:cNvSpPr txBox="1"/>
          <p:nvPr/>
        </p:nvSpPr>
        <p:spPr>
          <a:xfrm>
            <a:off x="1207308" y="391281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054204" y="3645821"/>
            <a:ext cx="3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297397" y="3645821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479506" y="3645821"/>
            <a:ext cx="380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34613" y="3786633"/>
            <a:ext cx="480611" cy="307777"/>
            <a:chOff x="1734613" y="3786633"/>
            <a:chExt cx="480611" cy="307777"/>
          </a:xfrm>
        </p:grpSpPr>
        <p:sp>
          <p:nvSpPr>
            <p:cNvPr id="260" name="Rectangle 259"/>
            <p:cNvSpPr/>
            <p:nvPr/>
          </p:nvSpPr>
          <p:spPr>
            <a:xfrm>
              <a:off x="1734613" y="3786633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913137" y="3786633"/>
              <a:ext cx="3020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cxnSp>
        <p:nvCxnSpPr>
          <p:cNvPr id="290" name="Straight Connector 289"/>
          <p:cNvCxnSpPr/>
          <p:nvPr/>
        </p:nvCxnSpPr>
        <p:spPr>
          <a:xfrm>
            <a:off x="2212568" y="3963879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1" name="TextBox 290"/>
          <p:cNvSpPr txBox="1"/>
          <p:nvPr/>
        </p:nvSpPr>
        <p:spPr>
          <a:xfrm>
            <a:off x="2305096" y="391848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349951" y="367225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2183099" y="367225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498003" y="367225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8518" y="3776113"/>
            <a:ext cx="710044" cy="307777"/>
            <a:chOff x="2848518" y="3776113"/>
            <a:chExt cx="710044" cy="307777"/>
          </a:xfrm>
        </p:grpSpPr>
        <p:sp>
          <p:nvSpPr>
            <p:cNvPr id="296" name="Rectangle 295"/>
            <p:cNvSpPr/>
            <p:nvPr/>
          </p:nvSpPr>
          <p:spPr>
            <a:xfrm>
              <a:off x="2848518" y="3776113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027042" y="3776113"/>
              <a:ext cx="531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3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561907" y="221949"/>
            <a:ext cx="1674652" cy="287636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415480" y="1148322"/>
            <a:ext cx="185481" cy="18894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1738288" y="1115670"/>
            <a:ext cx="317095" cy="26059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371620" y="1152775"/>
            <a:ext cx="178992" cy="19273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7824" y="453227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1022333" y="4685382"/>
            <a:ext cx="128016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2" name="TextBox 141"/>
          <p:cNvSpPr txBox="1"/>
          <p:nvPr/>
        </p:nvSpPr>
        <p:spPr>
          <a:xfrm>
            <a:off x="1509560" y="465845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7960" y="4391463"/>
            <a:ext cx="86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652720" y="4391463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826171" y="4391463"/>
            <a:ext cx="52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11177" y="4532275"/>
            <a:ext cx="480611" cy="307777"/>
            <a:chOff x="2311177" y="4532275"/>
            <a:chExt cx="480611" cy="307777"/>
          </a:xfrm>
        </p:grpSpPr>
        <p:sp>
          <p:nvSpPr>
            <p:cNvPr id="146" name="Rectangle 145"/>
            <p:cNvSpPr/>
            <p:nvPr/>
          </p:nvSpPr>
          <p:spPr>
            <a:xfrm>
              <a:off x="2311177" y="4532275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89701" y="4532275"/>
              <a:ext cx="3020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cxnSp>
        <p:nvCxnSpPr>
          <p:cNvPr id="152" name="Straight Connector 151"/>
          <p:cNvCxnSpPr/>
          <p:nvPr/>
        </p:nvCxnSpPr>
        <p:spPr>
          <a:xfrm>
            <a:off x="2784366" y="4690471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3" name="TextBox 152"/>
          <p:cNvSpPr txBox="1"/>
          <p:nvPr/>
        </p:nvSpPr>
        <p:spPr>
          <a:xfrm>
            <a:off x="2862158" y="464507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53526" y="4409539"/>
            <a:ext cx="608574" cy="307777"/>
            <a:chOff x="4076578" y="4059355"/>
            <a:chExt cx="608574" cy="307777"/>
          </a:xfrm>
        </p:grpSpPr>
        <p:sp>
          <p:nvSpPr>
            <p:cNvPr id="151" name="TextBox 150"/>
            <p:cNvSpPr txBox="1"/>
            <p:nvPr/>
          </p:nvSpPr>
          <p:spPr>
            <a:xfrm>
              <a:off x="4243430" y="405935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076578" y="405935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91482" y="405935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150" name="Double Bracket 149"/>
          <p:cNvSpPr/>
          <p:nvPr/>
        </p:nvSpPr>
        <p:spPr>
          <a:xfrm>
            <a:off x="2741819" y="4419043"/>
            <a:ext cx="643986" cy="502920"/>
          </a:xfrm>
          <a:prstGeom prst="bracketPair">
            <a:avLst>
              <a:gd name="adj" fmla="val 1540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96057" y="4521755"/>
            <a:ext cx="710044" cy="307777"/>
            <a:chOff x="3396057" y="4521755"/>
            <a:chExt cx="710044" cy="307777"/>
          </a:xfrm>
        </p:grpSpPr>
        <p:sp>
          <p:nvSpPr>
            <p:cNvPr id="156" name="Rectangle 155"/>
            <p:cNvSpPr/>
            <p:nvPr/>
          </p:nvSpPr>
          <p:spPr>
            <a:xfrm>
              <a:off x="3396057" y="4521755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574581" y="4521755"/>
              <a:ext cx="531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3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186" name="Rounded Rectangle 185"/>
          <p:cNvSpPr/>
          <p:nvPr/>
        </p:nvSpPr>
        <p:spPr>
          <a:xfrm>
            <a:off x="2403802" y="491537"/>
            <a:ext cx="2475453" cy="615187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65" y="3148861"/>
            <a:ext cx="2761018" cy="135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6" name="Rectangle 305"/>
          <p:cNvSpPr/>
          <p:nvPr/>
        </p:nvSpPr>
        <p:spPr>
          <a:xfrm>
            <a:off x="4749543" y="3121874"/>
            <a:ext cx="437418" cy="35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06" name="Oval 405"/>
          <p:cNvSpPr/>
          <p:nvPr/>
        </p:nvSpPr>
        <p:spPr>
          <a:xfrm>
            <a:off x="1111518" y="3658207"/>
            <a:ext cx="676843" cy="28741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" name="Right Bracket 10"/>
          <p:cNvSpPr/>
          <p:nvPr/>
        </p:nvSpPr>
        <p:spPr>
          <a:xfrm flipH="1">
            <a:off x="2177340" y="3715473"/>
            <a:ext cx="70456" cy="446104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8" name="Right Bracket 407"/>
          <p:cNvSpPr/>
          <p:nvPr/>
        </p:nvSpPr>
        <p:spPr>
          <a:xfrm>
            <a:off x="2737184" y="3715473"/>
            <a:ext cx="70456" cy="446104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704559" y="1979865"/>
            <a:ext cx="158847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328044" y="1446533"/>
            <a:ext cx="281406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1640946" y="2221930"/>
            <a:ext cx="210541" cy="19527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1655247" y="1446533"/>
            <a:ext cx="25730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2191552" y="199568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2358083" y="199568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1653719" y="2530929"/>
            <a:ext cx="184995" cy="18108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3072467" y="1467121"/>
            <a:ext cx="203175" cy="21145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1662128" y="2733932"/>
            <a:ext cx="168177" cy="18108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 flipH="1" flipV="1">
            <a:off x="1298907" y="3190490"/>
            <a:ext cx="380069" cy="18253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1308352" y="3161771"/>
            <a:ext cx="378669" cy="20336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V="1">
            <a:off x="1326342" y="3360738"/>
            <a:ext cx="342043" cy="7167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H="1" flipV="1">
            <a:off x="2545710" y="3160871"/>
            <a:ext cx="358043" cy="22272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flipV="1">
            <a:off x="2572265" y="3170481"/>
            <a:ext cx="346233" cy="18594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V="1">
            <a:off x="2581180" y="3360738"/>
            <a:ext cx="342043" cy="7167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754399" y="4406640"/>
            <a:ext cx="608574" cy="307777"/>
            <a:chOff x="3777321" y="3672256"/>
            <a:chExt cx="608574" cy="307777"/>
          </a:xfrm>
        </p:grpSpPr>
        <p:sp>
          <p:nvSpPr>
            <p:cNvPr id="273" name="TextBox 272"/>
            <p:cNvSpPr txBox="1"/>
            <p:nvPr/>
          </p:nvSpPr>
          <p:spPr>
            <a:xfrm>
              <a:off x="3944173" y="367225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777321" y="367225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092225" y="367225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2435570" y="180954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2391245" y="2266472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504797" y="466037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2366011" y="2205690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5" name="TextBox 164"/>
          <p:cNvSpPr txBox="1"/>
          <p:nvPr/>
        </p:nvSpPr>
        <p:spPr>
          <a:xfrm>
            <a:off x="2308426" y="1930243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2382610" y="2029543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25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9" dur="25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2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25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8" dur="25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0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1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7" presetID="45" presetClass="exit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8" dur="1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9" dur="10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10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45" presetClass="exit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1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4" dur="10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10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45" presetClass="exit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8" dur="1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9" dur="10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10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45" presetClass="entr" presetSubtype="0" repeatCount="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4" dur="1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5" dur="1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1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7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9" dur="1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0" dur="1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1" dur="1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4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5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0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5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5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" fill="hold">
                          <p:stCondLst>
                            <p:cond delay="indefinite"/>
                          </p:stCondLst>
                          <p:childTnLst>
                            <p:par>
                              <p:cTn id="3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0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25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6" dur="25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5" dur="250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6" dur="25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1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8" dur="25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9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7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2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5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5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6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7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8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0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1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2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7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8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00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1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4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7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0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3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6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9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2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5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1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7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0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3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4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9" dur="250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0" dur="25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7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25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250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0" dur="25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5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0" dur="25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1" dur="25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9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4" dur="25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4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5" fill="hold">
                          <p:stCondLst>
                            <p:cond delay="indefinite"/>
                          </p:stCondLst>
                          <p:childTnLst>
                            <p:par>
                              <p:cTn id="5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9" dur="25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0" dur="25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1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3" dur="25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5" fill="hold">
                          <p:stCondLst>
                            <p:cond delay="indefinite"/>
                          </p:stCondLst>
                          <p:childTnLst>
                            <p:par>
                              <p:cTn id="5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615 -0.13148 L -0.00104 6.17284E-7 " pathEditMode="relative" rAng="0" ptsTypes="AA">
                                          <p:cBhvr>
                                            <p:cTn id="5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68" y="65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1" fill="hold">
                          <p:stCondLst>
                            <p:cond delay="indefinite"/>
                          </p:stCondLst>
                          <p:childTnLst>
                            <p:par>
                              <p:cTn id="5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0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1" fill="hold">
                          <p:stCondLst>
                            <p:cond delay="indefinite"/>
                          </p:stCondLst>
                          <p:childTnLst>
                            <p:par>
                              <p:cTn id="5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50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6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9" dur="25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5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0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3" dur="500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4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7" dur="25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6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2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2" dur="250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3" dur="25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7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6" dur="25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7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1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916 -0.12778 L -0.00886 2.46914E-6 " pathEditMode="relative" rAng="0" ptsTypes="AA">
                                          <p:cBhvr>
                                            <p:cTn id="5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10" y="6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3" fill="hold">
                          <p:stCondLst>
                            <p:cond delay="indefinite"/>
                          </p:stCondLst>
                          <p:childTnLst>
                            <p:par>
                              <p:cTn id="5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7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8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9" dur="5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0" fill="hold">
                          <p:stCondLst>
                            <p:cond delay="indefinite"/>
                          </p:stCondLst>
                          <p:childTnLst>
                            <p:par>
                              <p:cTn id="6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4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5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6" dur="5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2" fill="hold">
                          <p:stCondLst>
                            <p:cond delay="indefinite"/>
                          </p:stCondLst>
                          <p:childTnLst>
                            <p:par>
                              <p:cTn id="6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6" dur="25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7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0" dur="25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1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4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5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9" dur="5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2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6" dur="5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1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438 -0.14043 L -0.00104 -0.00278 " pathEditMode="relative" rAng="0" ptsTypes="AA">
                                          <p:cBhvr>
                                            <p:cTn id="647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67" y="68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45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1" dur="1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2" dur="1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3" dur="1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5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65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8" dur="1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9" dur="1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0" dur="1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1" fill="hold">
                          <p:stCondLst>
                            <p:cond delay="indefinite"/>
                          </p:stCondLst>
                          <p:childTnLst>
                            <p:par>
                              <p:cTn id="6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05556E-6 -1.11111E-6 L -0.06666 -0.14259 " pathEditMode="relative" rAng="0" ptsTypes="AA">
                                          <p:cBhvr>
                                            <p:cTn id="666" dur="5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33" y="-71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146 -0.13889 L -2.22222E-6 1.11111E-6 " pathEditMode="relative" rAng="0" ptsTypes="AA">
                                          <p:cBhvr>
                                            <p:cTn id="67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073" y="69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0" fill="hold">
                          <p:stCondLst>
                            <p:cond delay="indefinite"/>
                          </p:stCondLst>
                          <p:childTnLst>
                            <p:par>
                              <p:cTn id="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2" presetID="45" presetClass="exit" presetSubtype="0" repeatCount="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3" dur="1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4" dur="1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5" dur="1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7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688" presetID="45" presetClass="entr" presetSubtype="0" repeatCount="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1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2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3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6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6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1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02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3" fill="hold">
                          <p:stCondLst>
                            <p:cond delay="indefinite"/>
                          </p:stCondLst>
                          <p:childTnLst>
                            <p:par>
                              <p:cTn id="7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05556E-6 -6.17284E-7 L -0.06458 -0.14074 " pathEditMode="relative" rAng="0" ptsTypes="AA">
                                          <p:cBhvr>
                                            <p:cTn id="708" dur="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29" y="-70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217" grpId="0"/>
          <p:bldP spid="218" grpId="0"/>
          <p:bldP spid="220" grpId="0"/>
          <p:bldP spid="221" grpId="0"/>
          <p:bldP spid="221" grpId="1"/>
          <p:bldP spid="223" grpId="0"/>
          <p:bldP spid="223" grpId="1"/>
          <p:bldP spid="224" grpId="0"/>
          <p:bldP spid="225" grpId="0"/>
          <p:bldP spid="226" grpId="0"/>
          <p:bldP spid="228" grpId="0"/>
          <p:bldP spid="229" grpId="0"/>
          <p:bldP spid="230" grpId="0"/>
          <p:bldP spid="232" grpId="0"/>
          <p:bldP spid="233" grpId="0"/>
          <p:bldP spid="238" grpId="0"/>
          <p:bldP spid="239" grpId="0"/>
          <p:bldP spid="240" grpId="0"/>
          <p:bldP spid="242" grpId="0"/>
          <p:bldP spid="243" grpId="0"/>
          <p:bldP spid="244" grpId="0"/>
          <p:bldP spid="245" grpId="0"/>
          <p:bldP spid="252" grpId="0"/>
          <p:bldP spid="253" grpId="0"/>
          <p:bldP spid="254" grpId="0"/>
          <p:bldP spid="256" grpId="0"/>
          <p:bldP spid="257" grpId="0"/>
          <p:bldP spid="258" grpId="0"/>
          <p:bldP spid="259" grpId="0"/>
          <p:bldP spid="291" grpId="0"/>
          <p:bldP spid="289" grpId="0"/>
          <p:bldP spid="292" grpId="0"/>
          <p:bldP spid="295" grpId="0"/>
          <p:bldP spid="136" grpId="0" animBg="1"/>
          <p:bldP spid="136" grpId="1" animBg="1"/>
          <p:bldP spid="137" grpId="0" animBg="1"/>
          <p:bldP spid="137" grpId="1" animBg="1"/>
          <p:bldP spid="138" grpId="0" animBg="1"/>
          <p:bldP spid="138" grpId="1" animBg="1"/>
          <p:bldP spid="139" grpId="0" animBg="1"/>
          <p:bldP spid="139" grpId="1" animBg="1"/>
          <p:bldP spid="140" grpId="0"/>
          <p:bldP spid="142" grpId="0"/>
          <p:bldP spid="143" grpId="0"/>
          <p:bldP spid="144" grpId="0"/>
          <p:bldP spid="145" grpId="0"/>
          <p:bldP spid="153" grpId="0"/>
          <p:bldP spid="150" grpId="0" animBg="1"/>
          <p:bldP spid="186" grpId="0" animBg="1"/>
          <p:bldP spid="186" grpId="1" animBg="1"/>
          <p:bldP spid="306" grpId="0"/>
          <p:bldP spid="306" grpId="1"/>
          <p:bldP spid="406" grpId="0" animBg="1"/>
          <p:bldP spid="406" grpId="1" animBg="1"/>
          <p:bldP spid="11" grpId="0" animBg="1"/>
          <p:bldP spid="408" grpId="0" animBg="1"/>
          <p:bldP spid="248" grpId="0" animBg="1"/>
          <p:bldP spid="248" grpId="1" animBg="1"/>
          <p:bldP spid="249" grpId="0" animBg="1"/>
          <p:bldP spid="249" grpId="1" animBg="1"/>
          <p:bldP spid="250" grpId="0" animBg="1"/>
          <p:bldP spid="250" grpId="1" animBg="1"/>
          <p:bldP spid="251" grpId="0" animBg="1"/>
          <p:bldP spid="251" grpId="1" animBg="1"/>
          <p:bldP spid="251" grpId="2" animBg="1"/>
          <p:bldP spid="251" grpId="3" animBg="1"/>
          <p:bldP spid="262" grpId="0" animBg="1"/>
          <p:bldP spid="262" grpId="1" animBg="1"/>
          <p:bldP spid="263" grpId="0" animBg="1"/>
          <p:bldP spid="263" grpId="1" animBg="1"/>
          <p:bldP spid="264" grpId="0" animBg="1"/>
          <p:bldP spid="264" grpId="1" animBg="1"/>
          <p:bldP spid="265" grpId="0" animBg="1"/>
          <p:bldP spid="265" grpId="1" animBg="1"/>
          <p:bldP spid="266" grpId="0" animBg="1"/>
          <p:bldP spid="266" grpId="1" animBg="1"/>
          <p:bldP spid="159" grpId="0"/>
          <p:bldP spid="161" grpId="0"/>
          <p:bldP spid="161" grpId="1"/>
          <p:bldP spid="161" grpId="2"/>
          <p:bldP spid="16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25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9" dur="25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2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25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8" dur="25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0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1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7" presetID="45" presetClass="exit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8" dur="1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9" dur="10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10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45" presetClass="exit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1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4" dur="10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10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45" presetClass="exit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8" dur="1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9" dur="10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10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45" presetClass="entr" presetSubtype="0" repeatCount="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4" dur="1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5" dur="1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1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7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9" dur="1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0" dur="1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1" dur="1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4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5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0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5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5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" fill="hold">
                          <p:stCondLst>
                            <p:cond delay="indefinite"/>
                          </p:stCondLst>
                          <p:childTnLst>
                            <p:par>
                              <p:cTn id="3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0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25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6" dur="25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5" dur="250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6" dur="25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1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8" dur="25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9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7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2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5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5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6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7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8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0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1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2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7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8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00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1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4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7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0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3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6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9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2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5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1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7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0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3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4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9" dur="250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0" dur="25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7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25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250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0" dur="25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5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0" dur="25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1" dur="25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9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4" dur="25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4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5" fill="hold">
                          <p:stCondLst>
                            <p:cond delay="indefinite"/>
                          </p:stCondLst>
                          <p:childTnLst>
                            <p:par>
                              <p:cTn id="5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9" dur="25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0" dur="25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1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3" dur="25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5" fill="hold">
                          <p:stCondLst>
                            <p:cond delay="indefinite"/>
                          </p:stCondLst>
                          <p:childTnLst>
                            <p:par>
                              <p:cTn id="5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615 -0.13148 L -0.00104 6.17284E-7 " pathEditMode="relative" rAng="0" ptsTypes="AA">
                                          <p:cBhvr>
                                            <p:cTn id="5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68" y="65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1" fill="hold">
                          <p:stCondLst>
                            <p:cond delay="indefinite"/>
                          </p:stCondLst>
                          <p:childTnLst>
                            <p:par>
                              <p:cTn id="5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0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1" fill="hold">
                          <p:stCondLst>
                            <p:cond delay="indefinite"/>
                          </p:stCondLst>
                          <p:childTnLst>
                            <p:par>
                              <p:cTn id="5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50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6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9" dur="25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5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0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3" dur="500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4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7" dur="25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6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2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2" dur="250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3" dur="25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7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6" dur="25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7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1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916 -0.12778 L -0.00886 2.46914E-6 " pathEditMode="relative" rAng="0" ptsTypes="AA">
                                          <p:cBhvr>
                                            <p:cTn id="5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10" y="6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3" fill="hold">
                          <p:stCondLst>
                            <p:cond delay="indefinite"/>
                          </p:stCondLst>
                          <p:childTnLst>
                            <p:par>
                              <p:cTn id="5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7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8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9" dur="5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0" fill="hold">
                          <p:stCondLst>
                            <p:cond delay="indefinite"/>
                          </p:stCondLst>
                          <p:childTnLst>
                            <p:par>
                              <p:cTn id="6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4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5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6" dur="5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2" fill="hold">
                          <p:stCondLst>
                            <p:cond delay="indefinite"/>
                          </p:stCondLst>
                          <p:childTnLst>
                            <p:par>
                              <p:cTn id="6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6" dur="25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7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0" dur="25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1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4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5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9" dur="5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2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6" dur="5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1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438 -0.14043 L -0.00104 -0.00278 " pathEditMode="relative" rAng="0" ptsTypes="AA">
                                          <p:cBhvr>
                                            <p:cTn id="647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67" y="68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45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1" dur="1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2" dur="1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3" dur="1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5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656" presetID="45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8" dur="1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9" dur="1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0" dur="1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1" fill="hold">
                          <p:stCondLst>
                            <p:cond delay="indefinite"/>
                          </p:stCondLst>
                          <p:childTnLst>
                            <p:par>
                              <p:cTn id="6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05556E-6 -1.11111E-6 L -0.06666 -0.14259 " pathEditMode="relative" rAng="0" ptsTypes="AA">
                                          <p:cBhvr>
                                            <p:cTn id="666" dur="5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33" y="-71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146 -0.13889 L -2.22222E-6 1.11111E-6 " pathEditMode="relative" rAng="0" ptsTypes="AA">
                                          <p:cBhvr>
                                            <p:cTn id="67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073" y="69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0" fill="hold">
                          <p:stCondLst>
                            <p:cond delay="indefinite"/>
                          </p:stCondLst>
                          <p:childTnLst>
                            <p:par>
                              <p:cTn id="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2" presetID="45" presetClass="exit" presetSubtype="0" repeatCount="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3" dur="1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4" dur="1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5" dur="1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7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688" presetID="45" presetClass="entr" presetSubtype="0" repeatCount="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1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2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3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6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6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1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02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3" fill="hold">
                          <p:stCondLst>
                            <p:cond delay="indefinite"/>
                          </p:stCondLst>
                          <p:childTnLst>
                            <p:par>
                              <p:cTn id="7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05556E-6 -6.17284E-7 L -0.06458 -0.14074 " pathEditMode="relative" rAng="0" ptsTypes="AA">
                                          <p:cBhvr>
                                            <p:cTn id="708" dur="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29" y="-70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217" grpId="0"/>
          <p:bldP spid="218" grpId="0"/>
          <p:bldP spid="220" grpId="0"/>
          <p:bldP spid="221" grpId="0"/>
          <p:bldP spid="221" grpId="1"/>
          <p:bldP spid="223" grpId="0"/>
          <p:bldP spid="223" grpId="1"/>
          <p:bldP spid="224" grpId="0"/>
          <p:bldP spid="225" grpId="0"/>
          <p:bldP spid="226" grpId="0"/>
          <p:bldP spid="228" grpId="0"/>
          <p:bldP spid="229" grpId="0"/>
          <p:bldP spid="230" grpId="0"/>
          <p:bldP spid="232" grpId="0"/>
          <p:bldP spid="233" grpId="0"/>
          <p:bldP spid="238" grpId="0"/>
          <p:bldP spid="239" grpId="0"/>
          <p:bldP spid="240" grpId="0"/>
          <p:bldP spid="242" grpId="0"/>
          <p:bldP spid="243" grpId="0"/>
          <p:bldP spid="244" grpId="0"/>
          <p:bldP spid="245" grpId="0"/>
          <p:bldP spid="252" grpId="0"/>
          <p:bldP spid="253" grpId="0"/>
          <p:bldP spid="254" grpId="0"/>
          <p:bldP spid="256" grpId="0"/>
          <p:bldP spid="257" grpId="0"/>
          <p:bldP spid="258" grpId="0"/>
          <p:bldP spid="259" grpId="0"/>
          <p:bldP spid="291" grpId="0"/>
          <p:bldP spid="289" grpId="0"/>
          <p:bldP spid="292" grpId="0"/>
          <p:bldP spid="295" grpId="0"/>
          <p:bldP spid="136" grpId="0" animBg="1"/>
          <p:bldP spid="136" grpId="1" animBg="1"/>
          <p:bldP spid="137" grpId="0" animBg="1"/>
          <p:bldP spid="137" grpId="1" animBg="1"/>
          <p:bldP spid="138" grpId="0" animBg="1"/>
          <p:bldP spid="138" grpId="1" animBg="1"/>
          <p:bldP spid="139" grpId="0" animBg="1"/>
          <p:bldP spid="139" grpId="1" animBg="1"/>
          <p:bldP spid="140" grpId="0"/>
          <p:bldP spid="142" grpId="1"/>
          <p:bldP spid="143" grpId="0"/>
          <p:bldP spid="144" grpId="0"/>
          <p:bldP spid="145" grpId="0"/>
          <p:bldP spid="153" grpId="0"/>
          <p:bldP spid="150" grpId="0" animBg="1"/>
          <p:bldP spid="186" grpId="0" animBg="1"/>
          <p:bldP spid="186" grpId="1" animBg="1"/>
          <p:bldP spid="306" grpId="0"/>
          <p:bldP spid="306" grpId="1"/>
          <p:bldP spid="406" grpId="0" animBg="1"/>
          <p:bldP spid="406" grpId="1" animBg="1"/>
          <p:bldP spid="11" grpId="0" animBg="1"/>
          <p:bldP spid="408" grpId="0" animBg="1"/>
          <p:bldP spid="248" grpId="0" animBg="1"/>
          <p:bldP spid="248" grpId="1" animBg="1"/>
          <p:bldP spid="249" grpId="0" animBg="1"/>
          <p:bldP spid="249" grpId="1" animBg="1"/>
          <p:bldP spid="250" grpId="0" animBg="1"/>
          <p:bldP spid="250" grpId="1" animBg="1"/>
          <p:bldP spid="251" grpId="0" animBg="1"/>
          <p:bldP spid="251" grpId="1" animBg="1"/>
          <p:bldP spid="251" grpId="2" animBg="1"/>
          <p:bldP spid="251" grpId="3" animBg="1"/>
          <p:bldP spid="262" grpId="0" animBg="1"/>
          <p:bldP spid="262" grpId="1" animBg="1"/>
          <p:bldP spid="263" grpId="0" animBg="1"/>
          <p:bldP spid="263" grpId="1" animBg="1"/>
          <p:bldP spid="264" grpId="0" animBg="1"/>
          <p:bldP spid="264" grpId="1" animBg="1"/>
          <p:bldP spid="265" grpId="0" animBg="1"/>
          <p:bldP spid="265" grpId="1" animBg="1"/>
          <p:bldP spid="266" grpId="0" animBg="1"/>
          <p:bldP spid="266" grpId="1" animBg="1"/>
          <p:bldP spid="159" grpId="0"/>
          <p:bldP spid="161" grpId="0"/>
          <p:bldP spid="161" grpId="1"/>
          <p:bldP spid="161" grpId="2"/>
          <p:bldP spid="16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831" y="108541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87364" y="281677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67960" y="2570613"/>
            <a:ext cx="50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(2)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312592" y="2570613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767299" y="2740861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2" name="TextBox 161"/>
          <p:cNvSpPr txBox="1"/>
          <p:nvPr/>
        </p:nvSpPr>
        <p:spPr>
          <a:xfrm>
            <a:off x="1705966" y="268536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485819" y="2575815"/>
            <a:ext cx="29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715720" y="2485042"/>
            <a:ext cx="267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1043915" y="2971472"/>
            <a:ext cx="96456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69" name="Straight Connector 168"/>
          <p:cNvCxnSpPr/>
          <p:nvPr/>
        </p:nvCxnSpPr>
        <p:spPr>
          <a:xfrm>
            <a:off x="1443900" y="3178670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0" name="TextBox 169"/>
          <p:cNvSpPr txBox="1"/>
          <p:nvPr/>
        </p:nvSpPr>
        <p:spPr>
          <a:xfrm>
            <a:off x="1379361" y="312114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82567" y="291245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58177" y="2816774"/>
            <a:ext cx="494900" cy="307777"/>
            <a:chOff x="2058177" y="2816774"/>
            <a:chExt cx="494900" cy="307777"/>
          </a:xfrm>
        </p:grpSpPr>
        <p:sp>
          <p:nvSpPr>
            <p:cNvPr id="172" name="Rectangle 171"/>
            <p:cNvSpPr/>
            <p:nvPr/>
          </p:nvSpPr>
          <p:spPr>
            <a:xfrm>
              <a:off x="2058177" y="2816774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250990" y="2816774"/>
              <a:ext cx="3020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174" name="Left Bracket 173"/>
          <p:cNvSpPr/>
          <p:nvPr/>
        </p:nvSpPr>
        <p:spPr>
          <a:xfrm>
            <a:off x="2491495" y="2774558"/>
            <a:ext cx="47575" cy="411551"/>
          </a:xfrm>
          <a:prstGeom prst="leftBracket">
            <a:avLst>
              <a:gd name="adj" fmla="val 55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2864678" y="296240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6" name="TextBox 175"/>
          <p:cNvSpPr txBox="1"/>
          <p:nvPr/>
        </p:nvSpPr>
        <p:spPr>
          <a:xfrm>
            <a:off x="2798791" y="26928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445101" y="279775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06411" y="292341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24923" y="2809154"/>
            <a:ext cx="480611" cy="307777"/>
            <a:chOff x="3124923" y="2809154"/>
            <a:chExt cx="480611" cy="307777"/>
          </a:xfrm>
        </p:grpSpPr>
        <p:sp>
          <p:nvSpPr>
            <p:cNvPr id="180" name="Rectangle 179"/>
            <p:cNvSpPr/>
            <p:nvPr/>
          </p:nvSpPr>
          <p:spPr>
            <a:xfrm>
              <a:off x="3124923" y="2809154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303447" y="2809154"/>
              <a:ext cx="3020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3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71253" y="269271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3627480" y="2957722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5" name="TextBox 184"/>
          <p:cNvSpPr txBox="1"/>
          <p:nvPr/>
        </p:nvSpPr>
        <p:spPr>
          <a:xfrm>
            <a:off x="3571253" y="290337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604172" y="27977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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287364" y="381380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035100" y="3554147"/>
            <a:ext cx="253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216664" y="3560497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496142" y="366139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501254" y="3470161"/>
            <a:ext cx="29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>
            <a:off x="1089473" y="3966915"/>
            <a:ext cx="7315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7" name="Group 6"/>
          <p:cNvGrpSpPr/>
          <p:nvPr/>
        </p:nvGrpSpPr>
        <p:grpSpPr>
          <a:xfrm>
            <a:off x="1295268" y="3941243"/>
            <a:ext cx="293670" cy="510117"/>
            <a:chOff x="1295268" y="3941243"/>
            <a:chExt cx="293670" cy="510117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1359807" y="4207454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5" name="TextBox 324"/>
            <p:cNvSpPr txBox="1"/>
            <p:nvPr/>
          </p:nvSpPr>
          <p:spPr>
            <a:xfrm>
              <a:off x="1295268" y="414358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3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298474" y="394124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1303" y="3806211"/>
            <a:ext cx="479506" cy="307777"/>
            <a:chOff x="1821303" y="3806211"/>
            <a:chExt cx="479506" cy="307777"/>
          </a:xfrm>
        </p:grpSpPr>
        <p:sp>
          <p:nvSpPr>
            <p:cNvPr id="329" name="Rectangle 328"/>
            <p:cNvSpPr/>
            <p:nvPr/>
          </p:nvSpPr>
          <p:spPr>
            <a:xfrm>
              <a:off x="1821303" y="3806211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998722" y="3806211"/>
              <a:ext cx="3020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cxnSp>
        <p:nvCxnSpPr>
          <p:cNvPr id="342" name="Straight Connector 341"/>
          <p:cNvCxnSpPr/>
          <p:nvPr/>
        </p:nvCxnSpPr>
        <p:spPr>
          <a:xfrm>
            <a:off x="2661631" y="3977580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3" name="TextBox 342"/>
          <p:cNvSpPr txBox="1"/>
          <p:nvPr/>
        </p:nvSpPr>
        <p:spPr>
          <a:xfrm>
            <a:off x="2601142" y="370803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2227863" y="381292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2608762" y="393858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386934" y="38129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2954381" y="381380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3132905" y="3813808"/>
            <a:ext cx="30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49" name="Straight Connector 348"/>
          <p:cNvCxnSpPr/>
          <p:nvPr/>
        </p:nvCxnSpPr>
        <p:spPr>
          <a:xfrm flipV="1">
            <a:off x="2299841" y="3899679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2663219" y="4031535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2633215" y="414627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52" name="Straight Connector 351"/>
          <p:cNvCxnSpPr/>
          <p:nvPr/>
        </p:nvCxnSpPr>
        <p:spPr>
          <a:xfrm flipV="1">
            <a:off x="2068045" y="3941243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V="1">
            <a:off x="2707714" y="4253086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287364" y="460325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172869" y="4507957"/>
            <a:ext cx="401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454157" y="4507957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57" name="Straight Connector 356"/>
          <p:cNvCxnSpPr/>
          <p:nvPr/>
        </p:nvCxnSpPr>
        <p:spPr>
          <a:xfrm flipV="1">
            <a:off x="1243362" y="4771282"/>
            <a:ext cx="62407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8" name="TextBox 357"/>
          <p:cNvSpPr txBox="1"/>
          <p:nvPr/>
        </p:nvSpPr>
        <p:spPr>
          <a:xfrm>
            <a:off x="1417691" y="47241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1629499" y="4507957"/>
            <a:ext cx="29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1882983" y="4603251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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61" name="Straight Connector 360"/>
          <p:cNvCxnSpPr/>
          <p:nvPr/>
        </p:nvCxnSpPr>
        <p:spPr>
          <a:xfrm>
            <a:off x="2237315" y="4764164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2" name="TextBox 361"/>
          <p:cNvSpPr txBox="1"/>
          <p:nvPr/>
        </p:nvSpPr>
        <p:spPr>
          <a:xfrm>
            <a:off x="2175982" y="47241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2171569" y="4489295"/>
            <a:ext cx="29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2466400" y="459392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2644924" y="4593920"/>
            <a:ext cx="30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831355" y="4593920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3008714" y="4593920"/>
            <a:ext cx="30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4656038" y="326442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80" name="Straight Connector 379"/>
          <p:cNvCxnSpPr/>
          <p:nvPr/>
        </p:nvCxnSpPr>
        <p:spPr>
          <a:xfrm>
            <a:off x="5162920" y="3427416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1" name="TextBox 380"/>
          <p:cNvSpPr txBox="1"/>
          <p:nvPr/>
        </p:nvSpPr>
        <p:spPr>
          <a:xfrm>
            <a:off x="5101104" y="337191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5106216" y="3152547"/>
            <a:ext cx="29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5315947" y="3247643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84" name="Straight Connector 383"/>
          <p:cNvCxnSpPr/>
          <p:nvPr/>
        </p:nvCxnSpPr>
        <p:spPr>
          <a:xfrm>
            <a:off x="5609609" y="3417891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5" name="TextBox 384"/>
          <p:cNvSpPr txBox="1"/>
          <p:nvPr/>
        </p:nvSpPr>
        <p:spPr>
          <a:xfrm>
            <a:off x="5538269" y="337191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5543381" y="3143022"/>
            <a:ext cx="29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5869069" y="326650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6047593" y="3266503"/>
            <a:ext cx="30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91" name="Straight Connector 390"/>
          <p:cNvCxnSpPr/>
          <p:nvPr/>
        </p:nvCxnSpPr>
        <p:spPr>
          <a:xfrm flipV="1">
            <a:off x="5195849" y="3268376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V="1">
            <a:off x="5628695" y="3510146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V="1">
            <a:off x="5177187" y="3509753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V="1">
            <a:off x="5610033" y="3250221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4656038" y="380603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5034234" y="380603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5207966" y="380603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5386490" y="3806033"/>
            <a:ext cx="30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4650764" y="4135295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5038808" y="4142915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409" name="Straight Connector 408"/>
          <p:cNvCxnSpPr/>
          <p:nvPr/>
        </p:nvCxnSpPr>
        <p:spPr>
          <a:xfrm flipV="1">
            <a:off x="3645878" y="3024696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3374459" y="2921704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1088260" y="3965611"/>
            <a:ext cx="750009" cy="860"/>
          </a:xfrm>
          <a:prstGeom prst="line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13" name="Oval 412"/>
          <p:cNvSpPr/>
          <p:nvPr/>
        </p:nvSpPr>
        <p:spPr>
          <a:xfrm>
            <a:off x="1251476" y="3975879"/>
            <a:ext cx="356753" cy="43173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415" name="Right Bracket 414"/>
          <p:cNvSpPr/>
          <p:nvPr/>
        </p:nvSpPr>
        <p:spPr>
          <a:xfrm flipH="1">
            <a:off x="1154429" y="4570634"/>
            <a:ext cx="70456" cy="446104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6" name="Right Bracket 415"/>
          <p:cNvSpPr/>
          <p:nvPr/>
        </p:nvSpPr>
        <p:spPr>
          <a:xfrm>
            <a:off x="2430958" y="4570634"/>
            <a:ext cx="70456" cy="446104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7" name="Right Bracket 416"/>
          <p:cNvSpPr/>
          <p:nvPr/>
        </p:nvSpPr>
        <p:spPr>
          <a:xfrm flipH="1">
            <a:off x="5107103" y="3221369"/>
            <a:ext cx="70456" cy="446104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8" name="Right Bracket 417"/>
          <p:cNvSpPr/>
          <p:nvPr/>
        </p:nvSpPr>
        <p:spPr>
          <a:xfrm>
            <a:off x="5780124" y="3221369"/>
            <a:ext cx="70456" cy="446104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770547" y="1085410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163342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374430" y="1085410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700679" y="1085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841092" y="1085410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2094306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316143" y="108541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742840" y="1407497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928639" y="140749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118244" y="14074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316788" y="14074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548122" y="140749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1520" y="1792748"/>
            <a:ext cx="3687302" cy="574769"/>
            <a:chOff x="251520" y="1792748"/>
            <a:chExt cx="3687302" cy="574769"/>
          </a:xfrm>
        </p:grpSpPr>
        <p:sp>
          <p:nvSpPr>
            <p:cNvPr id="303" name="Rectangle 302"/>
            <p:cNvSpPr/>
            <p:nvPr/>
          </p:nvSpPr>
          <p:spPr>
            <a:xfrm>
              <a:off x="251520" y="1933560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304" name="Straight Connector 303"/>
            <p:cNvCxnSpPr/>
            <p:nvPr/>
          </p:nvCxnSpPr>
          <p:spPr>
            <a:xfrm>
              <a:off x="826029" y="2086667"/>
              <a:ext cx="128016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05" name="TextBox 304"/>
            <p:cNvSpPr txBox="1"/>
            <p:nvPr/>
          </p:nvSpPr>
          <p:spPr>
            <a:xfrm>
              <a:off x="1279352" y="2059740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71656" y="1792748"/>
              <a:ext cx="867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(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456416" y="1792748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629867" y="1792748"/>
              <a:ext cx="524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2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114873" y="1933560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293397" y="1933560"/>
              <a:ext cx="3020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333" name="Group 332"/>
            <p:cNvGrpSpPr/>
            <p:nvPr/>
          </p:nvGrpSpPr>
          <p:grpSpPr>
            <a:xfrm>
              <a:off x="2548569" y="1819183"/>
              <a:ext cx="656930" cy="534951"/>
              <a:chOff x="4053154" y="589690"/>
              <a:chExt cx="656930" cy="534951"/>
            </a:xfrm>
          </p:grpSpPr>
          <p:grpSp>
            <p:nvGrpSpPr>
              <p:cNvPr id="334" name="Group 333"/>
              <p:cNvGrpSpPr/>
              <p:nvPr/>
            </p:nvGrpSpPr>
            <p:grpSpPr>
              <a:xfrm>
                <a:off x="4067944" y="589690"/>
                <a:ext cx="608574" cy="534951"/>
                <a:chOff x="5252550" y="1861989"/>
                <a:chExt cx="608574" cy="534951"/>
              </a:xfrm>
            </p:grpSpPr>
            <p:sp>
              <p:nvSpPr>
                <p:cNvPr id="336" name="TextBox 335"/>
                <p:cNvSpPr txBox="1"/>
                <p:nvPr/>
              </p:nvSpPr>
              <p:spPr>
                <a:xfrm>
                  <a:off x="5419402" y="1861989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+</a:t>
                  </a:r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5282019" y="2134562"/>
                  <a:ext cx="5486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338" name="TextBox 337"/>
                <p:cNvSpPr txBox="1"/>
                <p:nvPr/>
              </p:nvSpPr>
              <p:spPr>
                <a:xfrm>
                  <a:off x="5374547" y="2089163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</a:t>
                  </a:r>
                  <a:r>
                    <a:rPr lang="el-GR" sz="14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β</a:t>
                  </a:r>
                  <a:endPara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339" name="TextBox 338"/>
                <p:cNvSpPr txBox="1"/>
                <p:nvPr/>
              </p:nvSpPr>
              <p:spPr>
                <a:xfrm>
                  <a:off x="5252550" y="1861989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</a:t>
                  </a:r>
                </a:p>
              </p:txBody>
            </p:sp>
            <p:sp>
              <p:nvSpPr>
                <p:cNvPr id="368" name="TextBox 367"/>
                <p:cNvSpPr txBox="1"/>
                <p:nvPr/>
              </p:nvSpPr>
              <p:spPr>
                <a:xfrm>
                  <a:off x="5567454" y="1861989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4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β</a:t>
                  </a:r>
                  <a:endPara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</p:grpSp>
          <p:sp>
            <p:nvSpPr>
              <p:cNvPr id="335" name="Double Bracket 334"/>
              <p:cNvSpPr/>
              <p:nvPr/>
            </p:nvSpPr>
            <p:spPr>
              <a:xfrm>
                <a:off x="4053154" y="590835"/>
                <a:ext cx="656930" cy="502920"/>
              </a:xfrm>
              <a:prstGeom prst="bracketPair">
                <a:avLst>
                  <a:gd name="adj" fmla="val 1540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9" name="Rectangle 368"/>
            <p:cNvSpPr/>
            <p:nvPr/>
          </p:nvSpPr>
          <p:spPr>
            <a:xfrm>
              <a:off x="3228778" y="1923040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407302" y="1923040"/>
              <a:ext cx="531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3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cxnSp>
        <p:nvCxnSpPr>
          <p:cNvPr id="440" name="Straight Connector 439"/>
          <p:cNvCxnSpPr/>
          <p:nvPr/>
        </p:nvCxnSpPr>
        <p:spPr>
          <a:xfrm>
            <a:off x="1560193" y="3726530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441" name="Group 440"/>
          <p:cNvGrpSpPr/>
          <p:nvPr/>
        </p:nvGrpSpPr>
        <p:grpSpPr>
          <a:xfrm>
            <a:off x="6356605" y="4419713"/>
            <a:ext cx="779437" cy="528589"/>
            <a:chOff x="4053153" y="596052"/>
            <a:chExt cx="779437" cy="528589"/>
          </a:xfrm>
        </p:grpSpPr>
        <p:grpSp>
          <p:nvGrpSpPr>
            <p:cNvPr id="442" name="Group 441"/>
            <p:cNvGrpSpPr/>
            <p:nvPr/>
          </p:nvGrpSpPr>
          <p:grpSpPr>
            <a:xfrm>
              <a:off x="4067944" y="596052"/>
              <a:ext cx="753541" cy="528589"/>
              <a:chOff x="5252550" y="1868351"/>
              <a:chExt cx="753541" cy="528589"/>
            </a:xfrm>
          </p:grpSpPr>
          <p:sp>
            <p:nvSpPr>
              <p:cNvPr id="444" name="TextBox 443"/>
              <p:cNvSpPr txBox="1"/>
              <p:nvPr/>
            </p:nvSpPr>
            <p:spPr>
              <a:xfrm>
                <a:off x="5481444" y="1979116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</a:t>
                </a:r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5315360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46" name="TextBox 445"/>
              <p:cNvSpPr txBox="1"/>
              <p:nvPr/>
            </p:nvSpPr>
            <p:spPr>
              <a:xfrm>
                <a:off x="5256628" y="204868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5252550" y="1868351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cxnSp>
            <p:nvCxnSpPr>
              <p:cNvPr id="448" name="Straight Connector 447"/>
              <p:cNvCxnSpPr/>
              <p:nvPr/>
            </p:nvCxnSpPr>
            <p:spPr>
              <a:xfrm>
                <a:off x="5768034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49" name="TextBox 448"/>
              <p:cNvSpPr txBox="1"/>
              <p:nvPr/>
            </p:nvSpPr>
            <p:spPr>
              <a:xfrm>
                <a:off x="5712421" y="2089163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5707612" y="1868351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443" name="Double Bracket 442"/>
            <p:cNvSpPr/>
            <p:nvPr/>
          </p:nvSpPr>
          <p:spPr>
            <a:xfrm>
              <a:off x="4053153" y="625219"/>
              <a:ext cx="779437" cy="497976"/>
            </a:xfrm>
            <a:prstGeom prst="bracketPair">
              <a:avLst>
                <a:gd name="adj" fmla="val 1540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451" name="Straight Connector 450"/>
          <p:cNvCxnSpPr/>
          <p:nvPr/>
        </p:nvCxnSpPr>
        <p:spPr>
          <a:xfrm>
            <a:off x="5124171" y="469340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2" name="TextBox 451"/>
          <p:cNvSpPr txBox="1"/>
          <p:nvPr/>
        </p:nvSpPr>
        <p:spPr>
          <a:xfrm>
            <a:off x="5056671" y="462953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5067892" y="44271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5337206" y="451720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455" name="Straight Connector 454"/>
          <p:cNvCxnSpPr/>
          <p:nvPr/>
        </p:nvCxnSpPr>
        <p:spPr>
          <a:xfrm>
            <a:off x="5686295" y="469340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6" name="TextBox 455"/>
          <p:cNvSpPr txBox="1"/>
          <p:nvPr/>
        </p:nvSpPr>
        <p:spPr>
          <a:xfrm>
            <a:off x="5623841" y="46197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5634732" y="4411608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5906010" y="451720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6084534" y="4517208"/>
            <a:ext cx="321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7149204" y="451720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7327728" y="4517208"/>
            <a:ext cx="53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4644008" y="449676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7747015" y="4536226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7956376" y="4543846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244410" y="209203"/>
            <a:ext cx="107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495" name="Straight Connector 494"/>
          <p:cNvCxnSpPr/>
          <p:nvPr/>
        </p:nvCxnSpPr>
        <p:spPr>
          <a:xfrm>
            <a:off x="4527902" y="3162389"/>
            <a:ext cx="0" cy="184672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96" name="Rounded Rectangle 495"/>
          <p:cNvSpPr/>
          <p:nvPr/>
        </p:nvSpPr>
        <p:spPr>
          <a:xfrm>
            <a:off x="5032740" y="4401922"/>
            <a:ext cx="3200469" cy="619596"/>
          </a:xfrm>
          <a:prstGeom prst="roundRect">
            <a:avLst>
              <a:gd name="adj" fmla="val 24242"/>
            </a:avLst>
          </a:prstGeom>
          <a:noFill/>
          <a:ln>
            <a:solidFill>
              <a:srgbClr val="66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7" name="Oval 496"/>
          <p:cNvSpPr/>
          <p:nvPr/>
        </p:nvSpPr>
        <p:spPr>
          <a:xfrm>
            <a:off x="803820" y="1729146"/>
            <a:ext cx="706218" cy="3230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498" name="Oval 497"/>
          <p:cNvSpPr/>
          <p:nvPr/>
        </p:nvSpPr>
        <p:spPr>
          <a:xfrm>
            <a:off x="1591779" y="1454334"/>
            <a:ext cx="201692" cy="2318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499" name="Oval 498"/>
          <p:cNvSpPr/>
          <p:nvPr/>
        </p:nvSpPr>
        <p:spPr>
          <a:xfrm>
            <a:off x="1793928" y="1805146"/>
            <a:ext cx="283808" cy="25801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00" name="Oval 499"/>
          <p:cNvSpPr/>
          <p:nvPr/>
        </p:nvSpPr>
        <p:spPr>
          <a:xfrm>
            <a:off x="3218680" y="1319692"/>
            <a:ext cx="356753" cy="4582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77247" y="1271302"/>
            <a:ext cx="1358047" cy="528589"/>
            <a:chOff x="4548849" y="1965812"/>
            <a:chExt cx="1358047" cy="528589"/>
          </a:xfrm>
        </p:grpSpPr>
        <p:sp>
          <p:nvSpPr>
            <p:cNvPr id="510" name="Rectangle 509"/>
            <p:cNvSpPr/>
            <p:nvPr/>
          </p:nvSpPr>
          <p:spPr>
            <a:xfrm>
              <a:off x="4548849" y="2086667"/>
              <a:ext cx="4003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4866328" y="2088152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512" name="Straight Connector 511"/>
            <p:cNvCxnSpPr/>
            <p:nvPr/>
          </p:nvCxnSpPr>
          <p:spPr>
            <a:xfrm>
              <a:off x="5191555" y="2241259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13" name="TextBox 512"/>
            <p:cNvSpPr txBox="1"/>
            <p:nvPr/>
          </p:nvSpPr>
          <p:spPr>
            <a:xfrm>
              <a:off x="5130434" y="216976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5141655" y="19750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c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5353319" y="2088152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516" name="Straight Connector 515"/>
            <p:cNvCxnSpPr/>
            <p:nvPr/>
          </p:nvCxnSpPr>
          <p:spPr>
            <a:xfrm>
              <a:off x="5680971" y="2241259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17" name="TextBox 516"/>
            <p:cNvSpPr txBox="1"/>
            <p:nvPr/>
          </p:nvSpPr>
          <p:spPr>
            <a:xfrm>
              <a:off x="5619638" y="2186624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3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5618624" y="1965812"/>
              <a:ext cx="265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4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520" name="Oval 519"/>
          <p:cNvSpPr/>
          <p:nvPr/>
        </p:nvSpPr>
        <p:spPr>
          <a:xfrm>
            <a:off x="1336502" y="2078661"/>
            <a:ext cx="283808" cy="25801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1" name="Oval 520"/>
          <p:cNvSpPr/>
          <p:nvPr/>
        </p:nvSpPr>
        <p:spPr>
          <a:xfrm>
            <a:off x="2560529" y="1752006"/>
            <a:ext cx="620529" cy="3230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522" name="Straight Connector 521"/>
          <p:cNvCxnSpPr/>
          <p:nvPr/>
        </p:nvCxnSpPr>
        <p:spPr>
          <a:xfrm flipV="1">
            <a:off x="2596624" y="2042465"/>
            <a:ext cx="550941" cy="86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23" name="Oval 522"/>
          <p:cNvSpPr/>
          <p:nvPr/>
        </p:nvSpPr>
        <p:spPr>
          <a:xfrm>
            <a:off x="2738282" y="2049671"/>
            <a:ext cx="303127" cy="2595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1775302" y="1407497"/>
            <a:ext cx="5644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1531179" y="2633666"/>
            <a:ext cx="200870" cy="210172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766740" y="2547937"/>
            <a:ext cx="200870" cy="210172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2665571" y="2880226"/>
            <a:ext cx="162197" cy="168250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2819161" y="2747945"/>
            <a:ext cx="251834" cy="4582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 flipH="1" flipV="1">
            <a:off x="1237716" y="3724849"/>
            <a:ext cx="347513" cy="9371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1256765" y="3687419"/>
            <a:ext cx="329429" cy="20336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1248259" y="3815280"/>
            <a:ext cx="339458" cy="91633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1055747" y="3768413"/>
            <a:ext cx="319223" cy="261610"/>
            <a:chOff x="4059441" y="3663907"/>
            <a:chExt cx="319223" cy="261610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sp>
        <p:nvSpPr>
          <p:cNvPr id="212" name="Oval 211"/>
          <p:cNvSpPr/>
          <p:nvPr/>
        </p:nvSpPr>
        <p:spPr>
          <a:xfrm>
            <a:off x="1950044" y="4695603"/>
            <a:ext cx="162197" cy="168250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2175878" y="4539781"/>
            <a:ext cx="286612" cy="45829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4" name="Double Bracket 213"/>
          <p:cNvSpPr/>
          <p:nvPr/>
        </p:nvSpPr>
        <p:spPr>
          <a:xfrm>
            <a:off x="1728777" y="2524130"/>
            <a:ext cx="259114" cy="424022"/>
          </a:xfrm>
          <a:prstGeom prst="bracketPair">
            <a:avLst>
              <a:gd name="adj" fmla="val 2569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6" name="Left Bracket 215"/>
          <p:cNvSpPr/>
          <p:nvPr/>
        </p:nvSpPr>
        <p:spPr>
          <a:xfrm flipH="1">
            <a:off x="3078183" y="2774558"/>
            <a:ext cx="47575" cy="411551"/>
          </a:xfrm>
          <a:prstGeom prst="leftBracket">
            <a:avLst>
              <a:gd name="adj" fmla="val 55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7" name="Left Bracket 216"/>
          <p:cNvSpPr/>
          <p:nvPr/>
        </p:nvSpPr>
        <p:spPr>
          <a:xfrm>
            <a:off x="3586154" y="2774558"/>
            <a:ext cx="47575" cy="411551"/>
          </a:xfrm>
          <a:prstGeom prst="leftBracket">
            <a:avLst>
              <a:gd name="adj" fmla="val 55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8" name="Left Bracket 217"/>
          <p:cNvSpPr/>
          <p:nvPr/>
        </p:nvSpPr>
        <p:spPr>
          <a:xfrm flipH="1">
            <a:off x="3784675" y="2774558"/>
            <a:ext cx="47575" cy="411551"/>
          </a:xfrm>
          <a:prstGeom prst="leftBracket">
            <a:avLst>
              <a:gd name="adj" fmla="val 55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3569137" y="1900539"/>
            <a:ext cx="279760" cy="2595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3" name="Left Bracket 222"/>
          <p:cNvSpPr/>
          <p:nvPr/>
        </p:nvSpPr>
        <p:spPr>
          <a:xfrm>
            <a:off x="2258220" y="3789099"/>
            <a:ext cx="47575" cy="411551"/>
          </a:xfrm>
          <a:prstGeom prst="leftBracket">
            <a:avLst>
              <a:gd name="adj" fmla="val 55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4" name="Left Bracket 223"/>
          <p:cNvSpPr/>
          <p:nvPr/>
        </p:nvSpPr>
        <p:spPr>
          <a:xfrm flipH="1">
            <a:off x="2844908" y="3789099"/>
            <a:ext cx="47575" cy="411551"/>
          </a:xfrm>
          <a:prstGeom prst="leftBracket">
            <a:avLst>
              <a:gd name="adj" fmla="val 55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1224312" y="4516009"/>
            <a:ext cx="706349" cy="270472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094204" y="296254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540121" y="296254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755576" y="189988"/>
            <a:ext cx="6697007" cy="866104"/>
            <a:chOff x="1187361" y="264636"/>
            <a:chExt cx="6697007" cy="866104"/>
          </a:xfrm>
        </p:grpSpPr>
        <p:sp>
          <p:nvSpPr>
            <p:cNvPr id="221" name="Rectangle 220"/>
            <p:cNvSpPr/>
            <p:nvPr/>
          </p:nvSpPr>
          <p:spPr>
            <a:xfrm>
              <a:off x="1187361" y="264636"/>
              <a:ext cx="66970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s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3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s</a:t>
              </a:r>
              <a:r>
                <a:rPr lang="en-US" sz="1400" b="1" baseline="300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6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s 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+ 4,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188868" y="706458"/>
              <a:ext cx="17804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find the value of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2848599" y="576527"/>
              <a:ext cx="748732" cy="548114"/>
              <a:chOff x="5252550" y="1848826"/>
              <a:chExt cx="748732" cy="54811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5481444" y="1979116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</a:t>
                </a:r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5312972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43" name="TextBox 242"/>
              <p:cNvSpPr txBox="1"/>
              <p:nvPr/>
            </p:nvSpPr>
            <p:spPr>
              <a:xfrm>
                <a:off x="5263771" y="2089163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252550" y="1867874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</a:p>
            </p:txBody>
          </p:sp>
          <p:cxnSp>
            <p:nvCxnSpPr>
              <p:cNvPr id="245" name="Straight Connector 244"/>
              <p:cNvCxnSpPr/>
              <p:nvPr/>
            </p:nvCxnSpPr>
            <p:spPr>
              <a:xfrm>
                <a:off x="5765653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46" name="TextBox 245"/>
              <p:cNvSpPr txBox="1"/>
              <p:nvPr/>
            </p:nvSpPr>
            <p:spPr>
              <a:xfrm>
                <a:off x="5712421" y="205201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707612" y="1848826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3519234" y="706458"/>
              <a:ext cx="4559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+ 2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651320" y="706458"/>
              <a:ext cx="7079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+ 3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.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923928" y="596052"/>
              <a:ext cx="755637" cy="534688"/>
              <a:chOff x="3923928" y="596052"/>
              <a:chExt cx="755637" cy="534688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3932436" y="596052"/>
                <a:ext cx="747129" cy="528589"/>
                <a:chOff x="5117042" y="1868351"/>
                <a:chExt cx="747129" cy="528589"/>
              </a:xfrm>
            </p:grpSpPr>
            <p:sp>
              <p:nvSpPr>
                <p:cNvPr id="234" name="TextBox 233"/>
                <p:cNvSpPr txBox="1"/>
                <p:nvPr/>
              </p:nvSpPr>
              <p:spPr>
                <a:xfrm>
                  <a:off x="5341929" y="1979116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+</a:t>
                  </a:r>
                </a:p>
              </p:txBody>
            </p: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5169428" y="2134562"/>
                  <a:ext cx="1645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236" name="TextBox 235"/>
                <p:cNvSpPr txBox="1"/>
                <p:nvPr/>
              </p:nvSpPr>
              <p:spPr>
                <a:xfrm>
                  <a:off x="5118645" y="2050199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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5117042" y="1868351"/>
                  <a:ext cx="287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1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5640829" y="2134562"/>
                  <a:ext cx="1645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239" name="TextBox 238"/>
                <p:cNvSpPr txBox="1"/>
                <p:nvPr/>
              </p:nvSpPr>
              <p:spPr>
                <a:xfrm>
                  <a:off x="5570501" y="2089163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β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5570501" y="1868351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1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</p:grpSp>
          <p:sp>
            <p:nvSpPr>
              <p:cNvPr id="233" name="Double Bracket 232"/>
              <p:cNvSpPr/>
              <p:nvPr/>
            </p:nvSpPr>
            <p:spPr>
              <a:xfrm>
                <a:off x="3923928" y="617674"/>
                <a:ext cx="741608" cy="513066"/>
              </a:xfrm>
              <a:prstGeom prst="bracketPair">
                <a:avLst>
                  <a:gd name="adj" fmla="val 15405"/>
                </a:avLst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32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108 L -0.00468 0.5226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26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5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-0.16976 L 3.88889E-6 4.93827E-6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8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5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5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3" dur="2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25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5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50"/>
                            </p:stCondLst>
                            <p:childTnLst>
                              <p:par>
                                <p:cTn id="1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25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750"/>
                            </p:stCondLst>
                            <p:childTnLst>
                              <p:par>
                                <p:cTn id="2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0834 -0.16605 " pathEditMode="relative" rAng="0" ptsTypes="AA">
                                      <p:cBhvr>
                                        <p:cTn id="212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25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8" dur="2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25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4" dur="2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25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2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5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750"/>
                            </p:stCondLst>
                            <p:childTnLst>
                              <p:par>
                                <p:cTn id="3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25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9" dur="2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50"/>
                            </p:stCondLst>
                            <p:childTnLst>
                              <p:par>
                                <p:cTn id="3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00729 -0.19722 " pathEditMode="relative" rAng="0" ptsTypes="AA">
                                      <p:cBhvr>
                                        <p:cTn id="31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08642E-6 L 0.025 -0.18611 " pathEditMode="relative" rAng="0" ptsTypes="AA">
                                      <p:cBhvr>
                                        <p:cTn id="325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9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25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8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25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1" dur="2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50"/>
                            </p:stCondLst>
                            <p:childTnLst>
                              <p:par>
                                <p:cTn id="3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25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9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750"/>
                            </p:stCondLst>
                            <p:childTnLst>
                              <p:par>
                                <p:cTn id="3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25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6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50"/>
                            </p:stCondLst>
                            <p:childTnLst>
                              <p:par>
                                <p:cTn id="4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25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6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25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7" dur="25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250"/>
                            </p:stCondLst>
                            <p:childTnLst>
                              <p:par>
                                <p:cTn id="4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25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6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250"/>
                            </p:stCondLst>
                            <p:childTnLst>
                              <p:par>
                                <p:cTn id="4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25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4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250"/>
                            </p:stCondLst>
                            <p:childTnLst>
                              <p:par>
                                <p:cTn id="4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1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250"/>
                            </p:stCondLst>
                            <p:childTnLst>
                              <p:par>
                                <p:cTn id="5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750"/>
                            </p:stCondLst>
                            <p:childTnLst>
                              <p:par>
                                <p:cTn id="50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25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0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000"/>
                            </p:stCondLst>
                            <p:childTnLst>
                              <p:par>
                                <p:cTn id="5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4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5" dur="25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6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00"/>
                            </p:stCondLst>
                            <p:childTnLst>
                              <p:par>
                                <p:cTn id="5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25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6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4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6" dur="25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7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50"/>
                            </p:stCondLst>
                            <p:childTnLst>
                              <p:par>
                                <p:cTn id="5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750"/>
                            </p:stCondLst>
                            <p:childTnLst>
                              <p:par>
                                <p:cTn id="5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0" dur="25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1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3" dur="25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4" dur="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6" dur="25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7"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50"/>
                            </p:stCondLst>
                            <p:childTnLst>
                              <p:par>
                                <p:cTn id="6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4" dur="2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5"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750"/>
                            </p:stCondLst>
                            <p:childTnLst>
                              <p:par>
                                <p:cTn id="6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250"/>
                            </p:stCondLst>
                            <p:childTnLst>
                              <p:par>
                                <p:cTn id="6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1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500"/>
                            </p:stCondLst>
                            <p:childTnLst>
                              <p:par>
                                <p:cTn id="6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5" dur="2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750"/>
                            </p:stCondLst>
                            <p:childTnLst>
                              <p:par>
                                <p:cTn id="6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9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00"/>
                            </p:stCondLst>
                            <p:childTnLst>
                              <p:par>
                                <p:cTn id="6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9"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750"/>
                            </p:stCondLst>
                            <p:childTnLst>
                              <p:par>
                                <p:cTn id="6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3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9" dur="2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0" dur="2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5" dur="25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6" dur="2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3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4" dur="25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5" dur="2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8" dur="2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9" dur="2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250"/>
                            </p:stCondLst>
                            <p:childTnLst>
                              <p:par>
                                <p:cTn id="7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3" dur="25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25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5"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  <p:bldP spid="159" grpId="1"/>
      <p:bldP spid="159" grpId="2"/>
      <p:bldP spid="160" grpId="0"/>
      <p:bldP spid="162" grpId="0"/>
      <p:bldP spid="163" grpId="0"/>
      <p:bldP spid="165" grpId="0"/>
      <p:bldP spid="170" grpId="0"/>
      <p:bldP spid="171" grpId="0"/>
      <p:bldP spid="174" grpId="0" animBg="1"/>
      <p:bldP spid="176" grpId="0"/>
      <p:bldP spid="177" grpId="0"/>
      <p:bldP spid="179" grpId="0"/>
      <p:bldP spid="183" grpId="0"/>
      <p:bldP spid="185" grpId="0"/>
      <p:bldP spid="314" grpId="0"/>
      <p:bldP spid="317" grpId="0"/>
      <p:bldP spid="318" grpId="0"/>
      <p:bldP spid="319" grpId="0"/>
      <p:bldP spid="321" grpId="0"/>
      <p:bldP spid="322" grpId="0"/>
      <p:bldP spid="343" grpId="0"/>
      <p:bldP spid="344" grpId="0"/>
      <p:bldP spid="345" grpId="0"/>
      <p:bldP spid="346" grpId="0"/>
      <p:bldP spid="347" grpId="0"/>
      <p:bldP spid="348" grpId="0"/>
      <p:bldP spid="351" grpId="0"/>
      <p:bldP spid="354" grpId="0"/>
      <p:bldP spid="355" grpId="0"/>
      <p:bldP spid="356" grpId="0"/>
      <p:bldP spid="358" grpId="0"/>
      <p:bldP spid="359" grpId="0"/>
      <p:bldP spid="360" grpId="0"/>
      <p:bldP spid="362" grpId="0"/>
      <p:bldP spid="363" grpId="0"/>
      <p:bldP spid="364" grpId="0"/>
      <p:bldP spid="365" grpId="0"/>
      <p:bldP spid="366" grpId="0"/>
      <p:bldP spid="367" grpId="0"/>
      <p:bldP spid="379" grpId="0"/>
      <p:bldP spid="381" grpId="0"/>
      <p:bldP spid="382" grpId="0"/>
      <p:bldP spid="383" grpId="0"/>
      <p:bldP spid="385" grpId="0"/>
      <p:bldP spid="386" grpId="0"/>
      <p:bldP spid="387" grpId="0"/>
      <p:bldP spid="388" grpId="0"/>
      <p:bldP spid="395" grpId="0"/>
      <p:bldP spid="396" grpId="0"/>
      <p:bldP spid="397" grpId="0"/>
      <p:bldP spid="398" grpId="0"/>
      <p:bldP spid="401" grpId="0"/>
      <p:bldP spid="402" grpId="0"/>
      <p:bldP spid="413" grpId="0" animBg="1"/>
      <p:bldP spid="413" grpId="1" animBg="1"/>
      <p:bldP spid="415" grpId="0" animBg="1"/>
      <p:bldP spid="416" grpId="0" animBg="1"/>
      <p:bldP spid="417" grpId="0" animBg="1"/>
      <p:bldP spid="418" grpId="0" animBg="1"/>
      <p:bldP spid="452" grpId="0"/>
      <p:bldP spid="453" grpId="0"/>
      <p:bldP spid="454" grpId="0"/>
      <p:bldP spid="456" grpId="0"/>
      <p:bldP spid="457" grpId="0"/>
      <p:bldP spid="458" grpId="0"/>
      <p:bldP spid="459" grpId="0"/>
      <p:bldP spid="460" grpId="0"/>
      <p:bldP spid="461" grpId="0"/>
      <p:bldP spid="468" grpId="0"/>
      <p:bldP spid="469" grpId="0"/>
      <p:bldP spid="470" grpId="0"/>
      <p:bldP spid="496" grpId="0" animBg="1"/>
      <p:bldP spid="497" grpId="0" animBg="1"/>
      <p:bldP spid="497" grpId="1" animBg="1"/>
      <p:bldP spid="498" grpId="0" animBg="1"/>
      <p:bldP spid="498" grpId="1" animBg="1"/>
      <p:bldP spid="498" grpId="2" animBg="1"/>
      <p:bldP spid="498" grpId="3" animBg="1"/>
      <p:bldP spid="499" grpId="0" animBg="1"/>
      <p:bldP spid="499" grpId="1" animBg="1"/>
      <p:bldP spid="500" grpId="0" animBg="1"/>
      <p:bldP spid="500" grpId="1" animBg="1"/>
      <p:bldP spid="500" grpId="2" animBg="1"/>
      <p:bldP spid="500" grpId="3" animBg="1"/>
      <p:bldP spid="500" grpId="4" animBg="1"/>
      <p:bldP spid="500" grpId="5" animBg="1"/>
      <p:bldP spid="520" grpId="0" animBg="1"/>
      <p:bldP spid="520" grpId="1" animBg="1"/>
      <p:bldP spid="521" grpId="0" animBg="1"/>
      <p:bldP spid="521" grpId="1" animBg="1"/>
      <p:bldP spid="523" grpId="0" animBg="1"/>
      <p:bldP spid="523" grpId="1" animBg="1"/>
      <p:bldP spid="200" grpId="0" animBg="1"/>
      <p:bldP spid="200" grpId="1" animBg="1"/>
      <p:bldP spid="201" grpId="0" animBg="1"/>
      <p:bldP spid="201" grpId="1" animBg="1"/>
      <p:bldP spid="203" grpId="0" animBg="1"/>
      <p:bldP spid="203" grpId="1" animBg="1"/>
      <p:bldP spid="204" grpId="0" animBg="1"/>
      <p:bldP spid="204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6" grpId="0" animBg="1"/>
      <p:bldP spid="217" grpId="0" animBg="1"/>
      <p:bldP spid="218" grpId="0" animBg="1"/>
      <p:bldP spid="220" grpId="0" animBg="1"/>
      <p:bldP spid="220" grpId="1" animBg="1"/>
      <p:bldP spid="223" grpId="0" animBg="1"/>
      <p:bldP spid="224" grpId="0" animBg="1"/>
      <p:bldP spid="226" grpId="0" animBg="1"/>
      <p:bldP spid="226" grpId="1" animBg="1"/>
      <p:bldP spid="227" grpId="0"/>
      <p:bldP spid="2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23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3506" y="133647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410" y="225454"/>
            <a:ext cx="6535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5680" y="267494"/>
            <a:ext cx="6569888" cy="835521"/>
            <a:chOff x="805680" y="267494"/>
            <a:chExt cx="6569888" cy="835521"/>
          </a:xfrm>
        </p:grpSpPr>
        <p:sp>
          <p:nvSpPr>
            <p:cNvPr id="33" name="Rectangle 32"/>
            <p:cNvSpPr/>
            <p:nvPr/>
          </p:nvSpPr>
          <p:spPr>
            <a:xfrm>
              <a:off x="805680" y="267494"/>
              <a:ext cx="656988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baseline="300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</a:t>
              </a:r>
              <a:r>
                <a:rPr lang="en-US" sz="1400" b="1" i="1" dirty="0" err="1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px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q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, </a:t>
              </a:r>
              <a:endParaRPr lang="en-US" sz="14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  <a:p>
              <a:pPr algn="just"/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Prove that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11652" y="521373"/>
              <a:ext cx="2398736" cy="581642"/>
              <a:chOff x="3383361" y="1035075"/>
              <a:chExt cx="2196751" cy="58164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83361" y="1052690"/>
                <a:ext cx="817662" cy="550018"/>
                <a:chOff x="5252550" y="1846922"/>
                <a:chExt cx="817662" cy="550018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5481444" y="1979116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+</a:t>
                  </a:r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82019" y="2134562"/>
                  <a:ext cx="23020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5263771" y="2089163"/>
                  <a:ext cx="3626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β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252550" y="1846922"/>
                  <a:ext cx="3529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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737081" y="2134562"/>
                  <a:ext cx="23020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5712421" y="2089163"/>
                  <a:ext cx="3529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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707612" y="1846922"/>
                  <a:ext cx="3626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β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</p:grpSp>
          <p:sp>
            <p:nvSpPr>
              <p:cNvPr id="86" name="Rectangle 85"/>
              <p:cNvSpPr/>
              <p:nvPr/>
            </p:nvSpPr>
            <p:spPr>
              <a:xfrm>
                <a:off x="4150036" y="1184525"/>
                <a:ext cx="32683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=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5124116" y="1184525"/>
                <a:ext cx="4559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 </a:t>
                </a:r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4386682" y="1035075"/>
                <a:ext cx="932132" cy="581642"/>
                <a:chOff x="5235196" y="1829307"/>
                <a:chExt cx="932132" cy="581642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5500494" y="1969591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–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5282019" y="2134562"/>
                  <a:ext cx="23020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5235196" y="2103172"/>
                  <a:ext cx="3706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q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2</a:t>
                  </a:r>
                  <a:endPara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252550" y="1829307"/>
                  <a:ext cx="3738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p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4</a:t>
                  </a:r>
                  <a:endPara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5756606" y="2134562"/>
                  <a:ext cx="23020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6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5703693" y="2103172"/>
                  <a:ext cx="2984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q</a:t>
                  </a:r>
                  <a:endPara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5694122" y="1829307"/>
                  <a:ext cx="4732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4</a:t>
                  </a:r>
                  <a:r>
                    <a:rPr lang="en-US" sz="1400" b="1" i="1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p</a:t>
                  </a:r>
                  <a:r>
                    <a:rPr lang="en-US" sz="1400" b="1" baseline="30000" dirty="0" smtClean="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Schoolbook" pitchFamily="18" charset="0"/>
                    </a:rPr>
                    <a:t>4</a:t>
                  </a:r>
                  <a:endPara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endParaRPr>
                </a:p>
              </p:txBody>
            </p:sp>
          </p:grpSp>
        </p:grpSp>
      </p:grpSp>
      <p:sp>
        <p:nvSpPr>
          <p:cNvPr id="130" name="TextBox 129"/>
          <p:cNvSpPr txBox="1"/>
          <p:nvPr/>
        </p:nvSpPr>
        <p:spPr>
          <a:xfrm>
            <a:off x="897911" y="1336474"/>
            <a:ext cx="181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  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</a:t>
            </a:r>
            <a:r>
              <a:rPr lang="en-US" sz="1400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px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5029" y="1995826"/>
            <a:ext cx="33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anose="05050102010205020202" pitchFamily="18" charset="2"/>
              </a:rPr>
              <a:t>Q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anose="05050102010205020202" pitchFamily="18" charset="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91972" y="1993614"/>
            <a:ext cx="2680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88582" y="241500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75576" y="2415005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1375" y="2415005"/>
            <a:ext cx="3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357317" y="241500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68951" y="241500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1849757" y="2568112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" name="TextBox 142"/>
          <p:cNvSpPr txBox="1"/>
          <p:nvPr/>
        </p:nvSpPr>
        <p:spPr>
          <a:xfrm>
            <a:off x="1833057" y="250424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795386" y="2301901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131524" y="241500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918052" y="241500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104348" y="2415005"/>
            <a:ext cx="325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462751" y="2568112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9" name="TextBox 148"/>
          <p:cNvSpPr txBox="1"/>
          <p:nvPr/>
        </p:nvSpPr>
        <p:spPr>
          <a:xfrm>
            <a:off x="2573262" y="254234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389510" y="2256729"/>
            <a:ext cx="29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243049" y="2866321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560528" y="286632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1846046" y="3013288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9" name="TextBox 158"/>
          <p:cNvSpPr txBox="1"/>
          <p:nvPr/>
        </p:nvSpPr>
        <p:spPr>
          <a:xfrm>
            <a:off x="1829346" y="294941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40567" y="27470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127813" y="286632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2547028" y="3013288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4" name="TextBox 163"/>
          <p:cNvSpPr txBox="1"/>
          <p:nvPr/>
        </p:nvSpPr>
        <p:spPr>
          <a:xfrm>
            <a:off x="2544616" y="295865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543076" y="2709266"/>
            <a:ext cx="29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918052" y="286632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112954" y="286632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095022" y="346409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776454" y="318822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2843907" y="3473782"/>
            <a:ext cx="10058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6" name="Rectangle 185"/>
          <p:cNvSpPr/>
          <p:nvPr/>
        </p:nvSpPr>
        <p:spPr>
          <a:xfrm>
            <a:off x="683568" y="3305066"/>
            <a:ext cx="990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L.H.S.  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713034" y="3481263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8" name="TextBox 187"/>
          <p:cNvSpPr txBox="1"/>
          <p:nvPr/>
        </p:nvSpPr>
        <p:spPr>
          <a:xfrm>
            <a:off x="1683634" y="344423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682155" y="319138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976869" y="330506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2270395" y="3481263"/>
            <a:ext cx="274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00" name="TextBox 199"/>
          <p:cNvSpPr txBox="1"/>
          <p:nvPr/>
        </p:nvSpPr>
        <p:spPr>
          <a:xfrm>
            <a:off x="2263504" y="344423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255135" y="3191384"/>
            <a:ext cx="36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545673" y="330506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336215" y="393851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16449" y="3784627"/>
            <a:ext cx="1817063" cy="307777"/>
            <a:chOff x="1616449" y="3784627"/>
            <a:chExt cx="1817063" cy="307777"/>
          </a:xfrm>
        </p:grpSpPr>
        <p:sp>
          <p:nvSpPr>
            <p:cNvPr id="211" name="Rectangle 210"/>
            <p:cNvSpPr/>
            <p:nvPr/>
          </p:nvSpPr>
          <p:spPr>
            <a:xfrm>
              <a:off x="1616449" y="3784627"/>
              <a:ext cx="10407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[(</a:t>
              </a:r>
              <a:r>
                <a: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 </a:t>
              </a: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</a:t>
              </a:r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513360" y="3784627"/>
              <a:ext cx="262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664005" y="3784627"/>
              <a:ext cx="7695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]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cxnSp>
        <p:nvCxnSpPr>
          <p:cNvPr id="215" name="Straight Connector 214"/>
          <p:cNvCxnSpPr/>
          <p:nvPr/>
        </p:nvCxnSpPr>
        <p:spPr>
          <a:xfrm>
            <a:off x="1686463" y="4092400"/>
            <a:ext cx="161959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6" name="Rectangle 215"/>
          <p:cNvSpPr/>
          <p:nvPr/>
        </p:nvSpPr>
        <p:spPr>
          <a:xfrm>
            <a:off x="2173437" y="4106589"/>
            <a:ext cx="578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824840" y="4417863"/>
            <a:ext cx="138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336215" y="456228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1719995" y="4716171"/>
            <a:ext cx="22860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2" name="Rectangle 221"/>
          <p:cNvSpPr/>
          <p:nvPr/>
        </p:nvSpPr>
        <p:spPr>
          <a:xfrm>
            <a:off x="2441164" y="4730360"/>
            <a:ext cx="618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3151457" y="4417863"/>
            <a:ext cx="262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3284182" y="4417863"/>
            <a:ext cx="276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27552" y="31882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71568" y="318822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24" y="3049581"/>
            <a:ext cx="2761018" cy="135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4670402" y="3022594"/>
            <a:ext cx="437418" cy="35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4312" y="2866321"/>
            <a:ext cx="588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638345" y="299356"/>
            <a:ext cx="1485777" cy="242872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1989" y="1645171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249411" y="164517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435211" y="164517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24815" y="1645171"/>
            <a:ext cx="415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04203" y="164517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090003" y="164517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79607" y="1645171"/>
            <a:ext cx="488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652754" y="164517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838554" y="164517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028158" y="1645171"/>
            <a:ext cx="327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454493" y="1391629"/>
            <a:ext cx="174703" cy="20320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entury Schoolbook" pitchFamily="18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>
          <a:xfrm>
            <a:off x="1783926" y="1364281"/>
            <a:ext cx="326704" cy="26059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358885" y="1405253"/>
            <a:ext cx="196891" cy="23321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936628" y="564259"/>
            <a:ext cx="832950" cy="513503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975897" y="3393280"/>
            <a:ext cx="296693" cy="185805"/>
          </a:xfrm>
          <a:prstGeom prst="straightConnector1">
            <a:avLst/>
          </a:prstGeom>
          <a:ln w="19050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2001592" y="3382010"/>
            <a:ext cx="296693" cy="185805"/>
          </a:xfrm>
          <a:prstGeom prst="straightConnector1">
            <a:avLst/>
          </a:prstGeom>
          <a:ln w="19050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978191" y="3611612"/>
            <a:ext cx="318095" cy="0"/>
          </a:xfrm>
          <a:prstGeom prst="straightConnector1">
            <a:avLst/>
          </a:prstGeom>
          <a:ln w="19050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2358885" y="1693597"/>
            <a:ext cx="272037" cy="24287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662406" y="1700635"/>
            <a:ext cx="222832" cy="22879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060858" y="1703121"/>
            <a:ext cx="229284" cy="24287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773723" y="3145581"/>
            <a:ext cx="1144248" cy="37129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59113" y="3783186"/>
            <a:ext cx="724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l-G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723430" y="4417863"/>
            <a:ext cx="158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{                       }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634530" y="4417863"/>
            <a:ext cx="2677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[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843581" y="4417863"/>
            <a:ext cx="2677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]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171921" y="4106686"/>
            <a:ext cx="544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l-G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87230" y="3803420"/>
            <a:ext cx="3078728" cy="746212"/>
            <a:chOff x="4639905" y="3561786"/>
            <a:chExt cx="3078728" cy="746212"/>
          </a:xfrm>
        </p:grpSpPr>
        <p:sp>
          <p:nvSpPr>
            <p:cNvPr id="3" name="Rounded Rectangle 2"/>
            <p:cNvSpPr/>
            <p:nvPr/>
          </p:nvSpPr>
          <p:spPr>
            <a:xfrm>
              <a:off x="4674442" y="3561786"/>
              <a:ext cx="3029752" cy="746212"/>
            </a:xfrm>
            <a:prstGeom prst="roundRect">
              <a:avLst>
                <a:gd name="adj" fmla="val 2418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013573" y="3589193"/>
                  <a:ext cx="924665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defTabSz="912813"/>
                  <a:r>
                    <a:rPr lang="en-US" sz="1400" b="1" dirty="0" smtClean="0">
                      <a:solidFill>
                        <a:prstClr val="white"/>
                      </a:solidFill>
                      <a:latin typeface="Century Schoolbook" panose="02040604050505020304" pitchFamily="18" charset="0"/>
                      <a:sym typeface="Symbol"/>
                    </a:rPr>
                    <a:t></a:t>
                  </a:r>
                  <a:r>
                    <a:rPr lang="en-US" sz="1400" b="1" baseline="30000" dirty="0" smtClean="0">
                      <a:solidFill>
                        <a:prstClr val="white"/>
                      </a:solidFill>
                      <a:latin typeface="Century Schoolbook" panose="02040604050505020304" pitchFamily="18" charset="0"/>
                      <a:sym typeface="Symbol"/>
                    </a:rPr>
                    <a:t>2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Century Schoolbook" panose="02040604050505020304" pitchFamily="18" charset="0"/>
                      <a:sym typeface="Symbol"/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𝛃</m:t>
                      </m:r>
                    </m:oMath>
                  </a14:m>
                  <a:r>
                    <a:rPr lang="en-US" sz="1400" b="1" baseline="30000" dirty="0" smtClean="0">
                      <a:solidFill>
                        <a:prstClr val="white"/>
                      </a:solidFill>
                      <a:latin typeface="Century Schoolbook" panose="02040604050505020304" pitchFamily="18" charset="0"/>
                      <a:sym typeface="Symbol"/>
                    </a:rPr>
                    <a:t>2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Century Schoolbook" panose="02040604050505020304" pitchFamily="18" charset="0"/>
                      <a:sym typeface="Symbol"/>
                    </a:rPr>
                    <a:t> =</a:t>
                  </a:r>
                  <a:endPara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13573" y="3589193"/>
                  <a:ext cx="92466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16" t="-1961" r="-1316" b="-176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833801" y="3589193"/>
                  <a:ext cx="799707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defTabSz="912813"/>
                  <a:r>
                    <a:rPr lang="en-US" sz="1400" b="1" dirty="0" smtClean="0">
                      <a:solidFill>
                        <a:prstClr val="white"/>
                      </a:solidFill>
                      <a:latin typeface="Century Schoolbook" panose="02040604050505020304" pitchFamily="18" charset="0"/>
                      <a:sym typeface="Symbol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𝛂</m:t>
                      </m:r>
                      <m:r>
                        <a:rPr lang="en-US" sz="1400" b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𝛃</m:t>
                      </m:r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Century Schoolbook" panose="02040604050505020304" pitchFamily="18" charset="0"/>
                      <a:sym typeface="Symbol"/>
                    </a:rPr>
                    <a:t>)</a:t>
                  </a:r>
                  <a:endParaRPr lang="en-US" sz="1400" b="1" baseline="30000" dirty="0">
                    <a:solidFill>
                      <a:prstClr val="white"/>
                    </a:solidFill>
                    <a:latin typeface="Century Schoolbook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3801" y="3589193"/>
                  <a:ext cx="799707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90" t="-1961" b="-176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Rectangle 93"/>
            <p:cNvSpPr/>
            <p:nvPr/>
          </p:nvSpPr>
          <p:spPr>
            <a:xfrm>
              <a:off x="6414057" y="3589193"/>
              <a:ext cx="2632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2</a:t>
              </a:r>
              <a:endParaRPr lang="en-US" sz="12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50453" y="3589193"/>
              <a:ext cx="3097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– </a:t>
              </a:r>
              <a:endParaRPr lang="en-US" sz="12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6722428" y="3589193"/>
                  <a:ext cx="52610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white"/>
                      </a:solidFill>
                      <a:latin typeface="Century Schoolbook" panose="02040604050505020304" pitchFamily="18" charset="0"/>
                      <a:sym typeface="Symbol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𝛂𝛃</m:t>
                      </m:r>
                    </m:oMath>
                  </a14:m>
                  <a:endParaRPr lang="en-US" sz="1200" b="1" dirty="0">
                    <a:solidFill>
                      <a:prstClr val="white"/>
                    </a:solidFill>
                    <a:latin typeface="Century Schoolbook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428" y="3589193"/>
                  <a:ext cx="526106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88" t="-196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/>
            <p:cNvSpPr/>
            <p:nvPr/>
          </p:nvSpPr>
          <p:spPr>
            <a:xfrm>
              <a:off x="4639905" y="3913629"/>
              <a:ext cx="3119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  <a:sym typeface="Symbol"/>
                </a:rPr>
                <a:t>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49105" y="391362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(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77343" y="39136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44219" y="3913629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75764" y="39136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=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050855" y="3913629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37514" y="3913629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44207" y="39136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97554" y="3913629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04247" y="3913629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</a:t>
              </a:r>
              <a:r>
                <a:rPr lang="en-US" sz="14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7064287" y="3913629"/>
                  <a:ext cx="65434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Century Schoolbook" panose="02040604050505020304" pitchFamily="18" charset="0"/>
                      <a:sym typeface="Symbol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𝛂</m:t>
                      </m:r>
                      <m:r>
                        <a:rPr lang="en-US" sz="1400" b="1" i="1" baseline="300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𝟐</m:t>
                      </m:r>
                      <m:r>
                        <a:rPr lang="en-US" sz="1400" b="1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𝛃</m:t>
                      </m:r>
                      <m:r>
                        <a:rPr lang="en-US" sz="1400" b="1" i="1" baseline="300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𝟐</m:t>
                      </m:r>
                    </m:oMath>
                  </a14:m>
                  <a:endParaRPr lang="en-US" sz="1200" b="1" baseline="30000" dirty="0">
                    <a:solidFill>
                      <a:prstClr val="white"/>
                    </a:solidFill>
                    <a:latin typeface="Century Schoolbook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287" y="3913629"/>
                  <a:ext cx="654346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804" t="-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TextBox 108"/>
            <p:cNvSpPr txBox="1"/>
            <p:nvPr/>
          </p:nvSpPr>
          <p:spPr>
            <a:xfrm>
              <a:off x="6881540" y="391362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171" name="Oval 170"/>
          <p:cNvSpPr/>
          <p:nvPr/>
        </p:nvSpPr>
        <p:spPr>
          <a:xfrm>
            <a:off x="4907033" y="4098092"/>
            <a:ext cx="1121702" cy="43536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392510" y="4417863"/>
            <a:ext cx="6373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765412" y="3781597"/>
            <a:ext cx="544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l-G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494903" y="2256732"/>
            <a:ext cx="564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1947937" y="2326021"/>
            <a:ext cx="165413" cy="24287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1844718" y="2551867"/>
            <a:ext cx="283083" cy="24287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444097" y="234671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2610628" y="234671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874785" y="2817554"/>
            <a:ext cx="222949" cy="2071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1870022" y="3021806"/>
            <a:ext cx="222949" cy="2071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25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9" dur="2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8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25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25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2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3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6" fill="hold">
                          <p:stCondLst>
                            <p:cond delay="indefinite"/>
                          </p:stCondLst>
                          <p:childTnLst>
                            <p:par>
                              <p:cTn id="1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25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1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9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0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5" fill="hold">
                          <p:stCondLst>
                            <p:cond delay="indefinite"/>
                          </p:stCondLst>
                          <p:childTnLst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7" fill="hold">
                          <p:stCondLst>
                            <p:cond delay="indefinite"/>
                          </p:stCondLst>
                          <p:childTnLst>
                            <p:par>
                              <p:cTn id="2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2" fill="hold">
                          <p:stCondLst>
                            <p:cond delay="indefinite"/>
                          </p:stCondLst>
                          <p:childTnLst>
                            <p:par>
                              <p:cTn id="2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2" fill="hold">
                          <p:stCondLst>
                            <p:cond delay="indefinite"/>
                          </p:stCondLst>
                          <p:childTnLst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25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7" dur="25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6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7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8" fill="hold">
                          <p:stCondLst>
                            <p:cond delay="indefinite"/>
                          </p:stCondLst>
                          <p:childTnLst>
                            <p:par>
                              <p:cTn id="2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2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3" fill="hold">
                          <p:stCondLst>
                            <p:cond delay="indefinite"/>
                          </p:stCondLst>
                          <p:childTnLst>
                            <p:par>
                              <p:cTn id="2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" dur="25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0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1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1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8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9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8" dur="25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9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5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1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2" fill="hold">
                          <p:stCondLst>
                            <p:cond delay="indefinite"/>
                          </p:stCondLst>
                          <p:childTnLst>
                            <p:par>
                              <p:cTn id="3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8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3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6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9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5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8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1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4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0" dur="250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1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1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9" dur="25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0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3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9" fill="hold">
                          <p:stCondLst>
                            <p:cond delay="indefinite"/>
                          </p:stCondLst>
                          <p:childTnLst>
                            <p:par>
                              <p:cTn id="4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8" dur="25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9" dur="2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5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8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9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3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4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9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4.17053E-7 L 0.3349 0.03769 " pathEditMode="relative" rAng="0" ptsTypes="AA">
                                          <p:cBhvr>
                                            <p:cTn id="480" dur="75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36" y="1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6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9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5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8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5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6" fill="hold">
                          <p:stCondLst>
                            <p:cond delay="indefinite"/>
                          </p:stCondLst>
                          <p:childTnLst>
                            <p:par>
                              <p:cTn id="5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5" fill="hold">
                          <p:stCondLst>
                            <p:cond delay="indefinite"/>
                          </p:stCondLst>
                          <p:childTnLst>
                            <p:par>
                              <p:cTn id="5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9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9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2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8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0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1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0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2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130" grpId="0"/>
          <p:bldP spid="132" grpId="0"/>
          <p:bldP spid="133" grpId="0"/>
          <p:bldP spid="134" grpId="0"/>
          <p:bldP spid="135" grpId="0"/>
          <p:bldP spid="137" grpId="0"/>
          <p:bldP spid="138" grpId="0"/>
          <p:bldP spid="141" grpId="0"/>
          <p:bldP spid="143" grpId="0"/>
          <p:bldP spid="144" grpId="0"/>
          <p:bldP spid="145" grpId="0"/>
          <p:bldP spid="146" grpId="0"/>
          <p:bldP spid="147" grpId="0"/>
          <p:bldP spid="149" grpId="0"/>
          <p:bldP spid="150" grpId="0"/>
          <p:bldP spid="151" grpId="0"/>
          <p:bldP spid="152" grpId="0"/>
          <p:bldP spid="159" grpId="0"/>
          <p:bldP spid="160" grpId="0"/>
          <p:bldP spid="161" grpId="0"/>
          <p:bldP spid="164" grpId="0"/>
          <p:bldP spid="165" grpId="0"/>
          <p:bldP spid="166" grpId="0"/>
          <p:bldP spid="169" grpId="0"/>
          <p:bldP spid="175" grpId="0"/>
          <p:bldP spid="176" grpId="0"/>
          <p:bldP spid="186" grpId="0"/>
          <p:bldP spid="188" grpId="0"/>
          <p:bldP spid="189" grpId="0"/>
          <p:bldP spid="190" grpId="0"/>
          <p:bldP spid="200" grpId="0"/>
          <p:bldP spid="202" grpId="0"/>
          <p:bldP spid="207" grpId="0"/>
          <p:bldP spid="212" grpId="0"/>
          <p:bldP spid="216" grpId="0"/>
          <p:bldP spid="217" grpId="0"/>
          <p:bldP spid="218" grpId="0"/>
          <p:bldP spid="222" grpId="0"/>
          <p:bldP spid="223" grpId="0"/>
          <p:bldP spid="224" grpId="0"/>
          <p:bldP spid="84" grpId="0"/>
          <p:bldP spid="85" grpId="0"/>
          <p:bldP spid="88" grpId="0"/>
          <p:bldP spid="88" grpId="1"/>
          <p:bldP spid="108" grpId="0"/>
          <p:bldP spid="110" grpId="0" animBg="1"/>
          <p:bldP spid="110" grpId="1" animBg="1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 animBg="1"/>
          <p:bldP spid="127" grpId="1" animBg="1"/>
          <p:bldP spid="128" grpId="0" animBg="1"/>
          <p:bldP spid="128" grpId="1" animBg="1"/>
          <p:bldP spid="129" grpId="0" animBg="1"/>
          <p:bldP spid="129" grpId="1" animBg="1"/>
          <p:bldP spid="139" grpId="0" animBg="1"/>
          <p:bldP spid="139" grpId="1" animBg="1"/>
          <p:bldP spid="131" grpId="0" animBg="1"/>
          <p:bldP spid="131" grpId="1" animBg="1"/>
          <p:bldP spid="158" grpId="0" animBg="1"/>
          <p:bldP spid="158" grpId="1" animBg="1"/>
          <p:bldP spid="158" grpId="2" animBg="1"/>
          <p:bldP spid="158" grpId="3" animBg="1"/>
          <p:bldP spid="162" grpId="0" animBg="1"/>
          <p:bldP spid="162" grpId="1" animBg="1"/>
          <p:bldP spid="170" grpId="0" animBg="1"/>
          <p:bldP spid="170" grpId="1" animBg="1"/>
          <p:bldP spid="155" grpId="0"/>
          <p:bldP spid="155" grpId="1"/>
          <p:bldP spid="156" grpId="0"/>
          <p:bldP spid="157" grpId="0"/>
          <p:bldP spid="172" grpId="0"/>
          <p:bldP spid="173" grpId="0"/>
          <p:bldP spid="173" grpId="1"/>
          <p:bldP spid="171" grpId="0" animBg="1"/>
          <p:bldP spid="171" grpId="1" animBg="1"/>
          <p:bldP spid="174" grpId="0"/>
          <p:bldP spid="177" grpId="0"/>
          <p:bldP spid="177" grpId="1"/>
          <p:bldP spid="178" grpId="0"/>
          <p:bldP spid="179" grpId="0" animBg="1"/>
          <p:bldP spid="179" grpId="1" animBg="1"/>
          <p:bldP spid="180" grpId="0" animBg="1"/>
          <p:bldP spid="180" grpId="1" animBg="1"/>
          <p:bldP spid="181" grpId="0" animBg="1"/>
          <p:bldP spid="181" grpId="1" animBg="1"/>
          <p:bldP spid="183" grpId="0" animBg="1"/>
          <p:bldP spid="183" grpId="1" animBg="1"/>
          <p:bldP spid="184" grpId="0" animBg="1"/>
          <p:bldP spid="184" grpId="1" animBg="1"/>
          <p:bldP spid="185" grpId="0" animBg="1"/>
          <p:bldP spid="18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25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9" dur="2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8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25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25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2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3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6" fill="hold">
                          <p:stCondLst>
                            <p:cond delay="indefinite"/>
                          </p:stCondLst>
                          <p:childTnLst>
                            <p:par>
                              <p:cTn id="1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25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1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9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0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5" fill="hold">
                          <p:stCondLst>
                            <p:cond delay="indefinite"/>
                          </p:stCondLst>
                          <p:childTnLst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7" fill="hold">
                          <p:stCondLst>
                            <p:cond delay="indefinite"/>
                          </p:stCondLst>
                          <p:childTnLst>
                            <p:par>
                              <p:cTn id="2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2" fill="hold">
                          <p:stCondLst>
                            <p:cond delay="indefinite"/>
                          </p:stCondLst>
                          <p:childTnLst>
                            <p:par>
                              <p:cTn id="2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2" fill="hold">
                          <p:stCondLst>
                            <p:cond delay="indefinite"/>
                          </p:stCondLst>
                          <p:childTnLst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25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7" dur="25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6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7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8" fill="hold">
                          <p:stCondLst>
                            <p:cond delay="indefinite"/>
                          </p:stCondLst>
                          <p:childTnLst>
                            <p:par>
                              <p:cTn id="2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2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3" fill="hold">
                          <p:stCondLst>
                            <p:cond delay="indefinite"/>
                          </p:stCondLst>
                          <p:childTnLst>
                            <p:par>
                              <p:cTn id="2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" dur="25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0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1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1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8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9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8" dur="25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9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5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1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2" fill="hold">
                          <p:stCondLst>
                            <p:cond delay="indefinite"/>
                          </p:stCondLst>
                          <p:childTnLst>
                            <p:par>
                              <p:cTn id="3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8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3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6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9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5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8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1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4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0" dur="250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1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1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9" dur="25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0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3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9" fill="hold">
                          <p:stCondLst>
                            <p:cond delay="indefinite"/>
                          </p:stCondLst>
                          <p:childTnLst>
                            <p:par>
                              <p:cTn id="4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8" dur="25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9" dur="2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5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8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9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3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4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9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4.17053E-7 L 0.3349 0.03769 " pathEditMode="relative" rAng="0" ptsTypes="AA">
                                          <p:cBhvr>
                                            <p:cTn id="480" dur="75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36" y="18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6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9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5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8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5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6" fill="hold">
                          <p:stCondLst>
                            <p:cond delay="indefinite"/>
                          </p:stCondLst>
                          <p:childTnLst>
                            <p:par>
                              <p:cTn id="5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5" fill="hold">
                          <p:stCondLst>
                            <p:cond delay="indefinite"/>
                          </p:stCondLst>
                          <p:childTnLst>
                            <p:par>
                              <p:cTn id="5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9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9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2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8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0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1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0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2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130" grpId="0"/>
          <p:bldP spid="132" grpId="0"/>
          <p:bldP spid="133" grpId="0"/>
          <p:bldP spid="134" grpId="0"/>
          <p:bldP spid="135" grpId="0"/>
          <p:bldP spid="137" grpId="0"/>
          <p:bldP spid="138" grpId="0"/>
          <p:bldP spid="141" grpId="0"/>
          <p:bldP spid="143" grpId="0"/>
          <p:bldP spid="144" grpId="0"/>
          <p:bldP spid="145" grpId="0"/>
          <p:bldP spid="146" grpId="0"/>
          <p:bldP spid="147" grpId="0"/>
          <p:bldP spid="149" grpId="0"/>
          <p:bldP spid="150" grpId="0"/>
          <p:bldP spid="151" grpId="0"/>
          <p:bldP spid="152" grpId="0"/>
          <p:bldP spid="159" grpId="0"/>
          <p:bldP spid="160" grpId="0"/>
          <p:bldP spid="161" grpId="0"/>
          <p:bldP spid="164" grpId="0"/>
          <p:bldP spid="165" grpId="0"/>
          <p:bldP spid="166" grpId="0"/>
          <p:bldP spid="169" grpId="0"/>
          <p:bldP spid="175" grpId="0"/>
          <p:bldP spid="176" grpId="0"/>
          <p:bldP spid="186" grpId="0"/>
          <p:bldP spid="188" grpId="0"/>
          <p:bldP spid="189" grpId="0"/>
          <p:bldP spid="190" grpId="0"/>
          <p:bldP spid="200" grpId="0"/>
          <p:bldP spid="202" grpId="0"/>
          <p:bldP spid="207" grpId="0"/>
          <p:bldP spid="212" grpId="0"/>
          <p:bldP spid="216" grpId="0"/>
          <p:bldP spid="217" grpId="0"/>
          <p:bldP spid="218" grpId="0"/>
          <p:bldP spid="222" grpId="0"/>
          <p:bldP spid="223" grpId="0"/>
          <p:bldP spid="224" grpId="0"/>
          <p:bldP spid="84" grpId="0"/>
          <p:bldP spid="85" grpId="0"/>
          <p:bldP spid="88" grpId="0"/>
          <p:bldP spid="88" grpId="1"/>
          <p:bldP spid="108" grpId="0"/>
          <p:bldP spid="110" grpId="0" animBg="1"/>
          <p:bldP spid="110" grpId="1" animBg="1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 animBg="1"/>
          <p:bldP spid="127" grpId="1" animBg="1"/>
          <p:bldP spid="128" grpId="0" animBg="1"/>
          <p:bldP spid="128" grpId="1" animBg="1"/>
          <p:bldP spid="129" grpId="0" animBg="1"/>
          <p:bldP spid="129" grpId="1" animBg="1"/>
          <p:bldP spid="139" grpId="0" animBg="1"/>
          <p:bldP spid="139" grpId="1" animBg="1"/>
          <p:bldP spid="131" grpId="0" animBg="1"/>
          <p:bldP spid="131" grpId="1" animBg="1"/>
          <p:bldP spid="158" grpId="0" animBg="1"/>
          <p:bldP spid="158" grpId="1" animBg="1"/>
          <p:bldP spid="158" grpId="2" animBg="1"/>
          <p:bldP spid="158" grpId="3" animBg="1"/>
          <p:bldP spid="162" grpId="0" animBg="1"/>
          <p:bldP spid="162" grpId="1" animBg="1"/>
          <p:bldP spid="170" grpId="0" animBg="1"/>
          <p:bldP spid="170" grpId="1" animBg="1"/>
          <p:bldP spid="155" grpId="0"/>
          <p:bldP spid="155" grpId="1"/>
          <p:bldP spid="156" grpId="0"/>
          <p:bldP spid="157" grpId="0"/>
          <p:bldP spid="172" grpId="0"/>
          <p:bldP spid="173" grpId="0"/>
          <p:bldP spid="173" grpId="1"/>
          <p:bldP spid="171" grpId="0" animBg="1"/>
          <p:bldP spid="171" grpId="1" animBg="1"/>
          <p:bldP spid="174" grpId="0"/>
          <p:bldP spid="177" grpId="0"/>
          <p:bldP spid="177" grpId="1"/>
          <p:bldP spid="178" grpId="0"/>
          <p:bldP spid="179" grpId="0" animBg="1"/>
          <p:bldP spid="179" grpId="1" animBg="1"/>
          <p:bldP spid="180" grpId="0" animBg="1"/>
          <p:bldP spid="180" grpId="1" animBg="1"/>
          <p:bldP spid="181" grpId="0" animBg="1"/>
          <p:bldP spid="181" grpId="1" animBg="1"/>
          <p:bldP spid="183" grpId="0" animBg="1"/>
          <p:bldP spid="183" grpId="1" animBg="1"/>
          <p:bldP spid="184" grpId="0" animBg="1"/>
          <p:bldP spid="184" grpId="1" animBg="1"/>
          <p:bldP spid="185" grpId="0" animBg="1"/>
          <p:bldP spid="185" grpId="1" animBg="1"/>
        </p:bldLst>
      </p:timing>
    </mc:Fallback>
  </mc:AlternateContent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1904</Words>
  <Application>Microsoft Office PowerPoint</Application>
  <PresentationFormat>On-screen Show (16:9)</PresentationFormat>
  <Paragraphs>1095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Arial</vt:lpstr>
      <vt:lpstr>Bell MT</vt:lpstr>
      <vt:lpstr>Book Antiqua</vt:lpstr>
      <vt:lpstr>Bookman Old Style</vt:lpstr>
      <vt:lpstr>Calibri</vt:lpstr>
      <vt:lpstr>Cambria Math</vt:lpstr>
      <vt:lpstr>Century Schoolbook</vt:lpstr>
      <vt:lpstr>Lucida Sans</vt:lpstr>
      <vt:lpstr>MT Extra</vt:lpstr>
      <vt:lpstr>Symbol</vt:lpstr>
      <vt:lpstr>Wingdings</vt:lpstr>
      <vt:lpstr>5_Office Theme</vt:lpstr>
      <vt:lpstr>1_Office Theme</vt:lpstr>
      <vt:lpstr>6_Office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1346</cp:revision>
  <dcterms:created xsi:type="dcterms:W3CDTF">2014-05-05T07:07:32Z</dcterms:created>
  <dcterms:modified xsi:type="dcterms:W3CDTF">2022-04-23T04:38:16Z</dcterms:modified>
</cp:coreProperties>
</file>