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59" r:id="rId2"/>
    <p:sldMasterId id="2147483774" r:id="rId3"/>
    <p:sldMasterId id="2147483783" r:id="rId4"/>
    <p:sldMasterId id="2147483795" r:id="rId5"/>
    <p:sldMasterId id="2147483808" r:id="rId6"/>
  </p:sldMasterIdLst>
  <p:notesMasterIdLst>
    <p:notesMasterId r:id="rId15"/>
  </p:notesMasterIdLst>
  <p:handoutMasterIdLst>
    <p:handoutMasterId r:id="rId16"/>
  </p:handoutMasterIdLst>
  <p:sldIdLst>
    <p:sldId id="320" r:id="rId7"/>
    <p:sldId id="460" r:id="rId8"/>
    <p:sldId id="321" r:id="rId9"/>
    <p:sldId id="571" r:id="rId10"/>
    <p:sldId id="494" r:id="rId11"/>
    <p:sldId id="572" r:id="rId12"/>
    <p:sldId id="461" r:id="rId13"/>
    <p:sldId id="57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66FFFF"/>
    <a:srgbClr val="FF0066"/>
    <a:srgbClr val="00FF00"/>
    <a:srgbClr val="FFFF66"/>
    <a:srgbClr val="FF33CC"/>
    <a:srgbClr val="FDEADA"/>
    <a:srgbClr val="B6B156"/>
    <a:srgbClr val="800080"/>
    <a:srgbClr val="A49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8657" autoAdjust="0"/>
  </p:normalViewPr>
  <p:slideViewPr>
    <p:cSldViewPr>
      <p:cViewPr varScale="1">
        <p:scale>
          <a:sx n="109" d="100"/>
          <a:sy n="109" d="100"/>
        </p:scale>
        <p:origin x="78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4323-2AB8-43CF-A71E-3390B0AA972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5979-0900-44AF-A89C-E8438D7E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16DFE-E88C-48C6-B326-C5C60CF8809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6AF-8A2F-44C4-B1CF-C85F5CEB1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DC6AF-8A2F-44C4-B1CF-C85F5CEB1E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479E3-37AA-4B19-AEFC-E73524A134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7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2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26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8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49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20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2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58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07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12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59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19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4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4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1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5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93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73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4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99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8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484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57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22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50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0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992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51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22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01F70F-DF5F-49ED-8C04-765021FD29B7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B51121D-E320-4A47-A481-AC160A5C7A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5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80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51845"/>
            <a:ext cx="9408289" cy="52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5711D-9FDA-4239-B9A1-149B85B1A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C364-5160-468F-841C-64BD65DAF2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0"/>
            <a:ext cx="9222909" cy="51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3702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 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5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28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1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381500" y="3790044"/>
            <a:ext cx="274320" cy="274320"/>
          </a:xfrm>
          <a:prstGeom prst="roundRect">
            <a:avLst/>
          </a:prstGeom>
          <a:noFill/>
          <a:ln>
            <a:solidFill>
              <a:srgbClr val="66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39246" y="3739461"/>
            <a:ext cx="1408045" cy="359296"/>
          </a:xfrm>
          <a:prstGeom prst="roundRect">
            <a:avLst/>
          </a:prstGeom>
          <a:noFill/>
          <a:ln>
            <a:solidFill>
              <a:srgbClr val="66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30295" y="3739461"/>
            <a:ext cx="1156551" cy="359296"/>
          </a:xfrm>
          <a:prstGeom prst="roundRect">
            <a:avLst/>
          </a:prstGeom>
          <a:noFill/>
          <a:ln>
            <a:solidFill>
              <a:srgbClr val="66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8255" y="3740583"/>
            <a:ext cx="959595" cy="359296"/>
          </a:xfrm>
          <a:prstGeom prst="roundRect">
            <a:avLst/>
          </a:prstGeom>
          <a:noFill/>
          <a:ln>
            <a:solidFill>
              <a:srgbClr val="66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51720" y="3742436"/>
            <a:ext cx="1224136" cy="359296"/>
          </a:xfrm>
          <a:prstGeom prst="roundRect">
            <a:avLst/>
          </a:prstGeom>
          <a:noFill/>
          <a:ln>
            <a:solidFill>
              <a:srgbClr val="66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6790" y="157386"/>
            <a:ext cx="6761787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Division Algorithm for Polynomials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12" y="531776"/>
            <a:ext cx="2020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FF66"/>
                </a:solidFill>
                <a:latin typeface="Century Schoolbook" panose="02040604050505020304" pitchFamily="18" charset="0"/>
              </a:rPr>
              <a:t>Statement :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3931" y="1365151"/>
            <a:ext cx="2442710" cy="292969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712" y="841279"/>
            <a:ext cx="5251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If 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 and 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g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 are any two polynomials with </a:t>
            </a:r>
          </a:p>
          <a:p>
            <a:pPr algn="just"/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g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 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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0, then we can find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polynomials 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q(x) </a:t>
            </a:r>
          </a:p>
          <a:p>
            <a:pPr algn="just"/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r(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x) 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such that,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p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g(x) × q(x) + r(x)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 r(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 = 0 or degree of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r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 &lt; degree of 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g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744" y="2931790"/>
            <a:ext cx="1797269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66FFFF"/>
                </a:solidFill>
                <a:latin typeface="Century Schoolbook" panose="02040604050505020304" pitchFamily="18" charset="0"/>
              </a:rPr>
              <a:t>Important :</a:t>
            </a:r>
          </a:p>
        </p:txBody>
      </p:sp>
      <p:sp>
        <p:nvSpPr>
          <p:cNvPr id="8" name="Rectangle 7"/>
          <p:cNvSpPr/>
          <p:nvPr/>
        </p:nvSpPr>
        <p:spPr>
          <a:xfrm>
            <a:off x="127000" y="323390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The Division Algorithm for polynomial may be written as :</a:t>
            </a:r>
          </a:p>
          <a:p>
            <a:pPr marL="457200" indent="-457200"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Dividend =  Divisor × Quotient + Remainder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000" y="3978384"/>
            <a:ext cx="3076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If Remainder </a:t>
            </a:r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</a:t>
            </a: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 = 0</a:t>
            </a:r>
          </a:p>
        </p:txBody>
      </p:sp>
      <p:grpSp>
        <p:nvGrpSpPr>
          <p:cNvPr id="10" name="Group 99"/>
          <p:cNvGrpSpPr>
            <a:grpSpLocks/>
          </p:cNvGrpSpPr>
          <p:nvPr/>
        </p:nvGrpSpPr>
        <p:grpSpPr bwMode="auto">
          <a:xfrm>
            <a:off x="7347291" y="3040707"/>
            <a:ext cx="1361985" cy="792088"/>
            <a:chOff x="533400" y="1828799"/>
            <a:chExt cx="1860554" cy="914400"/>
          </a:xfrm>
        </p:grpSpPr>
        <p:sp>
          <p:nvSpPr>
            <p:cNvPr id="11" name="Arc 10"/>
            <p:cNvSpPr/>
            <p:nvPr/>
          </p:nvSpPr>
          <p:spPr>
            <a:xfrm>
              <a:off x="533400" y="1828799"/>
              <a:ext cx="914400" cy="914400"/>
            </a:xfrm>
            <a:prstGeom prst="arc">
              <a:avLst>
                <a:gd name="adj1" fmla="val 19487765"/>
                <a:gd name="adj2" fmla="val 215797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383300" y="2063181"/>
              <a:ext cx="101065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8029399" y="325208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entury Schoolbook" panose="02040604050505020304" pitchFamily="18" charset="0"/>
              </a:rPr>
              <a:t>10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32000" y="32519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51215" y="29433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3208" y="351162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entury Schoolbook" panose="02040604050505020304" pitchFamily="18" charset="0"/>
              </a:rPr>
              <a:t>-10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8008633" y="3814337"/>
            <a:ext cx="7398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9119" y="37865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10800000" flipH="1" flipV="1">
            <a:off x="5601599" y="2729552"/>
            <a:ext cx="1912447" cy="393320"/>
          </a:xfrm>
          <a:prstGeom prst="roundRect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05947" y="2717156"/>
            <a:ext cx="2168889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For example,</a:t>
            </a:r>
          </a:p>
        </p:txBody>
      </p:sp>
      <p:sp>
        <p:nvSpPr>
          <p:cNvPr id="23" name="Rounded Rectangle 22"/>
          <p:cNvSpPr/>
          <p:nvPr/>
        </p:nvSpPr>
        <p:spPr bwMode="auto">
          <a:xfrm rot="10800000" flipH="1" flipV="1">
            <a:off x="2699629" y="2706435"/>
            <a:ext cx="1810396" cy="668542"/>
          </a:xfrm>
          <a:prstGeom prst="roundRect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0110" y="2687676"/>
            <a:ext cx="2168889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5 is a factor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of the 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29399" y="321335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US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3679" y="3251938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g(x) 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94429" y="28989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q(x) </a:t>
            </a:r>
            <a:endParaRPr lang="en-US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38391" y="3691059"/>
            <a:ext cx="5565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r(x)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2670" y="4247214"/>
            <a:ext cx="20460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polynomial </a:t>
            </a:r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0565" y="4047633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then the polynomial </a:t>
            </a:r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62208" y="4047633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is a </a:t>
            </a:r>
            <a:r>
              <a:rPr lang="en-US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factor</a:t>
            </a:r>
            <a:r>
              <a:rPr lang="en-US" dirty="0">
                <a:solidFill>
                  <a:schemeClr val="bg1"/>
                </a:solidFill>
                <a:latin typeface="Century Schoolbook" panose="02040604050505020304" pitchFamily="18" charset="0"/>
              </a:rPr>
              <a:t> of the </a:t>
            </a:r>
          </a:p>
        </p:txBody>
      </p:sp>
    </p:spTree>
    <p:extLst>
      <p:ext uri="{BB962C8B-B14F-4D97-AF65-F5344CB8AC3E}">
        <p14:creationId xmlns:p14="http://schemas.microsoft.com/office/powerpoint/2010/main" val="30001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20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2000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55" presetClass="entr" presetSubtype="0" repeatCount="2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20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0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6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0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2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6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6" grpId="2" animBg="1"/>
          <p:bldP spid="35" grpId="0" animBg="1"/>
          <p:bldP spid="35" grpId="1" animBg="1"/>
          <p:bldP spid="35" grpId="2" animBg="1"/>
          <p:bldP spid="34" grpId="0" animBg="1"/>
          <p:bldP spid="34" grpId="1" animBg="1"/>
          <p:bldP spid="34" grpId="2" animBg="1"/>
          <p:bldP spid="33" grpId="0" animBg="1"/>
          <p:bldP spid="33" grpId="1" animBg="1"/>
          <p:bldP spid="33" grpId="2" animBg="1"/>
          <p:bldP spid="32" grpId="0" animBg="1"/>
          <p:bldP spid="32" grpId="1" animBg="1"/>
          <p:bldP spid="32" grpId="2" animBg="1"/>
          <p:bldP spid="3" grpId="0"/>
          <p:bldP spid="5" grpId="0"/>
          <p:bldP spid="6" grpId="0" animBg="1"/>
          <p:bldP spid="7" grpId="0"/>
          <p:bldP spid="15" grpId="0"/>
          <p:bldP spid="15" grpId="1"/>
          <p:bldP spid="16" grpId="0"/>
          <p:bldP spid="16" grpId="1"/>
          <p:bldP spid="17" grpId="0"/>
          <p:bldP spid="17" grpId="1"/>
          <p:bldP spid="18" grpId="0"/>
          <p:bldP spid="18" grpId="1"/>
          <p:bldP spid="20" grpId="0"/>
          <p:bldP spid="20" grpId="1"/>
          <p:bldP spid="21" grpId="0" animBg="1"/>
          <p:bldP spid="21" grpId="1" animBg="1"/>
          <p:bldP spid="22" grpId="0"/>
          <p:bldP spid="22" grpId="1"/>
          <p:bldP spid="23" grpId="0" animBg="1"/>
          <p:bldP spid="23" grpId="1" animBg="1"/>
          <p:bldP spid="24" grpId="0"/>
          <p:bldP spid="24" grpId="1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2000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2000"/>
                                            <p:tgtEl>
                                              <p:spTgt spid="2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55" presetClass="entr" presetSubtype="0" repeatCount="2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20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0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53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6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0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0" presetClass="exit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2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35" presetClass="emph" presetSubtype="0" repeatCount="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6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6" grpId="1" animBg="1"/>
          <p:bldP spid="36" grpId="2" animBg="1"/>
          <p:bldP spid="35" grpId="0" animBg="1"/>
          <p:bldP spid="35" grpId="1" animBg="1"/>
          <p:bldP spid="35" grpId="2" animBg="1"/>
          <p:bldP spid="34" grpId="0" animBg="1"/>
          <p:bldP spid="34" grpId="1" animBg="1"/>
          <p:bldP spid="34" grpId="2" animBg="1"/>
          <p:bldP spid="33" grpId="0" animBg="1"/>
          <p:bldP spid="33" grpId="1" animBg="1"/>
          <p:bldP spid="33" grpId="2" animBg="1"/>
          <p:bldP spid="32" grpId="0" animBg="1"/>
          <p:bldP spid="32" grpId="1" animBg="1"/>
          <p:bldP spid="32" grpId="2" animBg="1"/>
          <p:bldP spid="3" grpId="0"/>
          <p:bldP spid="5" grpId="0"/>
          <p:bldP spid="6" grpId="0" animBg="1"/>
          <p:bldP spid="7" grpId="0"/>
          <p:bldP spid="15" grpId="0"/>
          <p:bldP spid="15" grpId="1"/>
          <p:bldP spid="16" grpId="0"/>
          <p:bldP spid="16" grpId="1"/>
          <p:bldP spid="17" grpId="0"/>
          <p:bldP spid="17" grpId="1"/>
          <p:bldP spid="18" grpId="0"/>
          <p:bldP spid="18" grpId="1"/>
          <p:bldP spid="20" grpId="0"/>
          <p:bldP spid="20" grpId="1"/>
          <p:bldP spid="21" grpId="0" animBg="1"/>
          <p:bldP spid="21" grpId="1" animBg="1"/>
          <p:bldP spid="22" grpId="0"/>
          <p:bldP spid="22" grpId="1"/>
          <p:bldP spid="23" grpId="0" animBg="1"/>
          <p:bldP spid="23" grpId="1" animBg="1"/>
          <p:bldP spid="24" grpId="0"/>
          <p:bldP spid="24" grpId="1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15816" y="114147"/>
            <a:ext cx="3141160" cy="572848"/>
            <a:chOff x="2886635" y="243212"/>
            <a:chExt cx="3141160" cy="572848"/>
          </a:xfrm>
        </p:grpSpPr>
        <p:pic>
          <p:nvPicPr>
            <p:cNvPr id="3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6" name="TextBox 60"/>
          <p:cNvSpPr txBox="1"/>
          <p:nvPr/>
        </p:nvSpPr>
        <p:spPr>
          <a:xfrm>
            <a:off x="906150" y="567162"/>
            <a:ext cx="755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Divide the polynomial </a:t>
            </a:r>
            <a:r>
              <a:rPr lang="en-US" sz="14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by the polynomial </a:t>
            </a:r>
            <a:r>
              <a:rPr lang="en-US" sz="14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and find the quotient and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remainder in each of the following 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0793" y="516463"/>
            <a:ext cx="894200" cy="701332"/>
            <a:chOff x="214135" y="600824"/>
            <a:chExt cx="894200" cy="701332"/>
          </a:xfrm>
        </p:grpSpPr>
        <p:grpSp>
          <p:nvGrpSpPr>
            <p:cNvPr id="8" name="Group 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214135" y="657557"/>
              <a:ext cx="894200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7480" y="1491630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9104" y="151808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Dividend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8285" y="1518082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+ 5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418" y="1815540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Divisor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7765" y="180539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 2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79568" y="1156943"/>
            <a:ext cx="4349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n-NO" sz="1400" b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(i)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 </a:t>
            </a:r>
            <a:r>
              <a:rPr lang="nn-NO" sz="14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p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nn-NO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= 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+ 5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3, </a:t>
            </a:r>
            <a:r>
              <a:rPr lang="nn-NO" sz="14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g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nn-NO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= 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 2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5052641" y="2859782"/>
            <a:ext cx="3557764" cy="1159735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16704" y="2868140"/>
            <a:ext cx="46340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78936" y="3181398"/>
            <a:ext cx="30535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38387" y="3091836"/>
            <a:ext cx="4417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6374" y="2996732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121815" y="3028430"/>
            <a:ext cx="0" cy="92415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339838" y="2996732"/>
            <a:ext cx="6196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9036" y="2996732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69775" y="2996732"/>
            <a:ext cx="5829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6256465" y="2937285"/>
            <a:ext cx="4029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61424" y="2877653"/>
            <a:ext cx="864214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24128" y="2996732"/>
            <a:ext cx="31039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34076" y="2996732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80633" y="3423267"/>
            <a:ext cx="7434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131842" y="3723878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07781" y="364062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06374" y="3523694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91850" y="3523694"/>
            <a:ext cx="7805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– 3</a:t>
            </a: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77797" y="3523694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85348" y="3523694"/>
            <a:ext cx="27508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6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1" name="Curved Down Arrow 60"/>
          <p:cNvSpPr/>
          <p:nvPr/>
        </p:nvSpPr>
        <p:spPr>
          <a:xfrm>
            <a:off x="6267015" y="3445225"/>
            <a:ext cx="459922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>
            <a:off x="6266948" y="3404635"/>
            <a:ext cx="905537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26508" y="3523694"/>
            <a:ext cx="5016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05057" y="3523694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5228897" y="3224813"/>
            <a:ext cx="219058" cy="11796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622347" y="4121990"/>
            <a:ext cx="13291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59456" y="410660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627680" y="4445155"/>
            <a:ext cx="149795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59798" y="4102940"/>
            <a:ext cx="73332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3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54614" y="4425752"/>
            <a:ext cx="913420" cy="3656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7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 9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663348" y="4150035"/>
            <a:ext cx="2241122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rot="900000" flipH="1">
            <a:off x="5345860" y="2966536"/>
            <a:ext cx="70385" cy="101127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187317" y="3770851"/>
            <a:ext cx="236874" cy="122831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1700000" flipH="1">
            <a:off x="5369729" y="3517830"/>
            <a:ext cx="185014" cy="182880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1478792" y="2580340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1" name="Straight Connector 20"/>
          <p:cNvCxnSpPr>
            <a:stCxn id="20" idx="0"/>
          </p:cNvCxnSpPr>
          <p:nvPr/>
        </p:nvCxnSpPr>
        <p:spPr>
          <a:xfrm flipV="1">
            <a:off x="1613536" y="2574497"/>
            <a:ext cx="2348864" cy="63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1481" y="254565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–  2</a:t>
            </a:r>
            <a:endParaRPr lang="en-US" b="1" dirty="0">
              <a:solidFill>
                <a:schemeClr val="bg1"/>
              </a:solidFill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120" y="2545653"/>
            <a:ext cx="23164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 3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²  +  5</a:t>
            </a:r>
            <a:r>
              <a:rPr lang="nn-NO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n-NO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–  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7" name="Oval 5"/>
          <p:cNvSpPr/>
          <p:nvPr/>
        </p:nvSpPr>
        <p:spPr>
          <a:xfrm>
            <a:off x="932439" y="2580644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8" name="Oval 5"/>
          <p:cNvSpPr/>
          <p:nvPr/>
        </p:nvSpPr>
        <p:spPr>
          <a:xfrm>
            <a:off x="1754162" y="2590793"/>
            <a:ext cx="312274" cy="27432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9" name="Oval 5"/>
          <p:cNvSpPr/>
          <p:nvPr/>
        </p:nvSpPr>
        <p:spPr>
          <a:xfrm>
            <a:off x="967681" y="2536498"/>
            <a:ext cx="743709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41" name="Oval 5"/>
          <p:cNvSpPr/>
          <p:nvPr/>
        </p:nvSpPr>
        <p:spPr>
          <a:xfrm>
            <a:off x="1733079" y="2305821"/>
            <a:ext cx="318641" cy="242114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83810" y="3068470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88992" y="2860851"/>
            <a:ext cx="219394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  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3       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b="1" i="1" kern="0" dirty="0">
              <a:solidFill>
                <a:schemeClr val="bg1"/>
              </a:solidFill>
              <a:latin typeface="Georgia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900000" flipH="1">
            <a:off x="1862416" y="2960163"/>
            <a:ext cx="182880" cy="173736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900000" flipH="1">
            <a:off x="1825723" y="2651520"/>
            <a:ext cx="186918" cy="171442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49174" y="3302764"/>
            <a:ext cx="2350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15814" y="305885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71799" y="3239671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+  7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52930" y="2539794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01204" y="3230340"/>
            <a:ext cx="59432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 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87314" y="2232080"/>
            <a:ext cx="51717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64" name="Oval 5"/>
          <p:cNvSpPr/>
          <p:nvPr/>
        </p:nvSpPr>
        <p:spPr>
          <a:xfrm>
            <a:off x="914638" y="2567751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66" name="Oval 5"/>
          <p:cNvSpPr/>
          <p:nvPr/>
        </p:nvSpPr>
        <p:spPr>
          <a:xfrm>
            <a:off x="943062" y="2523605"/>
            <a:ext cx="71653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68" name="Oval 5"/>
          <p:cNvSpPr/>
          <p:nvPr/>
        </p:nvSpPr>
        <p:spPr>
          <a:xfrm>
            <a:off x="1993339" y="2274067"/>
            <a:ext cx="493675" cy="307902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39908" y="3506548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– 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2              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pt-BR" b="1" baseline="30000" dirty="0">
                <a:solidFill>
                  <a:schemeClr val="bg1"/>
                </a:solidFill>
                <a:latin typeface="Tw Cen MT" pitchFamily="34" charset="0"/>
              </a:rPr>
              <a:t>  </a:t>
            </a:r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+ 6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2378526" y="3634865"/>
            <a:ext cx="344126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01700" y="3704551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365930" y="3896701"/>
            <a:ext cx="6300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–  9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657842" y="3952589"/>
            <a:ext cx="235000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979712" y="3704551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40578" y="3897720"/>
            <a:ext cx="50835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7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54358" y="3229192"/>
            <a:ext cx="9543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bg1"/>
                </a:solidFill>
                <a:latin typeface="Tw Cen MT" pitchFamily="34" charset="0"/>
              </a:rPr>
              <a:t>   –  3</a:t>
            </a:r>
            <a:r>
              <a:rPr lang="en-US" b="1" i="1" dirty="0">
                <a:solidFill>
                  <a:schemeClr val="bg1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07" name="Oval 5"/>
          <p:cNvSpPr/>
          <p:nvPr/>
        </p:nvSpPr>
        <p:spPr>
          <a:xfrm>
            <a:off x="951404" y="2553389"/>
            <a:ext cx="71653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82334" y="3226725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2075612" y="3283765"/>
            <a:ext cx="730796" cy="276707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1800000" flipH="1">
            <a:off x="2423228" y="3298064"/>
            <a:ext cx="226879" cy="25272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003664" y="-668609"/>
            <a:ext cx="242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 –H.W.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31343" y="2232080"/>
            <a:ext cx="3203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b="1" i="1" kern="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4140" y="2996731"/>
            <a:ext cx="290898" cy="3747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b="1" i="1" dirty="0">
                <a:solidFill>
                  <a:srgbClr val="002060"/>
                </a:solidFill>
                <a:latin typeface="Georgia" panose="02040502050405020303" pitchFamily="18" charset="0"/>
              </a:rPr>
              <a:t>x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03620" y="2996732"/>
            <a:ext cx="101363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4554" y="3523694"/>
            <a:ext cx="47928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– 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23306" y="3523694"/>
            <a:ext cx="10099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x</a:t>
            </a:r>
            <a:r>
              <a:rPr lang="en-US" b="1" baseline="30000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r>
              <a:rPr lang="en-US" b="1" i="1" dirty="0">
                <a:solidFill>
                  <a:srgbClr val="00206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88931" y="3517612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751290" y="3520787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3363378" y="3946974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1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3067" y="2619624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2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20988E-6 L 0.00799 -0.19939 " pathEditMode="relative" rAng="0" ptsTypes="AA">
                                      <p:cBhvr>
                                        <p:cTn id="68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93827E-6 L 0.10608 -0.14567 " pathEditMode="relative" rAng="0" ptsTypes="AA">
                                      <p:cBhvr>
                                        <p:cTn id="7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-7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31 L 0.43611 0.15124 " pathEditMode="relative" rAng="0" ptsTypes="AA">
                                      <p:cBhvr>
                                        <p:cTn id="139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40" y="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309 L -0.48177 -0.1497 " pathEditMode="relative" rAng="0" ptsTypes="AA">
                                      <p:cBhvr>
                                        <p:cTn id="15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15" y="-734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25E-6 L -0.60122 -0.09105 " pathEditMode="relative" rAng="0" ptsTypes="AA">
                                      <p:cBhvr>
                                        <p:cTn id="16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9" y="-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5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69136E-6 L 0.56181 0.03055 " pathEditMode="relative" rAng="0" ptsTypes="AA">
                                      <p:cBhvr>
                                        <p:cTn id="212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0" y="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00"/>
                            </p:stCondLst>
                            <p:childTnLst>
                              <p:par>
                                <p:cTn id="2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0347 -0.13333 " pathEditMode="relative" rAng="0" ptsTypes="AA">
                                      <p:cBhvr>
                                        <p:cTn id="259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75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0347 -0.13333 " pathEditMode="relative" rAng="0" ptsTypes="AA">
                                      <p:cBhvr>
                                        <p:cTn id="264" dur="7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3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00"/>
                            </p:stCondLst>
                            <p:childTnLst>
                              <p:par>
                                <p:cTn id="2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4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00"/>
                            </p:stCondLst>
                            <p:childTnLst>
                              <p:par>
                                <p:cTn id="2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3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8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247 L 0.37778 0.24692 " pathEditMode="relative" rAng="0" ptsTypes="AA">
                                      <p:cBhvr>
                                        <p:cTn id="324" dur="7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8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278 L -0.37361 -0.20741 " pathEditMode="relative" rAng="0" ptsTypes="AA">
                                      <p:cBhvr>
                                        <p:cTn id="340" dur="75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1" y="-10247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7284E-6 L -0.59461 -0.17963 " pathEditMode="relative" rAng="0" ptsTypes="AA">
                                      <p:cBhvr>
                                        <p:cTn id="342" dur="7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4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75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3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3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3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4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3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00"/>
                            </p:stCondLst>
                            <p:childTnLst>
                              <p:par>
                                <p:cTn id="3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300"/>
                            </p:stCondLst>
                            <p:childTnLst>
                              <p:par>
                                <p:cTn id="3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8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50903 0.00556 " pathEditMode="relative" rAng="0" ptsTypes="AA">
                                      <p:cBhvr>
                                        <p:cTn id="407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5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3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2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9877E-6 L -0.00278 -0.12716 " pathEditMode="relative" rAng="0" ptsTypes="AA">
                                      <p:cBhvr>
                                        <p:cTn id="453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6358"/>
                                    </p:animMotion>
                                  </p:childTnLst>
                                </p:cTn>
                              </p:par>
                              <p:par>
                                <p:cTn id="4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4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3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36 -0.35957 L -3.05556E-6 3.08642E-6 " pathEditMode="relative" rAng="0" ptsTypes="AA">
                                      <p:cBhvr>
                                        <p:cTn id="556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18" y="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3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2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14 -0.10031 L 0.00625 0.0037 " pathEditMode="relative" rAng="0" ptsTypes="AA">
                                      <p:cBhvr>
                                        <p:cTn id="56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5185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750"/>
                            </p:stCondLst>
                            <p:childTnLst>
                              <p:par>
                                <p:cTn id="5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9" grpId="0" animBg="1"/>
      <p:bldP spid="19" grpId="1" animBg="1"/>
      <p:bldP spid="24" grpId="0"/>
      <p:bldP spid="24" grpId="1"/>
      <p:bldP spid="26" grpId="0"/>
      <p:bldP spid="26" grpId="1"/>
      <p:bldP spid="27" grpId="0"/>
      <p:bldP spid="27" grpId="1"/>
      <p:bldP spid="31" grpId="0"/>
      <p:bldP spid="31" grpId="1"/>
      <p:bldP spid="32" grpId="0"/>
      <p:bldP spid="32" grpId="1"/>
      <p:bldP spid="33" grpId="0"/>
      <p:bldP spid="33" grpId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40" grpId="0"/>
      <p:bldP spid="40" grpId="1"/>
      <p:bldP spid="42" grpId="0"/>
      <p:bldP spid="42" grpId="1"/>
      <p:bldP spid="52" grpId="0"/>
      <p:bldP spid="52" grpId="1"/>
      <p:bldP spid="54" grpId="0"/>
      <p:bldP spid="54" grpId="1"/>
      <p:bldP spid="55" grpId="0"/>
      <p:bldP spid="55" grpId="1"/>
      <p:bldP spid="58" grpId="0"/>
      <p:bldP spid="58" grpId="1"/>
      <p:bldP spid="59" grpId="0"/>
      <p:bldP spid="59" grpId="1"/>
      <p:bldP spid="60" grpId="0"/>
      <p:bldP spid="60" grpId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7" grpId="0"/>
      <p:bldP spid="67" grpId="1"/>
      <p:bldP spid="69" grpId="0"/>
      <p:bldP spid="69" grpId="1"/>
      <p:bldP spid="79" grpId="0"/>
      <p:bldP spid="80" grpId="0"/>
      <p:bldP spid="81" grpId="0"/>
      <p:bldP spid="82" grpId="0"/>
      <p:bldP spid="82" grpId="1"/>
      <p:bldP spid="83" grpId="0"/>
      <p:bldP spid="83" grpId="1"/>
      <p:bldP spid="84" grpId="0" animBg="1"/>
      <p:bldP spid="20" grpId="0" animBg="1"/>
      <p:bldP spid="22" grpId="0"/>
      <p:bldP spid="22" grpId="1"/>
      <p:bldP spid="23" grpId="0"/>
      <p:bldP spid="23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1" grpId="2" animBg="1"/>
      <p:bldP spid="43" grpId="0"/>
      <p:bldP spid="44" grpId="0"/>
      <p:bldP spid="44" grpId="1"/>
      <p:bldP spid="48" grpId="0"/>
      <p:bldP spid="48" grpId="1"/>
      <p:bldP spid="48" grpId="2"/>
      <p:bldP spid="49" grpId="0"/>
      <p:bldP spid="50" grpId="0"/>
      <p:bldP spid="50" grpId="1"/>
      <p:bldP spid="51" grpId="0"/>
      <p:bldP spid="51" grpId="1"/>
      <p:bldP spid="63" grpId="0"/>
      <p:bldP spid="63" grpId="1"/>
      <p:bldP spid="64" grpId="0" animBg="1"/>
      <p:bldP spid="64" grpId="1" animBg="1"/>
      <p:bldP spid="66" grpId="0" animBg="1"/>
      <p:bldP spid="66" grpId="1" animBg="1"/>
      <p:bldP spid="68" grpId="0" animBg="1"/>
      <p:bldP spid="68" grpId="1" animBg="1"/>
      <p:bldP spid="70" grpId="0"/>
      <p:bldP spid="70" grpId="1"/>
      <p:bldP spid="72" grpId="0"/>
      <p:bldP spid="72" grpId="1"/>
      <p:bldP spid="72" grpId="2"/>
      <p:bldP spid="73" grpId="0"/>
      <p:bldP spid="85" grpId="0"/>
      <p:bldP spid="93" grpId="0"/>
      <p:bldP spid="93" grpId="1"/>
      <p:bldP spid="90" grpId="0"/>
      <p:bldP spid="90" grpId="1"/>
      <p:bldP spid="107" grpId="0" animBg="1"/>
      <p:bldP spid="107" grpId="1" animBg="1"/>
      <p:bldP spid="74" grpId="0"/>
      <p:bldP spid="74" grpId="1"/>
      <p:bldP spid="65" grpId="0" animBg="1"/>
      <p:bldP spid="65" grpId="1" animBg="1"/>
      <p:bldP spid="36" grpId="1"/>
      <p:bldP spid="36" grpId="2"/>
      <p:bldP spid="29" grpId="0"/>
      <p:bldP spid="29" grpId="1"/>
      <p:bldP spid="29" grpId="2"/>
      <p:bldP spid="30" grpId="0"/>
      <p:bldP spid="30" grpId="1"/>
      <p:bldP spid="30" grpId="2"/>
      <p:bldP spid="56" grpId="0"/>
      <p:bldP spid="56" grpId="1"/>
      <p:bldP spid="56" grpId="2"/>
      <p:bldP spid="57" grpId="0"/>
      <p:bldP spid="57" grpId="1"/>
      <p:bldP spid="57" grpId="2"/>
      <p:bldP spid="92" grpId="0"/>
      <p:bldP spid="92" grpId="1"/>
      <p:bldP spid="94" grpId="0"/>
      <p:bldP spid="94" grpId="1"/>
      <p:bldP spid="97" grpId="0" animBg="1"/>
      <p:bldP spid="97" grpId="1" animBg="1"/>
      <p:bldP spid="98" grpId="0" animBg="1"/>
      <p:bldP spid="9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29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7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339"/>
          <p:cNvSpPr/>
          <p:nvPr/>
        </p:nvSpPr>
        <p:spPr>
          <a:xfrm>
            <a:off x="1897030" y="3480873"/>
            <a:ext cx="7088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09550" y="156304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861174" y="158544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Dividend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004170" y="1585440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–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+ 5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68725" y="2154175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Divisor   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013153" y="2154175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 1  –  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008457" y="1875222"/>
            <a:ext cx="4448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784504" y="187522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 flipH="1">
            <a:off x="4645094" y="3046288"/>
            <a:ext cx="4391401" cy="1653019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3" name="Arc 232"/>
          <p:cNvSpPr/>
          <p:nvPr/>
        </p:nvSpPr>
        <p:spPr>
          <a:xfrm>
            <a:off x="1426450" y="2830873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540282" y="2829149"/>
            <a:ext cx="2788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421643" y="2796184"/>
            <a:ext cx="12420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669776" y="2796187"/>
            <a:ext cx="254218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n-US" baseline="30000" dirty="0">
                <a:solidFill>
                  <a:schemeClr val="bg1"/>
                </a:solidFill>
                <a:latin typeface="Tw Cen MT" pitchFamily="34" charset="0"/>
              </a:rPr>
              <a:t>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+ 5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731598" y="3054646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4718610" y="3367904"/>
            <a:ext cx="37632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4723774" y="3278342"/>
            <a:ext cx="45152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122269" y="3183238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5811730" y="3107555"/>
            <a:ext cx="334" cy="15544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5817739" y="3183238"/>
            <a:ext cx="42643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058055" y="3183238"/>
            <a:ext cx="13982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 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466060" y="3183238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7764676" y="3183238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7942680" y="3183238"/>
            <a:ext cx="44969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7" name="Curved Down Arrow 246"/>
          <p:cNvSpPr/>
          <p:nvPr/>
        </p:nvSpPr>
        <p:spPr>
          <a:xfrm>
            <a:off x="5934246" y="3123791"/>
            <a:ext cx="4110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248" name="Curved Down Arrow 247"/>
          <p:cNvSpPr/>
          <p:nvPr/>
        </p:nvSpPr>
        <p:spPr>
          <a:xfrm>
            <a:off x="5918927" y="3064159"/>
            <a:ext cx="822269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50" name="Oval 5"/>
          <p:cNvSpPr/>
          <p:nvPr/>
        </p:nvSpPr>
        <p:spPr>
          <a:xfrm>
            <a:off x="428795" y="2834994"/>
            <a:ext cx="35535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1" name="Oval 5"/>
          <p:cNvSpPr/>
          <p:nvPr/>
        </p:nvSpPr>
        <p:spPr>
          <a:xfrm>
            <a:off x="1688481" y="2818741"/>
            <a:ext cx="320040" cy="33442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2" name="Oval 5"/>
          <p:cNvSpPr/>
          <p:nvPr/>
        </p:nvSpPr>
        <p:spPr>
          <a:xfrm>
            <a:off x="439152" y="2787031"/>
            <a:ext cx="118052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4" name="Oval 5"/>
          <p:cNvSpPr/>
          <p:nvPr/>
        </p:nvSpPr>
        <p:spPr>
          <a:xfrm>
            <a:off x="1691012" y="2486966"/>
            <a:ext cx="340197" cy="310981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7232631" y="3183238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531468" y="3319003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657686" y="3111384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rot="1800000" flipH="1">
            <a:off x="1749554" y="3199299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800000" flipH="1">
            <a:off x="1749554" y="2874365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1622836" y="3553297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2488650" y="3309387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481685" y="3488016"/>
            <a:ext cx="7088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498553" y="2795371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087372" y="3486150"/>
            <a:ext cx="11887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+ 5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796349" y="3579862"/>
            <a:ext cx="411023" cy="3693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4770810" y="3894866"/>
            <a:ext cx="3445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767297" y="3827126"/>
            <a:ext cx="4350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122269" y="3710200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5864693" y="3710200"/>
            <a:ext cx="3295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 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033854" y="3710200"/>
            <a:ext cx="13500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 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426338" y="3710200"/>
            <a:ext cx="4645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746865" y="3710200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941021" y="3710200"/>
            <a:ext cx="4648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6" name="Curved Down Arrow 275"/>
          <p:cNvSpPr/>
          <p:nvPr/>
        </p:nvSpPr>
        <p:spPr>
          <a:xfrm>
            <a:off x="5971831" y="3631731"/>
            <a:ext cx="319478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77" name="Curved Down Arrow 276"/>
          <p:cNvSpPr/>
          <p:nvPr/>
        </p:nvSpPr>
        <p:spPr>
          <a:xfrm>
            <a:off x="5968618" y="3591141"/>
            <a:ext cx="768410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956294" y="2482613"/>
            <a:ext cx="782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79" name="Oval 5"/>
          <p:cNvSpPr/>
          <p:nvPr/>
        </p:nvSpPr>
        <p:spPr>
          <a:xfrm>
            <a:off x="419351" y="2831627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0" name="Oval 5"/>
          <p:cNvSpPr/>
          <p:nvPr/>
        </p:nvSpPr>
        <p:spPr>
          <a:xfrm>
            <a:off x="1975410" y="3510318"/>
            <a:ext cx="543042" cy="3334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1" name="Oval 5"/>
          <p:cNvSpPr/>
          <p:nvPr/>
        </p:nvSpPr>
        <p:spPr>
          <a:xfrm>
            <a:off x="409824" y="2774138"/>
            <a:ext cx="1209847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308735" y="3687028"/>
            <a:ext cx="4153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3" name="Oval 5"/>
          <p:cNvSpPr/>
          <p:nvPr/>
        </p:nvSpPr>
        <p:spPr>
          <a:xfrm>
            <a:off x="1987482" y="2498834"/>
            <a:ext cx="427401" cy="326196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7189851" y="3710200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938184" y="3757081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    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flipH="1">
            <a:off x="2234527" y="3884864"/>
            <a:ext cx="238139" cy="122553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3095131" y="3955084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2494430" y="4126570"/>
            <a:ext cx="74354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083944" y="3494506"/>
            <a:ext cx="346719" cy="3730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631303" y="4203122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000000">
            <a:off x="2247012" y="3636009"/>
            <a:ext cx="237009" cy="118872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2700000" flipH="1">
            <a:off x="4904052" y="3362862"/>
            <a:ext cx="41146" cy="22557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3600000" flipH="1">
            <a:off x="4994364" y="3148368"/>
            <a:ext cx="5740" cy="10972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905000" y="3955084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295" name="Straight Connector 294"/>
          <p:cNvCxnSpPr/>
          <p:nvPr/>
        </p:nvCxnSpPr>
        <p:spPr>
          <a:xfrm rot="2700000" flipH="1">
            <a:off x="4949658" y="3902635"/>
            <a:ext cx="41146" cy="22557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3600000" flipH="1">
            <a:off x="5064252" y="3674657"/>
            <a:ext cx="5740" cy="10972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4983707" y="3043223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033106" y="4122423"/>
            <a:ext cx="72705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635658" y="4138940"/>
            <a:ext cx="73125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4732191" y="4434525"/>
            <a:ext cx="4462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4772979" y="4366785"/>
            <a:ext cx="4293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5134517" y="4249859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5792363" y="4249859"/>
            <a:ext cx="56855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034486" y="4249858"/>
            <a:ext cx="13458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 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+ 1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7419824" y="4249859"/>
            <a:ext cx="7315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–3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7928244" y="424985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8123956" y="4249859"/>
            <a:ext cx="48880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3</a:t>
            </a:r>
            <a:r>
              <a:rPr lang="en-US" b="1" i="1" kern="0" dirty="0">
                <a:solidFill>
                  <a:srgbClr val="002060"/>
                </a:solidFill>
                <a:latin typeface="Georgia" pitchFamily="18" charset="0"/>
                <a:sym typeface="Symbol"/>
              </a:rPr>
              <a:t>x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308" name="Curved Down Arrow 307"/>
          <p:cNvSpPr/>
          <p:nvPr/>
        </p:nvSpPr>
        <p:spPr>
          <a:xfrm>
            <a:off x="5904749" y="4171390"/>
            <a:ext cx="419791" cy="180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09" name="Curved Down Arrow 308"/>
          <p:cNvSpPr/>
          <p:nvPr/>
        </p:nvSpPr>
        <p:spPr>
          <a:xfrm>
            <a:off x="5895091" y="4130800"/>
            <a:ext cx="896430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10" name="Oval 5"/>
          <p:cNvSpPr/>
          <p:nvPr/>
        </p:nvSpPr>
        <p:spPr>
          <a:xfrm>
            <a:off x="440198" y="2833306"/>
            <a:ext cx="329667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1" name="Oval 5"/>
          <p:cNvSpPr/>
          <p:nvPr/>
        </p:nvSpPr>
        <p:spPr>
          <a:xfrm>
            <a:off x="2587934" y="4158342"/>
            <a:ext cx="543042" cy="333413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2" name="Oval 5"/>
          <p:cNvSpPr/>
          <p:nvPr/>
        </p:nvSpPr>
        <p:spPr>
          <a:xfrm>
            <a:off x="419350" y="2784870"/>
            <a:ext cx="120032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355051" y="4249859"/>
            <a:ext cx="44108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–3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4" name="Oval 5"/>
          <p:cNvSpPr/>
          <p:nvPr/>
        </p:nvSpPr>
        <p:spPr>
          <a:xfrm>
            <a:off x="2449083" y="2504989"/>
            <a:ext cx="409872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7183338" y="4249859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484367" y="438546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>
            <a:off x="2745445" y="4513778"/>
            <a:ext cx="359640" cy="114744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3628068" y="4583468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3822244" y="4793218"/>
            <a:ext cx="35091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8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635084" y="4842611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1800000" flipH="1">
            <a:off x="2779152" y="4175246"/>
            <a:ext cx="269823" cy="27799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472548" y="4583468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rot="1800000" flipH="1">
            <a:off x="4910728" y="4443713"/>
            <a:ext cx="137160" cy="21677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1800000" flipH="1">
            <a:off x="4993766" y="4222892"/>
            <a:ext cx="137160" cy="216775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389632" y="2482613"/>
            <a:ext cx="49869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855651" y="4343905"/>
            <a:ext cx="13291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4860984" y="4652188"/>
            <a:ext cx="14823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5975568" y="4343905"/>
            <a:ext cx="11887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prstClr val="white"/>
                </a:solidFill>
                <a:latin typeface="Tw Cen MT" pitchFamily="34" charset="0"/>
              </a:rPr>
              <a:t>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169099" y="4652188"/>
            <a:ext cx="3134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8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4896651" y="4371950"/>
            <a:ext cx="2267637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536611" y="437195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3680515" y="2154175"/>
            <a:ext cx="4594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3382957" y="215417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4040555" y="2154175"/>
            <a:ext cx="5631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913030" y="3111384"/>
            <a:ext cx="13167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2316962" y="1875222"/>
            <a:ext cx="7428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2949541" y="1875222"/>
            <a:ext cx="76528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3506157" y="1875222"/>
            <a:ext cx="71161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+ 4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s-ES" b="1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4067944" y="1875222"/>
            <a:ext cx="5175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+ 5</a:t>
            </a:r>
            <a:endParaRPr lang="es-ES" b="1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444964" y="3810016"/>
            <a:ext cx="132880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+  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3658569" y="4122423"/>
            <a:ext cx="6056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+ 5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3032201" y="4385465"/>
            <a:ext cx="116000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+ 3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 – 3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658038" y="4121949"/>
            <a:ext cx="346719" cy="3730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847083" y="158544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+ 4</a:t>
            </a:r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x</a:t>
            </a:r>
            <a:endParaRPr lang="en-US" i="1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275782" y="1585440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 </a:t>
            </a:r>
            <a:r>
              <a:rPr lang="es-ES" b="1" dirty="0">
                <a:solidFill>
                  <a:srgbClr val="FF0066"/>
                </a:solidFill>
                <a:latin typeface="Tw Cen MT" pitchFamily="34" charset="0"/>
              </a:rPr>
              <a:t>3</a:t>
            </a:r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08853" y="1585440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4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76442" y="158544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+ 5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010688" y="214922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2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867623" y="2149078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  </a:t>
            </a:r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114147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0" y="567162"/>
            <a:ext cx="755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Divide the polynomial 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by the polynomial 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and find the quotient and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remainder in each of the following :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516463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861174" y="1156943"/>
            <a:ext cx="4862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1400" b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 (ii)</a:t>
            </a:r>
            <a:r>
              <a:rPr lang="nl-NL" sz="14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</a:t>
            </a:r>
            <a:r>
              <a:rPr lang="nl-NL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p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nl-NL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=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3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+ 4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+ 5, </a:t>
            </a:r>
            <a:r>
              <a:rPr lang="nl-NL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g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=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+ 1 –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504918" y="2154175"/>
            <a:ext cx="5574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+ 1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354041" y="215875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 1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219584" y="3183238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397588" y="3183238"/>
            <a:ext cx="44969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207219" y="3710200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+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397689" y="3710200"/>
            <a:ext cx="3642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endParaRPr lang="en-US" b="1" i="1" kern="0" baseline="3000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440709" y="3955084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457519" y="4249859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653232" y="4249859"/>
            <a:ext cx="33983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3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168" name="Curved Down Arrow 167"/>
          <p:cNvSpPr/>
          <p:nvPr/>
        </p:nvSpPr>
        <p:spPr>
          <a:xfrm>
            <a:off x="5932532" y="3123791"/>
            <a:ext cx="1231756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73" name="Curved Down Arrow 172"/>
          <p:cNvSpPr/>
          <p:nvPr/>
        </p:nvSpPr>
        <p:spPr>
          <a:xfrm>
            <a:off x="5981637" y="3626470"/>
            <a:ext cx="1171973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74" name="Curved Down Arrow 173"/>
          <p:cNvSpPr/>
          <p:nvPr/>
        </p:nvSpPr>
        <p:spPr>
          <a:xfrm>
            <a:off x="5912159" y="4128321"/>
            <a:ext cx="1171973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781847" y="4237460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732240" y="4256512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342697" y="3183238"/>
            <a:ext cx="4114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663810" y="2468863"/>
            <a:ext cx="5486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n-US" b="1" i="1" kern="0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85756" y="1636475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915189" y="1636475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781800" y="1687016"/>
            <a:ext cx="168031" cy="1596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x</a:t>
            </a:r>
          </a:p>
        </p:txBody>
      </p:sp>
      <p:sp>
        <p:nvSpPr>
          <p:cNvPr id="166" name="Oval 165"/>
          <p:cNvSpPr/>
          <p:nvPr/>
        </p:nvSpPr>
        <p:spPr>
          <a:xfrm>
            <a:off x="2195736" y="1636475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771800" y="1636475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864274" y="3319003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(+)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777088" y="4242220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346009" y="4249364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5029" y="2795371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464014" y="3488802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–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006170" y="4583468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cxnSp>
        <p:nvCxnSpPr>
          <p:cNvPr id="183" name="Straight Connector 182"/>
          <p:cNvCxnSpPr/>
          <p:nvPr/>
        </p:nvCxnSpPr>
        <p:spPr>
          <a:xfrm flipH="1">
            <a:off x="3319427" y="4542352"/>
            <a:ext cx="325577" cy="114744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800000" flipH="1">
            <a:off x="3348880" y="4203820"/>
            <a:ext cx="244266" cy="27799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003664" y="-668609"/>
            <a:ext cx="242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 Marks –H.W.</a:t>
            </a:r>
            <a:endParaRPr lang="en-IN" sz="2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3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3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9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3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5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4005E-6 L 0.02882 -0.1842 " pathEditMode="relative" rAng="0" ptsTypes="AA">
                                      <p:cBhvr>
                                        <p:cTn id="216" dur="5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9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87654E-7 L 0.34827 -0.12006 " pathEditMode="relative" rAng="0" ptsTypes="AA">
                                      <p:cBhvr>
                                        <p:cTn id="222" dur="5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3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2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8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"/>
                            </p:stCondLst>
                            <p:childTnLst>
                              <p:par>
                                <p:cTn id="2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1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7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0"/>
                            </p:stCondLst>
                            <p:childTnLst>
                              <p:par>
                                <p:cTn id="2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3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8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4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39045 0.13827 " pathEditMode="relative" rAng="0" ptsTypes="AA">
                                      <p:cBhvr>
                                        <p:cTn id="290" dur="500" spd="-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14" y="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9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2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0.49479 -0.13457 " pathEditMode="relative" rAng="0" ptsTypes="AA">
                                      <p:cBhvr>
                                        <p:cTn id="310" dur="500" spd="-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-6728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59514 -0.07624 " pathEditMode="relative" rAng="0" ptsTypes="AA">
                                      <p:cBhvr>
                                        <p:cTn id="312" dur="500" spd="-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57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3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4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3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3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4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3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4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4227E-6 L 0.61927 0.01389 " pathEditMode="relative" rAng="0" ptsTypes="AA">
                                      <p:cBhvr>
                                        <p:cTn id="385" dur="500" spd="-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5" y="679"/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57292 0.01296 " pathEditMode="relative" rAng="0" ptsTypes="AA">
                                      <p:cBhvr>
                                        <p:cTn id="387" dur="50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46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500"/>
                            </p:stCondLst>
                            <p:childTnLst>
                              <p:par>
                                <p:cTn id="40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9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556 L 0.00243 -0.1287 " pathEditMode="relative" rAng="0" ptsTypes="AA">
                                      <p:cBhvr>
                                        <p:cTn id="425" dur="500" spd="-100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0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6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3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2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64198E-7 L 0.00347 -0.14136 " pathEditMode="relative" rAng="0" ptsTypes="AA">
                                      <p:cBhvr>
                                        <p:cTn id="453" dur="500" spd="-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8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4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300"/>
                            </p:stCondLst>
                            <p:childTnLst>
                              <p:par>
                                <p:cTn id="4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7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3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3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300"/>
                            </p:stCondLst>
                            <p:childTnLst>
                              <p:par>
                                <p:cTn id="4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3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1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7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89108E-6 L 0.3783 0.24067 " pathEditMode="relative" rAng="0" ptsTypes="AA">
                                      <p:cBhvr>
                                        <p:cTn id="513" dur="500" spd="-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120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8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1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1.23457E-6 L -0.43976 -0.23858 " pathEditMode="relative" rAng="0" ptsTypes="AA">
                                      <p:cBhvr>
                                        <p:cTn id="529" dur="500" spd="-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-11944"/>
                                    </p:animMotion>
                                  </p:childTnLst>
                                </p:cTn>
                              </p:par>
                              <p:par>
                                <p:cTn id="53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7399E-6 L -0.58871 -0.18112 " pathEditMode="relative" rAng="0" ptsTypes="AA">
                                      <p:cBhvr>
                                        <p:cTn id="531" dur="500" spd="-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4" y="-9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3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2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3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3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3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2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3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3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7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3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97531E-6 L 0.56771 -0.00803 " pathEditMode="relative" rAng="0" ptsTypes="AA">
                                      <p:cBhvr>
                                        <p:cTn id="604" dur="500" spd="-100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401"/>
                                    </p:animMotion>
                                  </p:childTnLst>
                                </p:cTn>
                              </p:par>
                              <p:par>
                                <p:cTn id="60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5679E-6 L 0.52552 -0.00957 " pathEditMode="relative" rAng="0" ptsTypes="AA">
                                      <p:cBhvr>
                                        <p:cTn id="606" dur="500" spd="-100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67" y="-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000"/>
                            </p:stCondLst>
                            <p:childTnLst>
                              <p:par>
                                <p:cTn id="6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500"/>
                            </p:stCondLst>
                            <p:childTnLst>
                              <p:par>
                                <p:cTn id="6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500"/>
                            </p:stCondLst>
                            <p:childTnLst>
                              <p:par>
                                <p:cTn id="6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00"/>
                            </p:stCondLst>
                            <p:childTnLst>
                              <p:par>
                                <p:cTn id="6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0" dur="3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1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300"/>
                            </p:stCondLst>
                            <p:childTnLst>
                              <p:par>
                                <p:cTn id="6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8127E-6 L 0.0092 -0.1225 " pathEditMode="relative" rAng="0" ptsTypes="AA">
                                      <p:cBhvr>
                                        <p:cTn id="672" dur="500" spd="-100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6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7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2" dur="3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3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300"/>
                            </p:stCondLst>
                            <p:childTnLst>
                              <p:par>
                                <p:cTn id="6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6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1" dur="3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2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00"/>
                            </p:stCondLst>
                            <p:childTnLst>
                              <p:par>
                                <p:cTn id="7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500"/>
                            </p:stCondLst>
                            <p:childTnLst>
                              <p:par>
                                <p:cTn id="7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9" dur="3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0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5" dur="3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6"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32205 0.34568 " pathEditMode="relative" rAng="0" ptsTypes="AA">
                                      <p:cBhvr>
                                        <p:cTn id="732" dur="500" spd="-100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17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7"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0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6914E-7 L -0.40591 -0.34105 " pathEditMode="relative" rAng="0" ptsTypes="AA">
                                      <p:cBhvr>
                                        <p:cTn id="748" dur="500" spd="-100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-17068"/>
                                    </p:animMotion>
                                  </p:childTnLst>
                                </p:cTn>
                              </p:par>
                              <p:par>
                                <p:cTn id="74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2749E-6 L -0.57916 -0.28572 " pathEditMode="relative" rAng="0" ptsTypes="AA">
                                      <p:cBhvr>
                                        <p:cTn id="750" dur="500" spd="-100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58" y="-14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500"/>
                            </p:stCondLst>
                            <p:childTnLst>
                              <p:par>
                                <p:cTn id="7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0" dur="3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1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1" dur="3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2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6" fill="hold">
                            <p:stCondLst>
                              <p:cond delay="500"/>
                            </p:stCondLst>
                            <p:childTnLst>
                              <p:par>
                                <p:cTn id="7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4" dur="3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5" dur="3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0" dur="3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1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300"/>
                            </p:stCondLst>
                            <p:childTnLst>
                              <p:par>
                                <p:cTn id="8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300"/>
                            </p:stCondLst>
                            <p:childTnLst>
                              <p:par>
                                <p:cTn id="8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>
                      <p:stCondLst>
                        <p:cond delay="indefinite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500"/>
                            </p:stCondLst>
                            <p:childTnLst>
                              <p:par>
                                <p:cTn id="8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9" dur="3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0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5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6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300"/>
                            </p:stCondLst>
                            <p:childTnLst>
                              <p:par>
                                <p:cTn id="8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300"/>
                            </p:stCondLst>
                            <p:childTnLst>
                              <p:par>
                                <p:cTn id="8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60494E-6 L 0.53299 -0.02562 " pathEditMode="relative" rAng="0" ptsTypes="AA">
                                      <p:cBhvr>
                                        <p:cTn id="852" dur="500" spd="-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9" y="-1296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60494E-6 L 0.5 -0.02099 " pathEditMode="relative" rAng="0" ptsTypes="AA">
                                      <p:cBhvr>
                                        <p:cTn id="854" dur="500" spd="-100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500"/>
                            </p:stCondLst>
                            <p:childTnLst>
                              <p:par>
                                <p:cTn id="8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1000"/>
                            </p:stCondLst>
                            <p:childTnLst>
                              <p:par>
                                <p:cTn id="8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1500"/>
                            </p:stCondLst>
                            <p:childTnLst>
                              <p:par>
                                <p:cTn id="8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500"/>
                            </p:stCondLst>
                            <p:childTnLst>
                              <p:par>
                                <p:cTn id="8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fill="hold">
                      <p:stCondLst>
                        <p:cond delay="indefinite"/>
                      </p:stCondLst>
                      <p:childTnLst>
                        <p:par>
                          <p:cTn id="882" fill="hold">
                            <p:stCondLst>
                              <p:cond delay="0"/>
                            </p:stCondLst>
                            <p:childTnLst>
                              <p:par>
                                <p:cTn id="8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500"/>
                            </p:stCondLst>
                            <p:childTnLst>
                              <p:par>
                                <p:cTn id="8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0" fill="hold">
                      <p:stCondLst>
                        <p:cond delay="indefinite"/>
                      </p:stCondLst>
                      <p:childTnLst>
                        <p:par>
                          <p:cTn id="891" fill="hold">
                            <p:stCondLst>
                              <p:cond delay="0"/>
                            </p:stCondLst>
                            <p:childTnLst>
                              <p:par>
                                <p:cTn id="8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0" dur="3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1"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2" fill="hold">
                            <p:stCondLst>
                              <p:cond delay="300"/>
                            </p:stCondLst>
                            <p:childTnLst>
                              <p:par>
                                <p:cTn id="9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0" dur="4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1" dur="4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6" dur="3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7" dur="3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28 -0.36235 L -2.77778E-6 3.08642E-6 " pathEditMode="relative" rAng="0" ptsTypes="AA">
                                      <p:cBhvr>
                                        <p:cTn id="1043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18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8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9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0" fill="hold">
                      <p:stCondLst>
                        <p:cond delay="indefinite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71 0.02747 L -1.66667E-6 -2.09877E-6 " pathEditMode="relative" rAng="0" ptsTypes="AA">
                                      <p:cBhvr>
                                        <p:cTn id="1055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50"/>
                            </p:stCondLst>
                            <p:childTnLst>
                              <p:par>
                                <p:cTn id="10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9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0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1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0" grpId="1"/>
      <p:bldP spid="221" grpId="0"/>
      <p:bldP spid="222" grpId="0"/>
      <p:bldP spid="223" grpId="0"/>
      <p:bldP spid="224" grpId="0"/>
      <p:bldP spid="225" grpId="0"/>
      <p:bldP spid="228" grpId="0"/>
      <p:bldP spid="229" grpId="0"/>
      <p:bldP spid="232" grpId="0" animBg="1"/>
      <p:bldP spid="232" grpId="1" animBg="1"/>
      <p:bldP spid="233" grpId="0" animBg="1"/>
      <p:bldP spid="235" grpId="0"/>
      <p:bldP spid="235" grpId="1"/>
      <p:bldP spid="236" grpId="0"/>
      <p:bldP spid="236" grpId="1"/>
      <p:bldP spid="237" grpId="0"/>
      <p:bldP spid="237" grpId="1"/>
      <p:bldP spid="239" grpId="0"/>
      <p:bldP spid="239" grpId="1"/>
      <p:bldP spid="240" grpId="0"/>
      <p:bldP spid="240" grpId="1"/>
      <p:bldP spid="242" grpId="0"/>
      <p:bldP spid="242" grpId="1"/>
      <p:bldP spid="242" grpId="2"/>
      <p:bldP spid="243" grpId="0"/>
      <p:bldP spid="243" grpId="1"/>
      <p:bldP spid="243" grpId="2"/>
      <p:bldP spid="244" grpId="0"/>
      <p:bldP spid="244" grpId="1"/>
      <p:bldP spid="245" grpId="0"/>
      <p:bldP spid="245" grpId="1"/>
      <p:bldP spid="246" grpId="0"/>
      <p:bldP spid="246" grpId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4" grpId="0" animBg="1"/>
      <p:bldP spid="254" grpId="1" animBg="1"/>
      <p:bldP spid="254" grpId="2" animBg="1"/>
      <p:bldP spid="255" grpId="0"/>
      <p:bldP spid="255" grpId="1"/>
      <p:bldP spid="256" grpId="0"/>
      <p:bldP spid="257" grpId="0"/>
      <p:bldP spid="257" grpId="1"/>
      <p:bldP spid="261" grpId="0"/>
      <p:bldP spid="261" grpId="1"/>
      <p:bldP spid="261" grpId="2"/>
      <p:bldP spid="262" grpId="0"/>
      <p:bldP spid="263" grpId="0"/>
      <p:bldP spid="263" grpId="1"/>
      <p:bldP spid="264" grpId="0"/>
      <p:bldP spid="264" grpId="1"/>
      <p:bldP spid="265" grpId="0"/>
      <p:bldP spid="265" grpId="1"/>
      <p:bldP spid="269" grpId="0"/>
      <p:bldP spid="269" grpId="1"/>
      <p:bldP spid="270" grpId="0"/>
      <p:bldP spid="270" grpId="1"/>
      <p:bldP spid="271" grpId="0"/>
      <p:bldP spid="271" grpId="1"/>
      <p:bldP spid="271" grpId="2"/>
      <p:bldP spid="272" grpId="0"/>
      <p:bldP spid="272" grpId="1"/>
      <p:bldP spid="272" grpId="2"/>
      <p:bldP spid="273" grpId="0"/>
      <p:bldP spid="273" grpId="1"/>
      <p:bldP spid="274" grpId="0"/>
      <p:bldP spid="274" grpId="1"/>
      <p:bldP spid="275" grpId="0"/>
      <p:bldP spid="275" grpId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8" grpId="0"/>
      <p:bldP spid="278" grpId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/>
      <p:bldP spid="282" grpId="1"/>
      <p:bldP spid="283" grpId="0" animBg="1"/>
      <p:bldP spid="283" grpId="1" animBg="1"/>
      <p:bldP spid="284" grpId="0"/>
      <p:bldP spid="284" grpId="1"/>
      <p:bldP spid="285" grpId="0"/>
      <p:bldP spid="285" grpId="1"/>
      <p:bldP spid="287" grpId="0"/>
      <p:bldP spid="287" grpId="1"/>
      <p:bldP spid="287" grpId="2"/>
      <p:bldP spid="288" grpId="0"/>
      <p:bldP spid="289" grpId="0"/>
      <p:bldP spid="289" grpId="1"/>
      <p:bldP spid="294" grpId="0"/>
      <p:bldP spid="297" grpId="0"/>
      <p:bldP spid="297" grpId="1"/>
      <p:bldP spid="297" grpId="2"/>
      <p:bldP spid="298" grpId="0"/>
      <p:bldP spid="299" grpId="0"/>
      <p:bldP spid="299" grpId="1"/>
      <p:bldP spid="301" grpId="0"/>
      <p:bldP spid="301" grpId="1"/>
      <p:bldP spid="302" grpId="0"/>
      <p:bldP spid="302" grpId="1"/>
      <p:bldP spid="303" grpId="0"/>
      <p:bldP spid="303" grpId="1"/>
      <p:bldP spid="303" grpId="2"/>
      <p:bldP spid="304" grpId="0"/>
      <p:bldP spid="304" grpId="1"/>
      <p:bldP spid="304" grpId="2"/>
      <p:bldP spid="305" grpId="0"/>
      <p:bldP spid="305" grpId="1"/>
      <p:bldP spid="306" grpId="0"/>
      <p:bldP spid="306" grpId="1"/>
      <p:bldP spid="307" grpId="0"/>
      <p:bldP spid="307" grpId="1"/>
      <p:bldP spid="308" grpId="0" animBg="1"/>
      <p:bldP spid="308" grpId="1" animBg="1"/>
      <p:bldP spid="308" grpId="2" animBg="1"/>
      <p:bldP spid="309" grpId="0" animBg="1"/>
      <p:bldP spid="309" grpId="1" animBg="1"/>
      <p:bldP spid="309" grpId="2" animBg="1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/>
      <p:bldP spid="313" grpId="1"/>
      <p:bldP spid="314" grpId="0" animBg="1"/>
      <p:bldP spid="314" grpId="1" animBg="1"/>
      <p:bldP spid="315" grpId="0"/>
      <p:bldP spid="315" grpId="1"/>
      <p:bldP spid="316" grpId="0"/>
      <p:bldP spid="316" grpId="1"/>
      <p:bldP spid="318" grpId="0"/>
      <p:bldP spid="318" grpId="1"/>
      <p:bldP spid="318" grpId="2"/>
      <p:bldP spid="319" grpId="0"/>
      <p:bldP spid="322" grpId="0"/>
      <p:bldP spid="325" grpId="0"/>
      <p:bldP spid="325" grpId="1"/>
      <p:bldP spid="327" grpId="0"/>
      <p:bldP spid="328" grpId="0"/>
      <p:bldP spid="329" grpId="0"/>
      <p:bldP spid="329" grpId="1"/>
      <p:bldP spid="330" grpId="0"/>
      <p:bldP spid="330" grpId="1"/>
      <p:bldP spid="331" grpId="0" animBg="1"/>
      <p:bldP spid="332" grpId="0"/>
      <p:bldP spid="333" grpId="0"/>
      <p:bldP spid="334" grpId="0"/>
      <p:bldP spid="335" grpId="0"/>
      <p:bldP spid="338" grpId="0"/>
      <p:bldP spid="338" grpId="1"/>
      <p:bldP spid="341" grpId="0"/>
      <p:bldP spid="342" grpId="0"/>
      <p:bldP spid="343" grpId="0"/>
      <p:bldP spid="344" grpId="0"/>
      <p:bldP spid="345" grpId="0"/>
      <p:bldP spid="345" grpId="1"/>
      <p:bldP spid="346" grpId="0"/>
      <p:bldP spid="346" grpId="1"/>
      <p:bldP spid="347" grpId="0"/>
      <p:bldP spid="347" grpId="1"/>
      <p:bldP spid="352" grpId="0"/>
      <p:bldP spid="352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9" grpId="0"/>
      <p:bldP spid="139" grpId="1"/>
      <p:bldP spid="140" grpId="0"/>
      <p:bldP spid="140" grpId="1"/>
      <p:bldP spid="146" grpId="0"/>
      <p:bldP spid="154" grpId="0"/>
      <p:bldP spid="155" grpId="0"/>
      <p:bldP spid="155" grpId="1"/>
      <p:bldP spid="156" grpId="0"/>
      <p:bldP spid="156" grpId="1"/>
      <p:bldP spid="157" grpId="0"/>
      <p:bldP spid="157" grpId="1"/>
      <p:bldP spid="159" grpId="0"/>
      <p:bldP spid="159" grpId="1"/>
      <p:bldP spid="160" grpId="0"/>
      <p:bldP spid="160" grpId="1"/>
      <p:bldP spid="161" grpId="0"/>
      <p:bldP spid="161" grpId="1"/>
      <p:bldP spid="161" grpId="2"/>
      <p:bldP spid="162" grpId="0"/>
      <p:bldP spid="162" grpId="1"/>
      <p:bldP spid="163" grpId="0"/>
      <p:bldP spid="163" grpId="1"/>
      <p:bldP spid="168" grpId="0" animBg="1"/>
      <p:bldP spid="168" grpId="1" animBg="1"/>
      <p:bldP spid="168" grpId="2" animBg="1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53" grpId="0"/>
      <p:bldP spid="153" grpId="1"/>
      <p:bldP spid="158" grpId="0"/>
      <p:bldP spid="158" grpId="1"/>
      <p:bldP spid="253" grpId="0"/>
      <p:bldP spid="253" grpId="1"/>
      <p:bldP spid="249" grpId="0"/>
      <p:bldP spid="249" grpId="1"/>
      <p:bldP spid="2" grpId="0" animBg="1"/>
      <p:bldP spid="2" grpId="1" animBg="1"/>
      <p:bldP spid="164" grpId="0" animBg="1"/>
      <p:bldP spid="164" grpId="1" animBg="1"/>
      <p:bldP spid="165" grpId="0"/>
      <p:bldP spid="165" grpId="1"/>
      <p:bldP spid="166" grpId="0" animBg="1"/>
      <p:bldP spid="166" grpId="1" animBg="1"/>
      <p:bldP spid="167" grpId="0" animBg="1"/>
      <p:bldP spid="167" grpId="1" animBg="1"/>
      <p:bldP spid="169" grpId="0"/>
      <p:bldP spid="169" grpId="1"/>
      <p:bldP spid="169" grpId="2"/>
      <p:bldP spid="172" grpId="0"/>
      <p:bldP spid="172" grpId="1"/>
      <p:bldP spid="177" grpId="0"/>
      <p:bldP spid="177" grpId="1"/>
      <p:bldP spid="178" grpId="0"/>
      <p:bldP spid="178" grpId="1"/>
      <p:bldP spid="181" grpId="0"/>
      <p:bldP spid="181" grpId="1"/>
      <p:bldP spid="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97325" y="1971586"/>
            <a:ext cx="4314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Module 30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3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/>
          <p:cNvSpPr/>
          <p:nvPr/>
        </p:nvSpPr>
        <p:spPr>
          <a:xfrm flipH="1">
            <a:off x="4645090" y="3046288"/>
            <a:ext cx="3959357" cy="1129475"/>
          </a:xfrm>
          <a:prstGeom prst="rect">
            <a:avLst/>
          </a:prstGeom>
          <a:solidFill>
            <a:srgbClr val="FFCC99">
              <a:alpha val="47000"/>
            </a:srgbClr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09550" y="156304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Sol.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869745" y="157843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Dividend 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122067" y="1578433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–  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+  6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76345" y="2154175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Divisor    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069139" y="2154175"/>
            <a:ext cx="979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2  –  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125403" y="1875222"/>
            <a:ext cx="44489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799744" y="187522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195268" y="2154175"/>
            <a:ext cx="55894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897710" y="215417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Sakkal Majalla" pitchFamily="2" charset="-78"/>
              </a:rPr>
              <a:t>=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3595854" y="2154175"/>
            <a:ext cx="2815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2456768" y="1875223"/>
            <a:ext cx="8371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 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3127446" y="1875222"/>
            <a:ext cx="88294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 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3882183" y="1875222"/>
            <a:ext cx="71161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 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s-ES" b="1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4436350" y="1875222"/>
            <a:ext cx="51755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+ 6</a:t>
            </a:r>
            <a:endParaRPr lang="es-ES" b="1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394615" y="1579111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  </a:t>
            </a:r>
            <a:r>
              <a:rPr lang="es-ES" b="1" dirty="0">
                <a:solidFill>
                  <a:srgbClr val="FF0066"/>
                </a:solidFill>
                <a:latin typeface="Tw Cen MT" pitchFamily="34" charset="0"/>
              </a:rPr>
              <a:t>5</a:t>
            </a:r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125403" y="1573164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4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004334" y="1580783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+  6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070341" y="215240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915816" y="114147"/>
            <a:ext cx="3141160" cy="572848"/>
            <a:chOff x="2886635" y="243212"/>
            <a:chExt cx="3141160" cy="572848"/>
          </a:xfrm>
        </p:grpSpPr>
        <p:pic>
          <p:nvPicPr>
            <p:cNvPr id="144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6" t="3133" r="3866" b="9133"/>
            <a:stretch/>
          </p:blipFill>
          <p:spPr bwMode="auto">
            <a:xfrm>
              <a:off x="3069740" y="243212"/>
              <a:ext cx="2578361" cy="57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TextBox 60"/>
            <p:cNvSpPr txBox="1"/>
            <p:nvPr/>
          </p:nvSpPr>
          <p:spPr>
            <a:xfrm>
              <a:off x="2886635" y="341913"/>
              <a:ext cx="3141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Exercise 2.3</a:t>
              </a:r>
            </a:p>
          </p:txBody>
        </p:sp>
      </p:grpSp>
      <p:sp>
        <p:nvSpPr>
          <p:cNvPr id="146" name="TextBox 60"/>
          <p:cNvSpPr txBox="1"/>
          <p:nvPr/>
        </p:nvSpPr>
        <p:spPr>
          <a:xfrm>
            <a:off x="906150" y="567162"/>
            <a:ext cx="755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Divide the polynomial 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p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by the polynomial 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and find the quotient and</a:t>
            </a:r>
          </a:p>
          <a:p>
            <a:pPr marL="803275" indent="-803275" defTabSz="184150">
              <a:tabLst>
                <a:tab pos="393700" algn="ctr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remainder in each of the following :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52400" y="516463"/>
            <a:ext cx="710098" cy="701332"/>
            <a:chOff x="255742" y="600824"/>
            <a:chExt cx="710098" cy="701332"/>
          </a:xfrm>
        </p:grpSpPr>
        <p:grpSp>
          <p:nvGrpSpPr>
            <p:cNvPr id="148" name="Group 147"/>
            <p:cNvGrpSpPr/>
            <p:nvPr/>
          </p:nvGrpSpPr>
          <p:grpSpPr>
            <a:xfrm>
              <a:off x="255742" y="600824"/>
              <a:ext cx="710098" cy="701332"/>
              <a:chOff x="275787" y="2969120"/>
              <a:chExt cx="710098" cy="701332"/>
            </a:xfrm>
          </p:grpSpPr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33CCFF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98079">
                <a:off x="275787" y="2969120"/>
                <a:ext cx="710098" cy="701332"/>
              </a:xfrm>
              <a:prstGeom prst="rect">
                <a:avLst/>
              </a:prstGeom>
            </p:spPr>
          </p:pic>
          <p:pic>
            <p:nvPicPr>
              <p:cNvPr id="151" name="Picture 2" descr="Related image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66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50000"/>
                        </a14:imgEffect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03238">
                <a:off x="290973" y="3006594"/>
                <a:ext cx="639636" cy="631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TextBox 148"/>
            <p:cNvSpPr txBox="1"/>
            <p:nvPr/>
          </p:nvSpPr>
          <p:spPr>
            <a:xfrm>
              <a:off x="405258" y="661781"/>
              <a:ext cx="505994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FFFF"/>
                  </a:solidFill>
                  <a:latin typeface="Tw Cen MT" pitchFamily="34" charset="0"/>
                  <a:cs typeface="Courier New" panose="02070309020205020404" pitchFamily="49" charset="0"/>
                </a:rPr>
                <a:t>1.</a:t>
              </a: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842824" y="1156943"/>
            <a:ext cx="4521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l-NL" sz="1400" b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 (iii)</a:t>
            </a:r>
            <a:r>
              <a:rPr lang="nl-NL" sz="1400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 </a:t>
            </a:r>
            <a:r>
              <a:rPr lang="nl-NL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p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nl-NL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= 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4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–  5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  +  6,  </a:t>
            </a:r>
            <a:r>
              <a:rPr lang="nl-NL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g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(</a:t>
            </a:r>
            <a:r>
              <a:rPr lang="nl-NL" sz="1600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nl-NL" b="1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)  =  2  –  </a:t>
            </a:r>
            <a:r>
              <a:rPr lang="nl-NL" b="1" i="1" dirty="0">
                <a:solidFill>
                  <a:schemeClr val="bg1"/>
                </a:solidFill>
                <a:latin typeface="Georgia" pitchFamily="18" charset="0"/>
                <a:cs typeface="Courier New" panose="02070309020205020404" pitchFamily="49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  <a:cs typeface="Courier New" panose="02070309020205020404" pitchFamily="49" charset="0"/>
              </a:rPr>
              <a:t>2</a:t>
            </a:r>
            <a:endParaRPr lang="nl-NL" b="1" i="1" dirty="0">
              <a:solidFill>
                <a:schemeClr val="bg1"/>
              </a:solidFill>
              <a:latin typeface="Georgia" pitchFamily="18" charset="0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312425" y="21517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–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954490" y="1630510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1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601454" y="1630510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0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468065" y="1678138"/>
            <a:ext cx="168031" cy="1596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x</a:t>
            </a:r>
          </a:p>
        </p:txBody>
      </p:sp>
      <p:sp>
        <p:nvSpPr>
          <p:cNvPr id="166" name="Oval 165"/>
          <p:cNvSpPr/>
          <p:nvPr/>
        </p:nvSpPr>
        <p:spPr>
          <a:xfrm>
            <a:off x="2323730" y="1630510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545477" y="214605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endParaRPr lang="en-US" baseline="30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829893" y="2154175"/>
            <a:ext cx="2815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33" name="Arc 232"/>
          <p:cNvSpPr/>
          <p:nvPr/>
        </p:nvSpPr>
        <p:spPr>
          <a:xfrm>
            <a:off x="1426450" y="2830873"/>
            <a:ext cx="248687" cy="274771"/>
          </a:xfrm>
          <a:prstGeom prst="arc">
            <a:avLst>
              <a:gd name="adj1" fmla="val 16460673"/>
              <a:gd name="adj2" fmla="val 604901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>
            <a:off x="1540282" y="2829149"/>
            <a:ext cx="2788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729449" y="2796184"/>
            <a:ext cx="97742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669776" y="2796187"/>
            <a:ext cx="254218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3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+ 0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n-US" baseline="30000" dirty="0">
                <a:solidFill>
                  <a:schemeClr val="bg1"/>
                </a:solidFill>
                <a:latin typeface="Tw Cen MT" pitchFamily="34" charset="0"/>
              </a:rPr>
              <a:t> 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+ 6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0" name="Oval 5"/>
          <p:cNvSpPr/>
          <p:nvPr/>
        </p:nvSpPr>
        <p:spPr>
          <a:xfrm>
            <a:off x="745908" y="2834994"/>
            <a:ext cx="472984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1" name="Oval 5"/>
          <p:cNvSpPr/>
          <p:nvPr/>
        </p:nvSpPr>
        <p:spPr>
          <a:xfrm>
            <a:off x="1688481" y="2818741"/>
            <a:ext cx="320040" cy="33442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2" name="Oval 5"/>
          <p:cNvSpPr/>
          <p:nvPr/>
        </p:nvSpPr>
        <p:spPr>
          <a:xfrm>
            <a:off x="845054" y="2787031"/>
            <a:ext cx="806311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4" name="Oval 5"/>
          <p:cNvSpPr/>
          <p:nvPr/>
        </p:nvSpPr>
        <p:spPr>
          <a:xfrm>
            <a:off x="1706920" y="2486966"/>
            <a:ext cx="411639" cy="310981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531468" y="3319003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300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(–)</a:t>
            </a:r>
            <a:endParaRPr lang="en-US" sz="1300" b="1" kern="0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657686" y="3111384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4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 rot="1800000" flipH="1">
            <a:off x="1749554" y="3199299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800000" flipH="1">
            <a:off x="1749554" y="2874365"/>
            <a:ext cx="181228" cy="216775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1622836" y="3553297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2488650" y="3309387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761412" y="3480873"/>
            <a:ext cx="5325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167256" y="3486150"/>
            <a:ext cx="104470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+ 6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082857" y="2482613"/>
            <a:ext cx="5296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279" name="Oval 5"/>
          <p:cNvSpPr/>
          <p:nvPr/>
        </p:nvSpPr>
        <p:spPr>
          <a:xfrm>
            <a:off x="2821709" y="3507854"/>
            <a:ext cx="375789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1" name="Oval 5"/>
          <p:cNvSpPr/>
          <p:nvPr/>
        </p:nvSpPr>
        <p:spPr>
          <a:xfrm>
            <a:off x="821234" y="2774138"/>
            <a:ext cx="826342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3" name="Oval 5"/>
          <p:cNvSpPr/>
          <p:nvPr/>
        </p:nvSpPr>
        <p:spPr>
          <a:xfrm>
            <a:off x="2108488" y="2498834"/>
            <a:ext cx="427401" cy="326196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645395" y="3485991"/>
            <a:ext cx="346719" cy="3730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>
            <a:off x="1631303" y="4203122"/>
            <a:ext cx="2743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8000000">
            <a:off x="2911488" y="3599838"/>
            <a:ext cx="237009" cy="158219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2548156" y="3955084"/>
            <a:ext cx="373820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(–)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3132489" y="4175763"/>
            <a:ext cx="72705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5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10" name="Oval 5"/>
          <p:cNvSpPr/>
          <p:nvPr/>
        </p:nvSpPr>
        <p:spPr>
          <a:xfrm>
            <a:off x="756511" y="2833306"/>
            <a:ext cx="438787" cy="292958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12" name="Oval 5"/>
          <p:cNvSpPr/>
          <p:nvPr/>
        </p:nvSpPr>
        <p:spPr>
          <a:xfrm>
            <a:off x="738158" y="2784870"/>
            <a:ext cx="901820" cy="399310"/>
          </a:xfrm>
          <a:custGeom>
            <a:avLst/>
            <a:gdLst>
              <a:gd name="connsiteX0" fmla="*/ 0 w 459363"/>
              <a:gd name="connsiteY0" fmla="*/ 260341 h 520681"/>
              <a:gd name="connsiteX1" fmla="*/ 229682 w 459363"/>
              <a:gd name="connsiteY1" fmla="*/ 0 h 520681"/>
              <a:gd name="connsiteX2" fmla="*/ 459364 w 459363"/>
              <a:gd name="connsiteY2" fmla="*/ 260341 h 520681"/>
              <a:gd name="connsiteX3" fmla="*/ 229682 w 459363"/>
              <a:gd name="connsiteY3" fmla="*/ 520682 h 520681"/>
              <a:gd name="connsiteX4" fmla="*/ 0 w 459363"/>
              <a:gd name="connsiteY4" fmla="*/ 260341 h 520681"/>
              <a:gd name="connsiteX0" fmla="*/ 229682 w 459364"/>
              <a:gd name="connsiteY0" fmla="*/ 0 h 520682"/>
              <a:gd name="connsiteX1" fmla="*/ 459364 w 459364"/>
              <a:gd name="connsiteY1" fmla="*/ 260341 h 520682"/>
              <a:gd name="connsiteX2" fmla="*/ 229682 w 459364"/>
              <a:gd name="connsiteY2" fmla="*/ 520682 h 520682"/>
              <a:gd name="connsiteX3" fmla="*/ 0 w 459364"/>
              <a:gd name="connsiteY3" fmla="*/ 260341 h 520682"/>
              <a:gd name="connsiteX4" fmla="*/ 321122 w 459364"/>
              <a:gd name="connsiteY4" fmla="*/ 91440 h 520682"/>
              <a:gd name="connsiteX0" fmla="*/ 230865 w 460547"/>
              <a:gd name="connsiteY0" fmla="*/ 0 h 520682"/>
              <a:gd name="connsiteX1" fmla="*/ 460547 w 460547"/>
              <a:gd name="connsiteY1" fmla="*/ 260341 h 520682"/>
              <a:gd name="connsiteX2" fmla="*/ 230865 w 460547"/>
              <a:gd name="connsiteY2" fmla="*/ 520682 h 520682"/>
              <a:gd name="connsiteX3" fmla="*/ 1183 w 460547"/>
              <a:gd name="connsiteY3" fmla="*/ 260341 h 520682"/>
              <a:gd name="connsiteX4" fmla="*/ 316509 w 460547"/>
              <a:gd name="connsiteY4" fmla="*/ 58602 h 520682"/>
              <a:gd name="connsiteX0" fmla="*/ 229687 w 459369"/>
              <a:gd name="connsiteY0" fmla="*/ 0 h 520682"/>
              <a:gd name="connsiteX1" fmla="*/ 459369 w 459369"/>
              <a:gd name="connsiteY1" fmla="*/ 260341 h 520682"/>
              <a:gd name="connsiteX2" fmla="*/ 229687 w 459369"/>
              <a:gd name="connsiteY2" fmla="*/ 520682 h 520682"/>
              <a:gd name="connsiteX3" fmla="*/ 5 w 459369"/>
              <a:gd name="connsiteY3" fmla="*/ 260341 h 520682"/>
              <a:gd name="connsiteX4" fmla="*/ 315331 w 459369"/>
              <a:gd name="connsiteY4" fmla="*/ 58602 h 520682"/>
              <a:gd name="connsiteX0" fmla="*/ 186018 w 459369"/>
              <a:gd name="connsiteY0" fmla="*/ 0 h 553309"/>
              <a:gd name="connsiteX1" fmla="*/ 459369 w 459369"/>
              <a:gd name="connsiteY1" fmla="*/ 292968 h 553309"/>
              <a:gd name="connsiteX2" fmla="*/ 229687 w 459369"/>
              <a:gd name="connsiteY2" fmla="*/ 553309 h 553309"/>
              <a:gd name="connsiteX3" fmla="*/ 5 w 459369"/>
              <a:gd name="connsiteY3" fmla="*/ 292968 h 553309"/>
              <a:gd name="connsiteX4" fmla="*/ 315331 w 459369"/>
              <a:gd name="connsiteY4" fmla="*/ 91229 h 553309"/>
              <a:gd name="connsiteX0" fmla="*/ 179238 w 459816"/>
              <a:gd name="connsiteY0" fmla="*/ 0 h 532961"/>
              <a:gd name="connsiteX1" fmla="*/ 459369 w 459816"/>
              <a:gd name="connsiteY1" fmla="*/ 272620 h 532961"/>
              <a:gd name="connsiteX2" fmla="*/ 229687 w 459816"/>
              <a:gd name="connsiteY2" fmla="*/ 532961 h 532961"/>
              <a:gd name="connsiteX3" fmla="*/ 5 w 459816"/>
              <a:gd name="connsiteY3" fmla="*/ 272620 h 532961"/>
              <a:gd name="connsiteX4" fmla="*/ 315331 w 459816"/>
              <a:gd name="connsiteY4" fmla="*/ 70881 h 532961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15331 w 459816"/>
              <a:gd name="connsiteY4" fmla="*/ 74435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179238 w 459816"/>
              <a:gd name="connsiteY0" fmla="*/ 3554 h 536515"/>
              <a:gd name="connsiteX1" fmla="*/ 459369 w 459816"/>
              <a:gd name="connsiteY1" fmla="*/ 276174 h 536515"/>
              <a:gd name="connsiteX2" fmla="*/ 229687 w 459816"/>
              <a:gd name="connsiteY2" fmla="*/ 536515 h 536515"/>
              <a:gd name="connsiteX3" fmla="*/ 5 w 459816"/>
              <a:gd name="connsiteY3" fmla="*/ 276174 h 536515"/>
              <a:gd name="connsiteX4" fmla="*/ 353295 w 459816"/>
              <a:gd name="connsiteY4" fmla="*/ 94143 h 536515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53295 w 459438"/>
              <a:gd name="connsiteY4" fmla="*/ 106785 h 549157"/>
              <a:gd name="connsiteX0" fmla="*/ 210570 w 459438"/>
              <a:gd name="connsiteY0" fmla="*/ 3405 h 549157"/>
              <a:gd name="connsiteX1" fmla="*/ 459369 w 459438"/>
              <a:gd name="connsiteY1" fmla="*/ 288816 h 549157"/>
              <a:gd name="connsiteX2" fmla="*/ 229687 w 459438"/>
              <a:gd name="connsiteY2" fmla="*/ 549157 h 549157"/>
              <a:gd name="connsiteX3" fmla="*/ 5 w 459438"/>
              <a:gd name="connsiteY3" fmla="*/ 288816 h 549157"/>
              <a:gd name="connsiteX4" fmla="*/ 312322 w 459438"/>
              <a:gd name="connsiteY4" fmla="*/ 115312 h 54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38" h="549157">
                <a:moveTo>
                  <a:pt x="210570" y="3405"/>
                </a:moveTo>
                <a:cubicBezTo>
                  <a:pt x="415394" y="-30508"/>
                  <a:pt x="456183" y="197857"/>
                  <a:pt x="459369" y="288816"/>
                </a:cubicBezTo>
                <a:cubicBezTo>
                  <a:pt x="462555" y="379775"/>
                  <a:pt x="356537" y="549157"/>
                  <a:pt x="229687" y="549157"/>
                </a:cubicBezTo>
                <a:cubicBezTo>
                  <a:pt x="102837" y="549157"/>
                  <a:pt x="-745" y="396141"/>
                  <a:pt x="5" y="288816"/>
                </a:cubicBezTo>
                <a:cubicBezTo>
                  <a:pt x="755" y="181491"/>
                  <a:pt x="83909" y="-31312"/>
                  <a:pt x="312322" y="115312"/>
                </a:cubicBezTo>
              </a:path>
            </a:pathLst>
          </a:custGeom>
          <a:noFill/>
          <a:ln w="41275">
            <a:solidFill>
              <a:srgbClr val="FF0066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w Cen MT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525306" y="3111384"/>
            <a:ext cx="76865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768372" y="3795885"/>
            <a:ext cx="14592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        – 4</a:t>
            </a:r>
            <a:endParaRPr lang="en-US" i="1" baseline="30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3629175" y="4175763"/>
            <a:ext cx="70002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+ 10</a:t>
            </a:r>
            <a:endParaRPr lang="en-US" baseline="30000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flipH="1">
            <a:off x="2864151" y="3896692"/>
            <a:ext cx="316963" cy="163118"/>
          </a:xfrm>
          <a:prstGeom prst="line">
            <a:avLst/>
          </a:prstGeom>
          <a:ln w="28575" cmpd="sng">
            <a:solidFill>
              <a:srgbClr val="FF006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504052" y="2797636"/>
            <a:ext cx="346719" cy="3730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FF0066"/>
                </a:solidFill>
                <a:latin typeface="Tw Cen MT" pitchFamily="34" charset="0"/>
              </a:rPr>
              <a:t>+</a:t>
            </a:r>
            <a:endParaRPr lang="en-US" b="1" kern="0" dirty="0">
              <a:solidFill>
                <a:srgbClr val="FF0066"/>
              </a:solidFill>
              <a:latin typeface="Tw Cen MT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642246" y="3980551"/>
            <a:ext cx="401072" cy="2923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Tw Cen MT" pitchFamily="34" charset="0"/>
              </a:rPr>
              <a:t>(+)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4834930" y="4332384"/>
            <a:ext cx="122312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Quotient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4840263" y="4640667"/>
            <a:ext cx="145104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chemeClr val="bg1"/>
                </a:solidFill>
                <a:latin typeface="Tw Cen MT" pitchFamily="34" charset="0"/>
                <a:sym typeface="Symbol"/>
              </a:rPr>
              <a:t>Remainder =</a:t>
            </a:r>
            <a:endParaRPr lang="en-US" b="1" kern="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5996020" y="4332384"/>
            <a:ext cx="8234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148378" y="4640667"/>
            <a:ext cx="115992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– 5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dirty="0">
                <a:solidFill>
                  <a:schemeClr val="bg1"/>
                </a:solidFill>
                <a:latin typeface="Tw Cen MT" pitchFamily="34" charset="0"/>
              </a:rPr>
              <a:t> + 10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4875930" y="4360429"/>
            <a:ext cx="2356701" cy="64008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ucida Sans" panose="020B0602030504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515890" y="434777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4731598" y="3054646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4718610" y="3367904"/>
            <a:ext cx="37632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4615823" y="3291042"/>
            <a:ext cx="52635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068929" y="3183238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5724128" y="3107555"/>
            <a:ext cx="0" cy="100216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5729995" y="3183238"/>
            <a:ext cx="56131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093754" y="3183237"/>
            <a:ext cx="114960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+ 2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227176" y="3183238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7525792" y="3183238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7703796" y="3183238"/>
            <a:ext cx="58976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7" name="Curved Down Arrow 246"/>
          <p:cNvSpPr/>
          <p:nvPr/>
        </p:nvSpPr>
        <p:spPr>
          <a:xfrm>
            <a:off x="5846644" y="3123791"/>
            <a:ext cx="411077" cy="183546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248" name="Curved Down Arrow 247"/>
          <p:cNvSpPr/>
          <p:nvPr/>
        </p:nvSpPr>
        <p:spPr>
          <a:xfrm>
            <a:off x="5831325" y="3064159"/>
            <a:ext cx="822269" cy="228438"/>
          </a:xfrm>
          <a:prstGeom prst="curvedDownArrow">
            <a:avLst>
              <a:gd name="adj1" fmla="val 25000"/>
              <a:gd name="adj2" fmla="val 74612"/>
              <a:gd name="adj3" fmla="val 25000"/>
            </a:avLst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993747" y="3183238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696765" y="3579862"/>
            <a:ext cx="52359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s-ES" b="1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>
            <a:off x="4770810" y="3894866"/>
            <a:ext cx="34456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650358" y="3827126"/>
            <a:ext cx="58750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068929" y="3710200"/>
            <a:ext cx="370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=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5745718" y="3710200"/>
            <a:ext cx="4224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–2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 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6007211" y="3710200"/>
            <a:ext cx="10850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(</a:t>
            </a: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 </a:t>
            </a:r>
            <a:r>
              <a:rPr lang="es-ES" b="1" dirty="0">
                <a:solidFill>
                  <a:srgbClr val="002060"/>
                </a:solidFill>
                <a:latin typeface="Tw Cen MT" pitchFamily="34" charset="0"/>
              </a:rPr>
              <a:t>+ 2</a:t>
            </a: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)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147322" y="3710200"/>
            <a:ext cx="61596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2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560540" y="3710200"/>
            <a:ext cx="2954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–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754696" y="3710200"/>
            <a:ext cx="33464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4</a:t>
            </a:r>
            <a:endParaRPr lang="en-US" b="1" kern="0" baseline="30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276" name="Curved Down Arrow 275"/>
          <p:cNvSpPr/>
          <p:nvPr/>
        </p:nvSpPr>
        <p:spPr>
          <a:xfrm>
            <a:off x="5884229" y="3631731"/>
            <a:ext cx="319478" cy="187885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77" name="Curved Down Arrow 276"/>
          <p:cNvSpPr/>
          <p:nvPr/>
        </p:nvSpPr>
        <p:spPr>
          <a:xfrm>
            <a:off x="5881016" y="3591141"/>
            <a:ext cx="768410" cy="229311"/>
          </a:xfrm>
          <a:prstGeom prst="curvedDownArrow">
            <a:avLst/>
          </a:prstGeom>
          <a:gradFill flip="none" rotWithShape="1">
            <a:gsLst>
              <a:gs pos="0">
                <a:srgbClr val="FF6600"/>
              </a:gs>
              <a:gs pos="85000">
                <a:srgbClr val="FF9933"/>
              </a:gs>
              <a:gs pos="100000">
                <a:srgbClr val="FFFF00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278602" y="3687028"/>
            <a:ext cx="44552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–2</a:t>
            </a:r>
            <a:endParaRPr lang="en-US" b="1" kern="0" baseline="30000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910835" y="3710200"/>
            <a:ext cx="3724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kern="0" dirty="0">
                <a:solidFill>
                  <a:srgbClr val="002060"/>
                </a:solidFill>
                <a:latin typeface="Tw Cen MT" pitchFamily="34" charset="0"/>
                <a:sym typeface="Symbol"/>
              </a:rPr>
              <a:t>= </a:t>
            </a:r>
            <a:endParaRPr lang="en-US" b="1" kern="0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 rot="2700000" flipH="1">
            <a:off x="4904052" y="3362862"/>
            <a:ext cx="41146" cy="22557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3600000" flipH="1">
            <a:off x="4994364" y="3148368"/>
            <a:ext cx="5740" cy="109728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2700000" flipH="1">
            <a:off x="4949658" y="3902635"/>
            <a:ext cx="41146" cy="225576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3600000" flipH="1">
            <a:off x="5018987" y="3640713"/>
            <a:ext cx="5740" cy="213829"/>
          </a:xfrm>
          <a:prstGeom prst="line">
            <a:avLst/>
          </a:prstGeom>
          <a:ln w="28575" cmpd="sng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4983707" y="3043223"/>
            <a:ext cx="26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8975" indent="-688975">
              <a:defRPr/>
            </a:pPr>
            <a:r>
              <a:rPr lang="en-US" b="1" kern="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sym typeface="Symbol"/>
              </a:rPr>
              <a:t>2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5261062" y="3183238"/>
            <a:ext cx="53385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b="1" dirty="0">
                <a:solidFill>
                  <a:srgbClr val="002060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rgbClr val="002060"/>
                </a:solidFill>
                <a:latin typeface="Georgia" pitchFamily="18" charset="0"/>
              </a:rPr>
              <a:t>x</a:t>
            </a:r>
            <a:r>
              <a:rPr lang="es-ES" b="1" baseline="30000" dirty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i="1" kern="0" dirty="0">
              <a:solidFill>
                <a:srgbClr val="002060"/>
              </a:solidFill>
              <a:latin typeface="Georgia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663810" y="2468863"/>
            <a:ext cx="5597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b="1" dirty="0">
                <a:solidFill>
                  <a:schemeClr val="bg1"/>
                </a:solidFill>
                <a:latin typeface="Tw Cen MT" panose="020B0602020104020603" pitchFamily="34" charset="0"/>
              </a:rPr>
              <a:t>–</a:t>
            </a:r>
            <a:r>
              <a:rPr lang="es-ES" b="1" i="1" dirty="0">
                <a:solidFill>
                  <a:schemeClr val="bg1"/>
                </a:solidFill>
                <a:latin typeface="Georgia" panose="02040502050405020303" pitchFamily="18" charset="0"/>
              </a:rPr>
              <a:t>x</a:t>
            </a:r>
            <a:r>
              <a:rPr lang="es-ES" b="1" baseline="30000" dirty="0">
                <a:solidFill>
                  <a:schemeClr val="bg1"/>
                </a:solidFill>
                <a:latin typeface="Tw Cen MT" pitchFamily="34" charset="0"/>
              </a:rPr>
              <a:t>2</a:t>
            </a:r>
            <a:endParaRPr lang="es-ES" b="1" baseline="3000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48556" y="3187670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15557" y="3185285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536671" y="3180050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57116" y="3706966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21907" y="3712201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–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445231" y="3699346"/>
            <a:ext cx="33319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66FFFF"/>
                </a:solidFill>
                <a:latin typeface="Tw Cen MT" pitchFamily="34" charset="0"/>
                <a:cs typeface="Courier New" panose="02070309020205020404" pitchFamily="49" charset="0"/>
              </a:rPr>
              <a:t>+</a:t>
            </a:r>
            <a:endParaRPr lang="en-US" b="1" kern="0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620807" y="4233740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1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034869" y="2850257"/>
            <a:ext cx="152755" cy="159627"/>
          </a:xfrm>
          <a:prstGeom prst="ellipse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Courier New" panose="02070309020205020404" pitchFamily="49" charset="0"/>
              </a:rPr>
              <a:t>2</a:t>
            </a:r>
            <a:endParaRPr lang="en-US" sz="14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3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3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3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9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87654E-7 L 0.07604 -0.17716 " pathEditMode="relative" rAng="0" ptsTypes="AA">
                                      <p:cBhvr>
                                        <p:cTn id="200" dur="500" spd="-100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8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87654E-7 L 0.25625 -0.11944 " pathEditMode="relative" rAng="0" ptsTypes="AA">
                                      <p:cBhvr>
                                        <p:cTn id="206" dur="500" spd="-100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-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3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2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0"/>
                            </p:stCondLst>
                            <p:childTnLst>
                              <p:par>
                                <p:cTn id="2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5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3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1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0"/>
                            </p:stCondLst>
                            <p:childTnLst>
                              <p:par>
                                <p:cTn id="2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3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8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37 L 0.39045 0.13827 " pathEditMode="relative" rAng="0" ptsTypes="AA">
                                      <p:cBhvr>
                                        <p:cTn id="274" dur="500" spd="-100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9" y="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3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6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0.49479 -0.13457 " pathEditMode="relative" rAng="0" ptsTypes="AA">
                                      <p:cBhvr>
                                        <p:cTn id="294" dur="500" spd="-100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-6728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57674 -0.07994 " pathEditMode="relative" rAng="0" ptsTypes="AA">
                                      <p:cBhvr>
                                        <p:cTn id="296" dur="500" spd="-100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37" y="-4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3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7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7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00"/>
                            </p:stCondLst>
                            <p:childTnLst>
                              <p:par>
                                <p:cTn id="3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3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5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"/>
                            </p:stCondLst>
                            <p:childTnLst>
                              <p:par>
                                <p:cTn id="3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3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6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4227E-6 L 0.61927 0.01389 " pathEditMode="relative" rAng="0" ptsTypes="AA">
                                      <p:cBhvr>
                                        <p:cTn id="377" dur="500" spd="-100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55" y="679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53194 0.0179 " pathEditMode="relative" rAng="0" ptsTypes="AA">
                                      <p:cBhvr>
                                        <p:cTn id="379" dur="500" spd="-100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97" y="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2" dur="3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3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00"/>
                            </p:stCondLst>
                            <p:childTnLst>
                              <p:par>
                                <p:cTn id="4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64198E-7 L 0.00347 -0.14136 " pathEditMode="relative" rAng="0" ptsTypes="AA">
                                      <p:cBhvr>
                                        <p:cTn id="425" dur="500" spd="-100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0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3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00"/>
                            </p:stCondLst>
                            <p:childTnLst>
                              <p:par>
                                <p:cTn id="4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9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3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5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300"/>
                            </p:stCondLst>
                            <p:childTnLst>
                              <p:par>
                                <p:cTn id="4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00"/>
                            </p:stCondLst>
                            <p:childTnLst>
                              <p:par>
                                <p:cTn id="4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2" dur="3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3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3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9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34774 0.23302 " pathEditMode="relative" rAng="0" ptsTypes="AA">
                                      <p:cBhvr>
                                        <p:cTn id="485" dur="500" spd="-100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11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0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3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1.23457E-6 L -0.43976 -0.23858 " pathEditMode="relative" rAng="0" ptsTypes="AA">
                                      <p:cBhvr>
                                        <p:cTn id="501" dur="500" spd="-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-11944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7399E-6 L -0.58871 -0.18112 " pathEditMode="relative" rAng="0" ptsTypes="AA">
                                      <p:cBhvr>
                                        <p:cTn id="503" dur="500" spd="-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4" y="-90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3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4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3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4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300"/>
                            </p:stCondLst>
                            <p:childTnLst>
                              <p:par>
                                <p:cTn id="5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300"/>
                            </p:stCondLst>
                            <p:childTnLst>
                              <p:par>
                                <p:cTn id="5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2" dur="3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3"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300"/>
                            </p:stCondLst>
                            <p:childTnLst>
                              <p:par>
                                <p:cTn id="5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3" dur="3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4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5679E-6 L 0.42013 -0.01451 " pathEditMode="relative" rAng="0" ptsTypes="AA">
                                      <p:cBhvr>
                                        <p:cTn id="583" dur="500" spd="-100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500"/>
                            </p:stCondLst>
                            <p:childTnLst>
                              <p:par>
                                <p:cTn id="6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0" dur="3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1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7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8127E-6 L 0.0092 -0.1225 " pathEditMode="relative" rAng="0" ptsTypes="AA">
                                      <p:cBhvr>
                                        <p:cTn id="623" dur="500" spd="-100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6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2"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3" dur="4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4" dur="4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9" dur="3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0" dur="3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725 -0.3642 L 0.00903 -0.00216 " pathEditMode="relative" rAng="0" ptsTypes="AA">
                                      <p:cBhvr>
                                        <p:cTn id="736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1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1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2" dur="3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96 -0.0824 L -3.88889E-6 -2.96296E-6 " pathEditMode="relative" rAng="0" ptsTypes="AA">
                                      <p:cBhvr>
                                        <p:cTn id="748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750"/>
                            </p:stCondLst>
                            <p:childTnLst>
                              <p:par>
                                <p:cTn id="7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21" grpId="0"/>
      <p:bldP spid="222" grpId="0"/>
      <p:bldP spid="223" grpId="1"/>
      <p:bldP spid="224" grpId="0"/>
      <p:bldP spid="225" grpId="0"/>
      <p:bldP spid="228" grpId="0"/>
      <p:bldP spid="229" grpId="0"/>
      <p:bldP spid="333" grpId="0"/>
      <p:bldP spid="334" grpId="0"/>
      <p:bldP spid="335" grpId="0"/>
      <p:bldP spid="341" grpId="0"/>
      <p:bldP spid="342" grpId="0"/>
      <p:bldP spid="343" grpId="0"/>
      <p:bldP spid="344" grpId="0"/>
      <p:bldP spid="135" grpId="0"/>
      <p:bldP spid="135" grpId="1"/>
      <p:bldP spid="136" grpId="0"/>
      <p:bldP spid="136" grpId="1"/>
      <p:bldP spid="137" grpId="0"/>
      <p:bldP spid="137" grpId="1"/>
      <p:bldP spid="139" grpId="0"/>
      <p:bldP spid="139" grpId="1"/>
      <p:bldP spid="146" grpId="0"/>
      <p:bldP spid="155" grpId="0"/>
      <p:bldP spid="155" grpId="1"/>
      <p:bldP spid="2" grpId="0" animBg="1"/>
      <p:bldP spid="2" grpId="1" animBg="1"/>
      <p:bldP spid="164" grpId="0" animBg="1"/>
      <p:bldP spid="164" grpId="1" animBg="1"/>
      <p:bldP spid="165" grpId="0"/>
      <p:bldP spid="165" grpId="1"/>
      <p:bldP spid="166" grpId="0" animBg="1"/>
      <p:bldP spid="166" grpId="1" animBg="1"/>
      <p:bldP spid="167" grpId="0"/>
      <p:bldP spid="167" grpId="1"/>
      <p:bldP spid="171" grpId="0"/>
      <p:bldP spid="233" grpId="0" animBg="1"/>
      <p:bldP spid="235" grpId="0"/>
      <p:bldP spid="235" grpId="1"/>
      <p:bldP spid="236" grpId="0"/>
      <p:bldP spid="236" grpId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4" grpId="0" animBg="1"/>
      <p:bldP spid="254" grpId="1" animBg="1"/>
      <p:bldP spid="254" grpId="2" animBg="1"/>
      <p:bldP spid="256" grpId="0"/>
      <p:bldP spid="257" grpId="0"/>
      <p:bldP spid="257" grpId="1"/>
      <p:bldP spid="261" grpId="0"/>
      <p:bldP spid="261" grpId="1"/>
      <p:bldP spid="261" grpId="2"/>
      <p:bldP spid="262" grpId="0"/>
      <p:bldP spid="264" grpId="0"/>
      <p:bldP spid="264" grpId="1"/>
      <p:bldP spid="278" grpId="0"/>
      <p:bldP spid="278" grpId="1"/>
      <p:bldP spid="279" grpId="0" animBg="1"/>
      <p:bldP spid="279" grpId="1" animBg="1"/>
      <p:bldP spid="281" grpId="0" animBg="1"/>
      <p:bldP spid="281" grpId="1" animBg="1"/>
      <p:bldP spid="283" grpId="0" animBg="1"/>
      <p:bldP spid="283" grpId="1" animBg="1"/>
      <p:bldP spid="289" grpId="0"/>
      <p:bldP spid="289" grpId="1"/>
      <p:bldP spid="294" grpId="0"/>
      <p:bldP spid="298" grpId="0"/>
      <p:bldP spid="310" grpId="0" animBg="1"/>
      <p:bldP spid="310" grpId="1" animBg="1"/>
      <p:bldP spid="312" grpId="0" animBg="1"/>
      <p:bldP spid="312" grpId="1" animBg="1"/>
      <p:bldP spid="338" grpId="0"/>
      <p:bldP spid="338" grpId="1"/>
      <p:bldP spid="345" grpId="0"/>
      <p:bldP spid="345" grpId="1"/>
      <p:bldP spid="346" grpId="0"/>
      <p:bldP spid="346" grpId="1"/>
      <p:bldP spid="175" grpId="0"/>
      <p:bldP spid="175" grpId="1"/>
      <p:bldP spid="176" grpId="0"/>
      <p:bldP spid="176" grpId="1"/>
      <p:bldP spid="176" grpId="2"/>
      <p:bldP spid="327" grpId="0"/>
      <p:bldP spid="328" grpId="0"/>
      <p:bldP spid="329" grpId="0"/>
      <p:bldP spid="329" grpId="1"/>
      <p:bldP spid="330" grpId="0"/>
      <p:bldP spid="330" grpId="1"/>
      <p:bldP spid="331" grpId="0" animBg="1"/>
      <p:bldP spid="332" grpId="0"/>
      <p:bldP spid="237" grpId="0"/>
      <p:bldP spid="237" grpId="1"/>
      <p:bldP spid="239" grpId="0"/>
      <p:bldP spid="239" grpId="1"/>
      <p:bldP spid="240" grpId="0"/>
      <p:bldP spid="240" grpId="1"/>
      <p:bldP spid="242" grpId="0"/>
      <p:bldP spid="242" grpId="1"/>
      <p:bldP spid="242" grpId="2"/>
      <p:bldP spid="243" grpId="0"/>
      <p:bldP spid="243" grpId="1"/>
      <p:bldP spid="243" grpId="2"/>
      <p:bldP spid="244" grpId="0"/>
      <p:bldP spid="244" grpId="1"/>
      <p:bldP spid="245" grpId="0"/>
      <p:bldP spid="245" grpId="1"/>
      <p:bldP spid="246" grpId="0"/>
      <p:bldP spid="246" grpId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55" grpId="0"/>
      <p:bldP spid="255" grpId="1"/>
      <p:bldP spid="265" grpId="0"/>
      <p:bldP spid="265" grpId="1"/>
      <p:bldP spid="269" grpId="0"/>
      <p:bldP spid="269" grpId="1"/>
      <p:bldP spid="270" grpId="0"/>
      <p:bldP spid="270" grpId="1"/>
      <p:bldP spid="271" grpId="0"/>
      <p:bldP spid="271" grpId="1"/>
      <p:bldP spid="271" grpId="2"/>
      <p:bldP spid="272" grpId="0"/>
      <p:bldP spid="272" grpId="1"/>
      <p:bldP spid="272" grpId="2"/>
      <p:bldP spid="273" grpId="0"/>
      <p:bldP spid="273" grpId="1"/>
      <p:bldP spid="274" grpId="0"/>
      <p:bldP spid="274" grpId="1"/>
      <p:bldP spid="275" grpId="0"/>
      <p:bldP spid="275" grpId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82" grpId="0"/>
      <p:bldP spid="282" grpId="1"/>
      <p:bldP spid="284" grpId="0"/>
      <p:bldP spid="284" grpId="1"/>
      <p:bldP spid="297" grpId="0"/>
      <p:bldP spid="297" grpId="1"/>
      <p:bldP spid="297" grpId="2"/>
      <p:bldP spid="253" grpId="0"/>
      <p:bldP spid="253" grpId="1"/>
      <p:bldP spid="249" grpId="0"/>
      <p:bldP spid="249" grpId="1"/>
      <p:bldP spid="111" grpId="0"/>
      <p:bldP spid="111" grpId="1"/>
      <p:bldP spid="112" grpId="0"/>
      <p:bldP spid="112" grpId="1"/>
      <p:bldP spid="112" grpId="2"/>
      <p:bldP spid="112" grpId="3"/>
      <p:bldP spid="113" grpId="0"/>
      <p:bldP spid="113" grpId="1"/>
      <p:bldP spid="114" grpId="0"/>
      <p:bldP spid="114" grpId="1"/>
      <p:bldP spid="115" grpId="0"/>
      <p:bldP spid="115" grpId="1"/>
      <p:bldP spid="115" grpId="2"/>
      <p:bldP spid="115" grpId="3"/>
      <p:bldP spid="116" grpId="0"/>
      <p:bldP spid="116" grpId="1"/>
      <p:bldP spid="117" grpId="0" animBg="1"/>
      <p:bldP spid="117" grpId="1" animBg="1"/>
      <p:bldP spid="118" grpId="0" animBg="1"/>
      <p:bldP spid="118" grpId="1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797</Words>
  <Application>Microsoft Office PowerPoint</Application>
  <PresentationFormat>On-screen Show (16:9)</PresentationFormat>
  <Paragraphs>279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Arial Rounded MT Bold</vt:lpstr>
      <vt:lpstr>Calibri</vt:lpstr>
      <vt:lpstr>Century Schoolbook</vt:lpstr>
      <vt:lpstr>Courier New</vt:lpstr>
      <vt:lpstr>Georgia</vt:lpstr>
      <vt:lpstr>Lucida Sans</vt:lpstr>
      <vt:lpstr>Symbol</vt:lpstr>
      <vt:lpstr>Tw Cen MT</vt:lpstr>
      <vt:lpstr>Wingdings</vt:lpstr>
      <vt:lpstr>5_Office Theme</vt:lpstr>
      <vt:lpstr>1_Office Theme</vt:lpstr>
      <vt:lpstr>6_Office Theme</vt:lpstr>
      <vt:lpstr>38_Custom Design</vt:lpstr>
      <vt:lpstr>48_Custom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1347</cp:revision>
  <cp:lastPrinted>2024-01-27T07:15:09Z</cp:lastPrinted>
  <dcterms:created xsi:type="dcterms:W3CDTF">2014-05-05T07:07:32Z</dcterms:created>
  <dcterms:modified xsi:type="dcterms:W3CDTF">2024-01-27T07:15:09Z</dcterms:modified>
</cp:coreProperties>
</file>