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6.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5" r:id="rId3"/>
    <p:sldMasterId id="2147483692" r:id="rId4"/>
    <p:sldMasterId id="2147483700" r:id="rId5"/>
    <p:sldMasterId id="2147483812" r:id="rId6"/>
    <p:sldMasterId id="2147483868" r:id="rId7"/>
  </p:sldMasterIdLst>
  <p:notesMasterIdLst>
    <p:notesMasterId r:id="rId36"/>
  </p:notesMasterIdLst>
  <p:sldIdLst>
    <p:sldId id="263" r:id="rId8"/>
    <p:sldId id="264" r:id="rId9"/>
    <p:sldId id="265" r:id="rId10"/>
    <p:sldId id="287" r:id="rId11"/>
    <p:sldId id="274" r:id="rId12"/>
    <p:sldId id="288" r:id="rId13"/>
    <p:sldId id="267" r:id="rId14"/>
    <p:sldId id="268" r:id="rId15"/>
    <p:sldId id="269" r:id="rId16"/>
    <p:sldId id="289" r:id="rId17"/>
    <p:sldId id="271" r:id="rId18"/>
    <p:sldId id="272" r:id="rId19"/>
    <p:sldId id="290" r:id="rId20"/>
    <p:sldId id="257" r:id="rId21"/>
    <p:sldId id="258" r:id="rId22"/>
    <p:sldId id="259" r:id="rId23"/>
    <p:sldId id="260" r:id="rId24"/>
    <p:sldId id="291" r:id="rId25"/>
    <p:sldId id="276" r:id="rId26"/>
    <p:sldId id="292" r:id="rId27"/>
    <p:sldId id="278" r:id="rId28"/>
    <p:sldId id="293" r:id="rId29"/>
    <p:sldId id="281" r:id="rId30"/>
    <p:sldId id="282" r:id="rId31"/>
    <p:sldId id="294" r:id="rId32"/>
    <p:sldId id="285" r:id="rId33"/>
    <p:sldId id="286" r:id="rId34"/>
    <p:sldId id="295" r:id="rId35"/>
  </p:sldIdLst>
  <p:sldSz cx="9144000" cy="5143500" type="screen16x9"/>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93" autoAdjust="0"/>
    <p:restoredTop sz="94660"/>
  </p:normalViewPr>
  <p:slideViewPr>
    <p:cSldViewPr>
      <p:cViewPr varScale="1">
        <p:scale>
          <a:sx n="143" d="100"/>
          <a:sy n="143" d="100"/>
        </p:scale>
        <p:origin x="366"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B3B108-8878-406F-8AD9-7B2ED15E3022}" type="datetimeFigureOut">
              <a:rPr lang="en-US" smtClean="0"/>
              <a:t>4/23/2022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1ECA54-0C05-4819-B795-C30F4665AD4D}" type="slidenum">
              <a:rPr lang="en-US" smtClean="0"/>
              <a:t>‹#›</a:t>
            </a:fld>
            <a:endParaRPr lang="en-US"/>
          </a:p>
        </p:txBody>
      </p:sp>
    </p:spTree>
    <p:extLst>
      <p:ext uri="{BB962C8B-B14F-4D97-AF65-F5344CB8AC3E}">
        <p14:creationId xmlns:p14="http://schemas.microsoft.com/office/powerpoint/2010/main" val="1888414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B16AF-A152-494D-9A38-4AFA82422E53}"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1852913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B16AF-A152-494D-9A38-4AFA82422E53}"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1852913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B16AF-A152-494D-9A38-4AFA82422E53}"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1852913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B16AF-A152-494D-9A38-4AFA82422E53}" type="slidenum">
              <a:rPr lang="en-US" smtClean="0"/>
              <a:pPr/>
              <a:t>16</a:t>
            </a:fld>
            <a:endParaRPr lang="en-US"/>
          </a:p>
        </p:txBody>
      </p:sp>
    </p:spTree>
    <p:extLst>
      <p:ext uri="{BB962C8B-B14F-4D97-AF65-F5344CB8AC3E}">
        <p14:creationId xmlns:p14="http://schemas.microsoft.com/office/powerpoint/2010/main" val="3378025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B16AF-A152-494D-9A38-4AFA82422E53}" type="slidenum">
              <a:rPr lang="en-US" smtClean="0"/>
              <a:pPr/>
              <a:t>17</a:t>
            </a:fld>
            <a:endParaRPr lang="en-US"/>
          </a:p>
        </p:txBody>
      </p:sp>
    </p:spTree>
    <p:extLst>
      <p:ext uri="{BB962C8B-B14F-4D97-AF65-F5344CB8AC3E}">
        <p14:creationId xmlns:p14="http://schemas.microsoft.com/office/powerpoint/2010/main" val="3378025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2400C1-EBF2-4832-A394-60967EAF1C70}"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2113235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158A11-0DA0-49CE-8791-9B343936387F}"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D3149-B01B-4209-AF9C-EE0DF07926B8}" type="slidenum">
              <a:rPr lang="en-US" smtClean="0"/>
              <a:t>‹#›</a:t>
            </a:fld>
            <a:endParaRPr lang="en-US"/>
          </a:p>
        </p:txBody>
      </p:sp>
    </p:spTree>
    <p:extLst>
      <p:ext uri="{BB962C8B-B14F-4D97-AF65-F5344CB8AC3E}">
        <p14:creationId xmlns:p14="http://schemas.microsoft.com/office/powerpoint/2010/main" val="2580939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158A11-0DA0-49CE-8791-9B343936387F}"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D3149-B01B-4209-AF9C-EE0DF07926B8}" type="slidenum">
              <a:rPr lang="en-US" smtClean="0"/>
              <a:t>‹#›</a:t>
            </a:fld>
            <a:endParaRPr lang="en-US"/>
          </a:p>
        </p:txBody>
      </p:sp>
    </p:spTree>
    <p:extLst>
      <p:ext uri="{BB962C8B-B14F-4D97-AF65-F5344CB8AC3E}">
        <p14:creationId xmlns:p14="http://schemas.microsoft.com/office/powerpoint/2010/main" val="423402919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62090439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322292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3_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587703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3_Picture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107394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3_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5454550"/>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3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76212263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050157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4787495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1507530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521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158A11-0DA0-49CE-8791-9B343936387F}"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D3149-B01B-4209-AF9C-EE0DF07926B8}" type="slidenum">
              <a:rPr lang="en-US" smtClean="0"/>
              <a:t>‹#›</a:t>
            </a:fld>
            <a:endParaRPr lang="en-US"/>
          </a:p>
        </p:txBody>
      </p:sp>
    </p:spTree>
    <p:extLst>
      <p:ext uri="{BB962C8B-B14F-4D97-AF65-F5344CB8AC3E}">
        <p14:creationId xmlns:p14="http://schemas.microsoft.com/office/powerpoint/2010/main" val="310465287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47341446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723594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4_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98238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4_Picture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725535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4_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52581467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4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99487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158A11-0DA0-49CE-8791-9B343936387F}" type="datetimeFigureOut">
              <a:rPr lang="en-US" smtClean="0">
                <a:solidFill>
                  <a:prstClr val="black">
                    <a:tint val="75000"/>
                  </a:prstClr>
                </a:solidFill>
              </a:rPr>
              <a:pPr/>
              <a:t>4/23/2022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21D3149-B01B-4209-AF9C-EE0DF07926B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50384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158A11-0DA0-49CE-8791-9B343936387F}" type="datetimeFigureOut">
              <a:rPr lang="en-US" smtClean="0">
                <a:solidFill>
                  <a:prstClr val="black">
                    <a:tint val="75000"/>
                  </a:prstClr>
                </a:solidFill>
              </a:rPr>
              <a:pPr/>
              <a:t>4/23/2022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21D3149-B01B-4209-AF9C-EE0DF07926B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3115576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158A11-0DA0-49CE-8791-9B343936387F}" type="datetimeFigureOut">
              <a:rPr lang="en-US" smtClean="0">
                <a:solidFill>
                  <a:prstClr val="black">
                    <a:tint val="75000"/>
                  </a:prstClr>
                </a:solidFill>
              </a:rPr>
              <a:pPr/>
              <a:t>4/23/2022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21D3149-B01B-4209-AF9C-EE0DF07926B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820922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158A11-0DA0-49CE-8791-9B343936387F}" type="datetimeFigureOut">
              <a:rPr lang="en-US" smtClean="0">
                <a:solidFill>
                  <a:prstClr val="black">
                    <a:tint val="75000"/>
                  </a:prstClr>
                </a:solidFill>
              </a:rPr>
              <a:pPr/>
              <a:t>4/23/2022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21D3149-B01B-4209-AF9C-EE0DF07926B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7200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7999519"/>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158A11-0DA0-49CE-8791-9B343936387F}" type="datetimeFigureOut">
              <a:rPr lang="en-US" smtClean="0">
                <a:solidFill>
                  <a:prstClr val="black">
                    <a:tint val="75000"/>
                  </a:prstClr>
                </a:solidFill>
              </a:rPr>
              <a:pPr/>
              <a:t>4/23/2022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21D3149-B01B-4209-AF9C-EE0DF07926B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074438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158A11-0DA0-49CE-8791-9B343936387F}" type="datetimeFigureOut">
              <a:rPr lang="en-US" smtClean="0">
                <a:solidFill>
                  <a:prstClr val="black">
                    <a:tint val="75000"/>
                  </a:prstClr>
                </a:solidFill>
              </a:rPr>
              <a:pPr/>
              <a:t>4/23/2022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21D3149-B01B-4209-AF9C-EE0DF07926B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841377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158A11-0DA0-49CE-8791-9B343936387F}" type="datetimeFigureOut">
              <a:rPr lang="en-US" smtClean="0">
                <a:solidFill>
                  <a:prstClr val="black">
                    <a:tint val="75000"/>
                  </a:prstClr>
                </a:solidFill>
              </a:rPr>
              <a:pPr/>
              <a:t>4/23/2022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21D3149-B01B-4209-AF9C-EE0DF07926B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4504380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158A11-0DA0-49CE-8791-9B343936387F}" type="datetimeFigureOut">
              <a:rPr lang="en-US" smtClean="0">
                <a:solidFill>
                  <a:prstClr val="black">
                    <a:tint val="75000"/>
                  </a:prstClr>
                </a:solidFill>
              </a:rPr>
              <a:pPr/>
              <a:t>4/23/2022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21D3149-B01B-4209-AF9C-EE0DF07926B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5525258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158A11-0DA0-49CE-8791-9B343936387F}" type="datetimeFigureOut">
              <a:rPr lang="en-US" smtClean="0">
                <a:solidFill>
                  <a:prstClr val="black">
                    <a:tint val="75000"/>
                  </a:prstClr>
                </a:solidFill>
              </a:rPr>
              <a:pPr/>
              <a:t>4/23/2022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21D3149-B01B-4209-AF9C-EE0DF07926B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3955545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158A11-0DA0-49CE-8791-9B343936387F}" type="datetimeFigureOut">
              <a:rPr lang="en-US" smtClean="0">
                <a:solidFill>
                  <a:prstClr val="black">
                    <a:tint val="75000"/>
                  </a:prstClr>
                </a:solidFill>
              </a:rPr>
              <a:pPr/>
              <a:t>4/23/2022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21D3149-B01B-4209-AF9C-EE0DF07926B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477069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158A11-0DA0-49CE-8791-9B343936387F}" type="datetimeFigureOut">
              <a:rPr lang="en-US" smtClean="0">
                <a:solidFill>
                  <a:prstClr val="black">
                    <a:tint val="75000"/>
                  </a:prstClr>
                </a:solidFill>
              </a:rPr>
              <a:pPr/>
              <a:t>4/23/2022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21D3149-B01B-4209-AF9C-EE0DF07926B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5711992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3855232"/>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486435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394823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8BED1C-F15F-498A-84FB-CD0AFA8A419D}" type="datetimeFigureOut">
              <a:rPr lang="en-US" smtClean="0">
                <a:solidFill>
                  <a:prstClr val="black">
                    <a:tint val="75000"/>
                  </a:prstClr>
                </a:solidFill>
              </a:rPr>
              <a:pPr/>
              <a:t>4/23/2022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E144BC8-B5EF-4057-A6E5-F7DE2D4648B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59117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8BED1C-F15F-498A-84FB-CD0AFA8A419D}" type="datetimeFigureOut">
              <a:rPr lang="en-US" smtClean="0">
                <a:solidFill>
                  <a:prstClr val="black">
                    <a:tint val="75000"/>
                  </a:prstClr>
                </a:solidFill>
              </a:rPr>
              <a:pPr/>
              <a:t>4/23/2022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E144BC8-B5EF-4057-A6E5-F7DE2D4648B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9590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8BED1C-F15F-498A-84FB-CD0AFA8A419D}" type="datetimeFigureOut">
              <a:rPr lang="en-US" smtClean="0">
                <a:solidFill>
                  <a:prstClr val="black">
                    <a:tint val="75000"/>
                  </a:prstClr>
                </a:solidFill>
              </a:rPr>
              <a:pPr/>
              <a:t>4/23/2022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E144BC8-B5EF-4057-A6E5-F7DE2D4648B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931644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8BED1C-F15F-498A-84FB-CD0AFA8A419D}" type="datetimeFigureOut">
              <a:rPr lang="en-US" smtClean="0">
                <a:solidFill>
                  <a:prstClr val="black">
                    <a:tint val="75000"/>
                  </a:prstClr>
                </a:solidFill>
              </a:rPr>
              <a:pPr/>
              <a:t>4/23/2022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E144BC8-B5EF-4057-A6E5-F7DE2D4648B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859093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8BED1C-F15F-498A-84FB-CD0AFA8A419D}" type="datetimeFigureOut">
              <a:rPr lang="en-US" smtClean="0">
                <a:solidFill>
                  <a:prstClr val="black">
                    <a:tint val="75000"/>
                  </a:prstClr>
                </a:solidFill>
              </a:rPr>
              <a:pPr/>
              <a:t>4/23/2022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E144BC8-B5EF-4057-A6E5-F7DE2D4648B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380948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8BED1C-F15F-498A-84FB-CD0AFA8A419D}" type="datetimeFigureOut">
              <a:rPr lang="en-US" smtClean="0">
                <a:solidFill>
                  <a:prstClr val="black">
                    <a:tint val="75000"/>
                  </a:prstClr>
                </a:solidFill>
              </a:rPr>
              <a:pPr/>
              <a:t>4/23/2022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E144BC8-B5EF-4057-A6E5-F7DE2D4648B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25574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158A11-0DA0-49CE-8791-9B343936387F}"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D3149-B01B-4209-AF9C-EE0DF07926B8}" type="slidenum">
              <a:rPr lang="en-US" smtClean="0"/>
              <a:t>‹#›</a:t>
            </a:fld>
            <a:endParaRPr lang="en-US"/>
          </a:p>
        </p:txBody>
      </p:sp>
    </p:spTree>
    <p:extLst>
      <p:ext uri="{BB962C8B-B14F-4D97-AF65-F5344CB8AC3E}">
        <p14:creationId xmlns:p14="http://schemas.microsoft.com/office/powerpoint/2010/main" val="30484278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8BED1C-F15F-498A-84FB-CD0AFA8A419D}" type="datetimeFigureOut">
              <a:rPr lang="en-US" smtClean="0">
                <a:solidFill>
                  <a:prstClr val="black">
                    <a:tint val="75000"/>
                  </a:prstClr>
                </a:solidFill>
              </a:rPr>
              <a:pPr/>
              <a:t>4/23/2022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E144BC8-B5EF-4057-A6E5-F7DE2D4648B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923031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8BED1C-F15F-498A-84FB-CD0AFA8A419D}" type="datetimeFigureOut">
              <a:rPr lang="en-US" smtClean="0">
                <a:solidFill>
                  <a:prstClr val="black">
                    <a:tint val="75000"/>
                  </a:prstClr>
                </a:solidFill>
              </a:rPr>
              <a:pPr/>
              <a:t>4/23/2022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E144BC8-B5EF-4057-A6E5-F7DE2D4648B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569186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8BED1C-F15F-498A-84FB-CD0AFA8A419D}" type="datetimeFigureOut">
              <a:rPr lang="en-US" smtClean="0">
                <a:solidFill>
                  <a:prstClr val="black">
                    <a:tint val="75000"/>
                  </a:prstClr>
                </a:solidFill>
              </a:rPr>
              <a:pPr/>
              <a:t>4/23/2022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E144BC8-B5EF-4057-A6E5-F7DE2D4648B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580588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8BED1C-F15F-498A-84FB-CD0AFA8A419D}" type="datetimeFigureOut">
              <a:rPr lang="en-US" smtClean="0">
                <a:solidFill>
                  <a:prstClr val="black">
                    <a:tint val="75000"/>
                  </a:prstClr>
                </a:solidFill>
              </a:rPr>
              <a:pPr/>
              <a:t>4/23/2022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E144BC8-B5EF-4057-A6E5-F7DE2D4648B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50131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8BED1C-F15F-498A-84FB-CD0AFA8A419D}" type="datetimeFigureOut">
              <a:rPr lang="en-US" smtClean="0">
                <a:solidFill>
                  <a:prstClr val="black">
                    <a:tint val="75000"/>
                  </a:prstClr>
                </a:solidFill>
              </a:rPr>
              <a:pPr/>
              <a:t>4/23/2022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E144BC8-B5EF-4057-A6E5-F7DE2D4648B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647478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759169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97989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5E0EEC-E622-49ED-A4D5-B0F76C3DFFAF}" type="datetimeFigureOut">
              <a:rPr lang="en-US" smtClean="0">
                <a:solidFill>
                  <a:prstClr val="black">
                    <a:tint val="75000"/>
                  </a:prstClr>
                </a:solidFill>
              </a:rPr>
              <a:pPr/>
              <a:t>4/23/2022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594DB3A-71D2-4873-A807-C90C1D5A97D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27918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5E0EEC-E622-49ED-A4D5-B0F76C3DFFAF}" type="datetimeFigureOut">
              <a:rPr lang="en-US" smtClean="0">
                <a:solidFill>
                  <a:prstClr val="black">
                    <a:tint val="75000"/>
                  </a:prstClr>
                </a:solidFill>
              </a:rPr>
              <a:pPr/>
              <a:t>4/23/2022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594DB3A-71D2-4873-A807-C90C1D5A97D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68016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5E0EEC-E622-49ED-A4D5-B0F76C3DFFAF}" type="datetimeFigureOut">
              <a:rPr lang="en-US" smtClean="0">
                <a:solidFill>
                  <a:prstClr val="black">
                    <a:tint val="75000"/>
                  </a:prstClr>
                </a:solidFill>
              </a:rPr>
              <a:pPr/>
              <a:t>4/23/2022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594DB3A-71D2-4873-A807-C90C1D5A97D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57198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158A11-0DA0-49CE-8791-9B343936387F}"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D3149-B01B-4209-AF9C-EE0DF07926B8}" type="slidenum">
              <a:rPr lang="en-US" smtClean="0"/>
              <a:t>‹#›</a:t>
            </a:fld>
            <a:endParaRPr lang="en-US"/>
          </a:p>
        </p:txBody>
      </p:sp>
    </p:spTree>
    <p:extLst>
      <p:ext uri="{BB962C8B-B14F-4D97-AF65-F5344CB8AC3E}">
        <p14:creationId xmlns:p14="http://schemas.microsoft.com/office/powerpoint/2010/main" val="34344619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5E0EEC-E622-49ED-A4D5-B0F76C3DFFAF}" type="datetimeFigureOut">
              <a:rPr lang="en-US" smtClean="0">
                <a:solidFill>
                  <a:prstClr val="black">
                    <a:tint val="75000"/>
                  </a:prstClr>
                </a:solidFill>
              </a:rPr>
              <a:pPr/>
              <a:t>4/23/2022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594DB3A-71D2-4873-A807-C90C1D5A97D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492032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5E0EEC-E622-49ED-A4D5-B0F76C3DFFAF}" type="datetimeFigureOut">
              <a:rPr lang="en-US" smtClean="0">
                <a:solidFill>
                  <a:prstClr val="black">
                    <a:tint val="75000"/>
                  </a:prstClr>
                </a:solidFill>
              </a:rPr>
              <a:pPr/>
              <a:t>4/23/2022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D594DB3A-71D2-4873-A807-C90C1D5A97D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855219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5E0EEC-E622-49ED-A4D5-B0F76C3DFFAF}" type="datetimeFigureOut">
              <a:rPr lang="en-US" smtClean="0">
                <a:solidFill>
                  <a:prstClr val="black">
                    <a:tint val="75000"/>
                  </a:prstClr>
                </a:solidFill>
              </a:rPr>
              <a:pPr/>
              <a:t>4/23/2022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D594DB3A-71D2-4873-A807-C90C1D5A97D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980990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5E0EEC-E622-49ED-A4D5-B0F76C3DFFAF}" type="datetimeFigureOut">
              <a:rPr lang="en-US" smtClean="0">
                <a:solidFill>
                  <a:prstClr val="black">
                    <a:tint val="75000"/>
                  </a:prstClr>
                </a:solidFill>
              </a:rPr>
              <a:pPr/>
              <a:t>4/23/2022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594DB3A-71D2-4873-A807-C90C1D5A97D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744894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5E0EEC-E622-49ED-A4D5-B0F76C3DFFAF}" type="datetimeFigureOut">
              <a:rPr lang="en-US" smtClean="0">
                <a:solidFill>
                  <a:prstClr val="black">
                    <a:tint val="75000"/>
                  </a:prstClr>
                </a:solidFill>
              </a:rPr>
              <a:pPr/>
              <a:t>4/23/2022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594DB3A-71D2-4873-A807-C90C1D5A97D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153192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5E0EEC-E622-49ED-A4D5-B0F76C3DFFAF}" type="datetimeFigureOut">
              <a:rPr lang="en-US" smtClean="0">
                <a:solidFill>
                  <a:prstClr val="black">
                    <a:tint val="75000"/>
                  </a:prstClr>
                </a:solidFill>
              </a:rPr>
              <a:pPr/>
              <a:t>4/23/2022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594DB3A-71D2-4873-A807-C90C1D5A97D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340305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5E0EEC-E622-49ED-A4D5-B0F76C3DFFAF}" type="datetimeFigureOut">
              <a:rPr lang="en-US" smtClean="0">
                <a:solidFill>
                  <a:prstClr val="black">
                    <a:tint val="75000"/>
                  </a:prstClr>
                </a:solidFill>
              </a:rPr>
              <a:pPr/>
              <a:t>4/23/2022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594DB3A-71D2-4873-A807-C90C1D5A97D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489260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5E0EEC-E622-49ED-A4D5-B0F76C3DFFAF}" type="datetimeFigureOut">
              <a:rPr lang="en-US" smtClean="0">
                <a:solidFill>
                  <a:prstClr val="black">
                    <a:tint val="75000"/>
                  </a:prstClr>
                </a:solidFill>
              </a:rPr>
              <a:pPr/>
              <a:t>4/23/2022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594DB3A-71D2-4873-A807-C90C1D5A97D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121533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7643751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57257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158A11-0DA0-49CE-8791-9B343936387F}" type="datetimeFigureOut">
              <a:rPr lang="en-US" smtClean="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1D3149-B01B-4209-AF9C-EE0DF07926B8}" type="slidenum">
              <a:rPr lang="en-US" smtClean="0"/>
              <a:t>‹#›</a:t>
            </a:fld>
            <a:endParaRPr lang="en-US"/>
          </a:p>
        </p:txBody>
      </p:sp>
    </p:spTree>
    <p:extLst>
      <p:ext uri="{BB962C8B-B14F-4D97-AF65-F5344CB8AC3E}">
        <p14:creationId xmlns:p14="http://schemas.microsoft.com/office/powerpoint/2010/main" val="222519345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316196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34450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6216499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415542"/>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3851503"/>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966526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48471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41927696"/>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5441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34FF0D-E272-4ACF-B869-6C5072DA93D6}" type="datetimeFigureOut">
              <a:rPr lang="en-US" smtClean="0">
                <a:solidFill>
                  <a:prstClr val="black">
                    <a:tint val="75000"/>
                  </a:prstClr>
                </a:solidFill>
              </a:rPr>
              <a:pPr/>
              <a:t>4/23/2022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F14FAD-7BC7-45C7-8DD6-65C579040C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54668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158A11-0DA0-49CE-8791-9B343936387F}" type="datetimeFigureOut">
              <a:rPr lang="en-US" smtClean="0"/>
              <a:t>4/23/2022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1D3149-B01B-4209-AF9C-EE0DF07926B8}" type="slidenum">
              <a:rPr lang="en-US" smtClean="0"/>
              <a:t>‹#›</a:t>
            </a:fld>
            <a:endParaRPr lang="en-US"/>
          </a:p>
        </p:txBody>
      </p:sp>
    </p:spTree>
    <p:extLst>
      <p:ext uri="{BB962C8B-B14F-4D97-AF65-F5344CB8AC3E}">
        <p14:creationId xmlns:p14="http://schemas.microsoft.com/office/powerpoint/2010/main" val="17528865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34FF0D-E272-4ACF-B869-6C5072DA93D6}" type="datetimeFigureOut">
              <a:rPr lang="en-US" smtClean="0">
                <a:solidFill>
                  <a:prstClr val="black">
                    <a:tint val="75000"/>
                  </a:prstClr>
                </a:solidFill>
              </a:rPr>
              <a:pPr/>
              <a:t>4/23/2022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F14FAD-7BC7-45C7-8DD6-65C579040C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062600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34FF0D-E272-4ACF-B869-6C5072DA93D6}" type="datetimeFigureOut">
              <a:rPr lang="en-US" smtClean="0">
                <a:solidFill>
                  <a:prstClr val="black">
                    <a:tint val="75000"/>
                  </a:prstClr>
                </a:solidFill>
              </a:rPr>
              <a:pPr/>
              <a:t>4/23/2022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F14FAD-7BC7-45C7-8DD6-65C579040C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64824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34FF0D-E272-4ACF-B869-6C5072DA93D6}" type="datetimeFigureOut">
              <a:rPr lang="en-US" smtClean="0">
                <a:solidFill>
                  <a:prstClr val="black">
                    <a:tint val="75000"/>
                  </a:prstClr>
                </a:solidFill>
              </a:rPr>
              <a:pPr/>
              <a:t>4/23/2022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8F14FAD-7BC7-45C7-8DD6-65C579040C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74861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34FF0D-E272-4ACF-B869-6C5072DA93D6}" type="datetimeFigureOut">
              <a:rPr lang="en-US" smtClean="0">
                <a:solidFill>
                  <a:prstClr val="black">
                    <a:tint val="75000"/>
                  </a:prstClr>
                </a:solidFill>
              </a:rPr>
              <a:pPr/>
              <a:t>4/23/2022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8F14FAD-7BC7-45C7-8DD6-65C579040C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900290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34FF0D-E272-4ACF-B869-6C5072DA93D6}" type="datetimeFigureOut">
              <a:rPr lang="en-US" smtClean="0">
                <a:solidFill>
                  <a:prstClr val="black">
                    <a:tint val="75000"/>
                  </a:prstClr>
                </a:solidFill>
              </a:rPr>
              <a:pPr/>
              <a:t>4/23/2022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8F14FAD-7BC7-45C7-8DD6-65C579040C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10380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34FF0D-E272-4ACF-B869-6C5072DA93D6}" type="datetimeFigureOut">
              <a:rPr lang="en-US" smtClean="0">
                <a:solidFill>
                  <a:prstClr val="black">
                    <a:tint val="75000"/>
                  </a:prstClr>
                </a:solidFill>
              </a:rPr>
              <a:pPr/>
              <a:t>4/23/2022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F14FAD-7BC7-45C7-8DD6-65C579040C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1611642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34FF0D-E272-4ACF-B869-6C5072DA93D6}" type="datetimeFigureOut">
              <a:rPr lang="en-US" smtClean="0">
                <a:solidFill>
                  <a:prstClr val="black">
                    <a:tint val="75000"/>
                  </a:prstClr>
                </a:solidFill>
              </a:rPr>
              <a:pPr/>
              <a:t>4/23/2022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8F14FAD-7BC7-45C7-8DD6-65C579040C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072717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34FF0D-E272-4ACF-B869-6C5072DA93D6}" type="datetimeFigureOut">
              <a:rPr lang="en-US" smtClean="0">
                <a:solidFill>
                  <a:prstClr val="black">
                    <a:tint val="75000"/>
                  </a:prstClr>
                </a:solidFill>
              </a:rPr>
              <a:pPr/>
              <a:t>4/23/2022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8F14FAD-7BC7-45C7-8DD6-65C579040C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2379019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34FF0D-E272-4ACF-B869-6C5072DA93D6}" type="datetimeFigureOut">
              <a:rPr lang="en-US" smtClean="0">
                <a:solidFill>
                  <a:prstClr val="black">
                    <a:tint val="75000"/>
                  </a:prstClr>
                </a:solidFill>
              </a:rPr>
              <a:pPr/>
              <a:t>4/23/2022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F14FAD-7BC7-45C7-8DD6-65C579040C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06049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34FF0D-E272-4ACF-B869-6C5072DA93D6}" type="datetimeFigureOut">
              <a:rPr lang="en-US" smtClean="0">
                <a:solidFill>
                  <a:prstClr val="black">
                    <a:tint val="75000"/>
                  </a:prstClr>
                </a:solidFill>
              </a:rPr>
              <a:pPr/>
              <a:t>4/23/2022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F14FAD-7BC7-45C7-8DD6-65C579040C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92215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158A11-0DA0-49CE-8791-9B343936387F}" type="datetimeFigureOut">
              <a:rPr lang="en-US" smtClean="0"/>
              <a:t>4/23/2022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1D3149-B01B-4209-AF9C-EE0DF07926B8}" type="slidenum">
              <a:rPr lang="en-US" smtClean="0"/>
              <a:t>‹#›</a:t>
            </a:fld>
            <a:endParaRPr lang="en-US"/>
          </a:p>
        </p:txBody>
      </p:sp>
    </p:spTree>
    <p:extLst>
      <p:ext uri="{BB962C8B-B14F-4D97-AF65-F5344CB8AC3E}">
        <p14:creationId xmlns:p14="http://schemas.microsoft.com/office/powerpoint/2010/main" val="178908891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5500735"/>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96079"/>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76878"/>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905D588A-3F0F-4162-9105-DC47008608AE}" type="datetimeFigureOut">
              <a:rPr lang="en-US" smtClean="0">
                <a:solidFill>
                  <a:prstClr val="black"/>
                </a:solidFill>
              </a:rPr>
              <a:pPr/>
              <a:t>4/23/2022</a:t>
            </a:fld>
            <a:endParaRPr lang="en-US">
              <a:solidFill>
                <a:prstClr val="black"/>
              </a:solidFill>
            </a:endParaRPr>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FD73017-607B-47F0-A9BA-889FEF78BE5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38074516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905D588A-3F0F-4162-9105-DC47008608AE}" type="datetimeFigureOut">
              <a:rPr lang="en-US" smtClean="0">
                <a:solidFill>
                  <a:prstClr val="black"/>
                </a:solidFill>
              </a:rPr>
              <a:pPr/>
              <a:t>4/23/2022</a:t>
            </a:fld>
            <a:endParaRPr lang="en-US">
              <a:solidFill>
                <a:prstClr val="black"/>
              </a:solidFill>
            </a:endParaRPr>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FD73017-607B-47F0-A9BA-889FEF78BE5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537257402"/>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905D588A-3F0F-4162-9105-DC47008608AE}" type="datetimeFigureOut">
              <a:rPr lang="en-US" smtClean="0">
                <a:solidFill>
                  <a:prstClr val="black"/>
                </a:solidFill>
              </a:rPr>
              <a:pPr/>
              <a:t>4/23/2022</a:t>
            </a:fld>
            <a:endParaRPr lang="en-US">
              <a:solidFill>
                <a:prstClr val="black"/>
              </a:solidFill>
            </a:endParaRPr>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solidFill>
                <a:prstClr val="black"/>
              </a:solidFill>
            </a:endParaRPr>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FD73017-607B-47F0-A9BA-889FEF78BE5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53050214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905D588A-3F0F-4162-9105-DC47008608AE}" type="datetimeFigureOut">
              <a:rPr lang="en-US" smtClean="0">
                <a:solidFill>
                  <a:prstClr val="black"/>
                </a:solidFill>
              </a:rPr>
              <a:pPr/>
              <a:t>4/23/2022</a:t>
            </a:fld>
            <a:endParaRPr lang="en-US">
              <a:solidFill>
                <a:prstClr val="black"/>
              </a:solidFill>
            </a:endParaRPr>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solidFill>
                <a:prstClr val="black"/>
              </a:solidFill>
            </a:endParaRPr>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FD73017-607B-47F0-A9BA-889FEF78BE5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0863860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905D588A-3F0F-4162-9105-DC47008608AE}" type="datetimeFigureOut">
              <a:rPr lang="en-US" smtClean="0">
                <a:solidFill>
                  <a:prstClr val="black"/>
                </a:solidFill>
              </a:rPr>
              <a:pPr/>
              <a:t>4/23/2022</a:t>
            </a:fld>
            <a:endParaRPr lang="en-US">
              <a:solidFill>
                <a:prstClr val="black"/>
              </a:solidFill>
            </a:endParaRPr>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solidFill>
                <a:prstClr val="black"/>
              </a:solidFill>
            </a:endParaRPr>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FD73017-607B-47F0-A9BA-889FEF78BE5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73326558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905D588A-3F0F-4162-9105-DC47008608AE}" type="datetimeFigureOut">
              <a:rPr lang="en-US" smtClean="0">
                <a:solidFill>
                  <a:prstClr val="black"/>
                </a:solidFill>
              </a:rPr>
              <a:pPr/>
              <a:t>4/23/2022</a:t>
            </a:fld>
            <a:endParaRPr lang="en-US">
              <a:solidFill>
                <a:prstClr val="black"/>
              </a:solidFill>
            </a:endParaRPr>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FD73017-607B-47F0-A9BA-889FEF78BE5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0051163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905D588A-3F0F-4162-9105-DC47008608AE}" type="datetimeFigureOut">
              <a:rPr lang="en-US" smtClean="0">
                <a:solidFill>
                  <a:prstClr val="black"/>
                </a:solidFill>
              </a:rPr>
              <a:pPr/>
              <a:t>4/23/2022</a:t>
            </a:fld>
            <a:endParaRPr lang="en-US">
              <a:solidFill>
                <a:prstClr val="black"/>
              </a:solidFill>
            </a:endParaRPr>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FD73017-607B-47F0-A9BA-889FEF78BE5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060756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158A11-0DA0-49CE-8791-9B343936387F}" type="datetimeFigureOut">
              <a:rPr lang="en-US" smtClean="0"/>
              <a:t>4/23/2022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1D3149-B01B-4209-AF9C-EE0DF07926B8}" type="slidenum">
              <a:rPr lang="en-US" smtClean="0"/>
              <a:t>‹#›</a:t>
            </a:fld>
            <a:endParaRPr lang="en-US"/>
          </a:p>
        </p:txBody>
      </p:sp>
    </p:spTree>
    <p:extLst>
      <p:ext uri="{BB962C8B-B14F-4D97-AF65-F5344CB8AC3E}">
        <p14:creationId xmlns:p14="http://schemas.microsoft.com/office/powerpoint/2010/main" val="180767515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905D588A-3F0F-4162-9105-DC47008608AE}" type="datetimeFigureOut">
              <a:rPr lang="en-US" smtClean="0">
                <a:solidFill>
                  <a:prstClr val="black"/>
                </a:solidFill>
              </a:rPr>
              <a:pPr/>
              <a:t>4/23/2022</a:t>
            </a:fld>
            <a:endParaRPr lang="en-US">
              <a:solidFill>
                <a:prstClr val="black"/>
              </a:solidFill>
            </a:endParaRPr>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FD73017-607B-47F0-A9BA-889FEF78BE5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77560051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905D588A-3F0F-4162-9105-DC47008608AE}" type="datetimeFigureOut">
              <a:rPr lang="en-US" smtClean="0">
                <a:solidFill>
                  <a:prstClr val="black"/>
                </a:solidFill>
              </a:rPr>
              <a:pPr/>
              <a:t>4/23/2022</a:t>
            </a:fld>
            <a:endParaRPr lang="en-US">
              <a:solidFill>
                <a:prstClr val="black"/>
              </a:solidFill>
            </a:endParaRPr>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FD73017-607B-47F0-A9BA-889FEF78BE5D}"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57582664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4773143"/>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846424"/>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923858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93402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87773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5173735"/>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231388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70289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158A11-0DA0-49CE-8791-9B343936387F}" type="datetimeFigureOut">
              <a:rPr lang="en-US" smtClean="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1D3149-B01B-4209-AF9C-EE0DF07926B8}" type="slidenum">
              <a:rPr lang="en-US" smtClean="0"/>
              <a:t>‹#›</a:t>
            </a:fld>
            <a:endParaRPr lang="en-US"/>
          </a:p>
        </p:txBody>
      </p:sp>
    </p:spTree>
    <p:extLst>
      <p:ext uri="{BB962C8B-B14F-4D97-AF65-F5344CB8AC3E}">
        <p14:creationId xmlns:p14="http://schemas.microsoft.com/office/powerpoint/2010/main" val="86094779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468040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53068199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459070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91879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46090561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662120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434841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50397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854442628"/>
      </p:ext>
    </p:extLst>
  </p:cSld>
  <p:clrMapOvr>
    <a:overrideClrMapping bg1="dk1" tx1="lt1" bg2="dk2" tx2="lt2" accent1="accent1" accent2="accent2" accent3="accent3" accent4="accent4" accent5="accent5" accent6="accent6" hlink="hlink" folHlink="folHlink"/>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2838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158A11-0DA0-49CE-8791-9B343936387F}" type="datetimeFigureOut">
              <a:rPr lang="en-US" smtClean="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1D3149-B01B-4209-AF9C-EE0DF07926B8}" type="slidenum">
              <a:rPr lang="en-US" smtClean="0"/>
              <a:t>‹#›</a:t>
            </a:fld>
            <a:endParaRPr lang="en-US"/>
          </a:p>
        </p:txBody>
      </p:sp>
    </p:spTree>
    <p:extLst>
      <p:ext uri="{BB962C8B-B14F-4D97-AF65-F5344CB8AC3E}">
        <p14:creationId xmlns:p14="http://schemas.microsoft.com/office/powerpoint/2010/main" val="111729994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38312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6780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28461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37878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2_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91265394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2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68984014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155978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894381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2899125"/>
      </p:ext>
    </p:extLst>
  </p:cSld>
  <p:clrMapOvr>
    <a:overrideClrMapping bg1="dk1" tx1="lt1" bg2="dk2" tx2="lt2" accent1="accent1" accent2="accent2" accent3="accent3" accent4="accent4" accent5="accent5" accent6="accent6" hlink="hlink" folHlink="folHlink"/>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7475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6" Type="http://schemas.openxmlformats.org/officeDocument/2006/relationships/theme" Target="../theme/theme3.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5" Type="http://schemas.openxmlformats.org/officeDocument/2006/relationships/slideLayout" Target="../slideLayouts/slideLayout46.xml"/><Relationship Id="rId4"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73.xml"/><Relationship Id="rId18" Type="http://schemas.openxmlformats.org/officeDocument/2006/relationships/slideLayout" Target="../slideLayouts/slideLayout78.xml"/><Relationship Id="rId26" Type="http://schemas.openxmlformats.org/officeDocument/2006/relationships/slideLayout" Target="../slideLayouts/slideLayout86.xml"/><Relationship Id="rId39" Type="http://schemas.openxmlformats.org/officeDocument/2006/relationships/slideLayout" Target="../slideLayouts/slideLayout99.xml"/><Relationship Id="rId21" Type="http://schemas.openxmlformats.org/officeDocument/2006/relationships/slideLayout" Target="../slideLayouts/slideLayout81.xml"/><Relationship Id="rId34" Type="http://schemas.openxmlformats.org/officeDocument/2006/relationships/slideLayout" Target="../slideLayouts/slideLayout94.xml"/><Relationship Id="rId42" Type="http://schemas.openxmlformats.org/officeDocument/2006/relationships/slideLayout" Target="../slideLayouts/slideLayout102.xml"/><Relationship Id="rId47" Type="http://schemas.openxmlformats.org/officeDocument/2006/relationships/slideLayout" Target="../slideLayouts/slideLayout107.xml"/><Relationship Id="rId50" Type="http://schemas.openxmlformats.org/officeDocument/2006/relationships/slideLayout" Target="../slideLayouts/slideLayout110.xml"/><Relationship Id="rId55" Type="http://schemas.openxmlformats.org/officeDocument/2006/relationships/slideLayout" Target="../slideLayouts/slideLayout115.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5" Type="http://schemas.openxmlformats.org/officeDocument/2006/relationships/slideLayout" Target="../slideLayouts/slideLayout85.xml"/><Relationship Id="rId33" Type="http://schemas.openxmlformats.org/officeDocument/2006/relationships/slideLayout" Target="../slideLayouts/slideLayout93.xml"/><Relationship Id="rId38" Type="http://schemas.openxmlformats.org/officeDocument/2006/relationships/slideLayout" Target="../slideLayouts/slideLayout98.xml"/><Relationship Id="rId46" Type="http://schemas.openxmlformats.org/officeDocument/2006/relationships/slideLayout" Target="../slideLayouts/slideLayout106.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29" Type="http://schemas.openxmlformats.org/officeDocument/2006/relationships/slideLayout" Target="../slideLayouts/slideLayout89.xml"/><Relationship Id="rId41" Type="http://schemas.openxmlformats.org/officeDocument/2006/relationships/slideLayout" Target="../slideLayouts/slideLayout101.xml"/><Relationship Id="rId54" Type="http://schemas.openxmlformats.org/officeDocument/2006/relationships/slideLayout" Target="../slideLayouts/slideLayout114.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24" Type="http://schemas.openxmlformats.org/officeDocument/2006/relationships/slideLayout" Target="../slideLayouts/slideLayout84.xml"/><Relationship Id="rId32" Type="http://schemas.openxmlformats.org/officeDocument/2006/relationships/slideLayout" Target="../slideLayouts/slideLayout92.xml"/><Relationship Id="rId37" Type="http://schemas.openxmlformats.org/officeDocument/2006/relationships/slideLayout" Target="../slideLayouts/slideLayout97.xml"/><Relationship Id="rId40" Type="http://schemas.openxmlformats.org/officeDocument/2006/relationships/slideLayout" Target="../slideLayouts/slideLayout100.xml"/><Relationship Id="rId45" Type="http://schemas.openxmlformats.org/officeDocument/2006/relationships/slideLayout" Target="../slideLayouts/slideLayout105.xml"/><Relationship Id="rId53" Type="http://schemas.openxmlformats.org/officeDocument/2006/relationships/slideLayout" Target="../slideLayouts/slideLayout113.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slideLayout" Target="../slideLayouts/slideLayout83.xml"/><Relationship Id="rId28" Type="http://schemas.openxmlformats.org/officeDocument/2006/relationships/slideLayout" Target="../slideLayouts/slideLayout88.xml"/><Relationship Id="rId36" Type="http://schemas.openxmlformats.org/officeDocument/2006/relationships/slideLayout" Target="../slideLayouts/slideLayout96.xml"/><Relationship Id="rId49" Type="http://schemas.openxmlformats.org/officeDocument/2006/relationships/slideLayout" Target="../slideLayouts/slideLayout109.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31" Type="http://schemas.openxmlformats.org/officeDocument/2006/relationships/slideLayout" Target="../slideLayouts/slideLayout91.xml"/><Relationship Id="rId44" Type="http://schemas.openxmlformats.org/officeDocument/2006/relationships/slideLayout" Target="../slideLayouts/slideLayout104.xml"/><Relationship Id="rId52" Type="http://schemas.openxmlformats.org/officeDocument/2006/relationships/slideLayout" Target="../slideLayouts/slideLayout112.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slideLayout" Target="../slideLayouts/slideLayout82.xml"/><Relationship Id="rId27" Type="http://schemas.openxmlformats.org/officeDocument/2006/relationships/slideLayout" Target="../slideLayouts/slideLayout87.xml"/><Relationship Id="rId30" Type="http://schemas.openxmlformats.org/officeDocument/2006/relationships/slideLayout" Target="../slideLayouts/slideLayout90.xml"/><Relationship Id="rId35" Type="http://schemas.openxmlformats.org/officeDocument/2006/relationships/slideLayout" Target="../slideLayouts/slideLayout95.xml"/><Relationship Id="rId43" Type="http://schemas.openxmlformats.org/officeDocument/2006/relationships/slideLayout" Target="../slideLayouts/slideLayout103.xml"/><Relationship Id="rId48" Type="http://schemas.openxmlformats.org/officeDocument/2006/relationships/slideLayout" Target="../slideLayouts/slideLayout108.xml"/><Relationship Id="rId56" Type="http://schemas.openxmlformats.org/officeDocument/2006/relationships/theme" Target="../theme/theme6.xml"/><Relationship Id="rId8" Type="http://schemas.openxmlformats.org/officeDocument/2006/relationships/slideLayout" Target="../slideLayouts/slideLayout68.xml"/><Relationship Id="rId51" Type="http://schemas.openxmlformats.org/officeDocument/2006/relationships/slideLayout" Target="../slideLayouts/slideLayout111.xml"/><Relationship Id="rId3" Type="http://schemas.openxmlformats.org/officeDocument/2006/relationships/slideLayout" Target="../slideLayouts/slideLayout6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23.xml"/><Relationship Id="rId13" Type="http://schemas.openxmlformats.org/officeDocument/2006/relationships/slideLayout" Target="../slideLayouts/slideLayout128.xml"/><Relationship Id="rId3" Type="http://schemas.openxmlformats.org/officeDocument/2006/relationships/slideLayout" Target="../slideLayouts/slideLayout118.xml"/><Relationship Id="rId7" Type="http://schemas.openxmlformats.org/officeDocument/2006/relationships/slideLayout" Target="../slideLayouts/slideLayout122.xml"/><Relationship Id="rId12" Type="http://schemas.openxmlformats.org/officeDocument/2006/relationships/slideLayout" Target="../slideLayouts/slideLayout127.xml"/><Relationship Id="rId2" Type="http://schemas.openxmlformats.org/officeDocument/2006/relationships/slideLayout" Target="../slideLayouts/slideLayout117.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5" Type="http://schemas.openxmlformats.org/officeDocument/2006/relationships/slideLayout" Target="../slideLayouts/slideLayout120.xml"/><Relationship Id="rId10" Type="http://schemas.openxmlformats.org/officeDocument/2006/relationships/slideLayout" Target="../slideLayouts/slideLayout125.xml"/><Relationship Id="rId4" Type="http://schemas.openxmlformats.org/officeDocument/2006/relationships/slideLayout" Target="../slideLayouts/slideLayout119.xml"/><Relationship Id="rId9" Type="http://schemas.openxmlformats.org/officeDocument/2006/relationships/slideLayout" Target="../slideLayouts/slideLayout124.xml"/><Relationship Id="rId1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8158A11-0DA0-49CE-8791-9B343936387F}" type="datetimeFigureOut">
              <a:rPr lang="en-US" smtClean="0"/>
              <a:t>4/23/2022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21D3149-B01B-4209-AF9C-EE0DF07926B8}" type="slidenum">
              <a:rPr lang="en-US" smtClean="0"/>
              <a:t>‹#›</a:t>
            </a:fld>
            <a:endParaRPr lang="en-US"/>
          </a:p>
        </p:txBody>
      </p:sp>
    </p:spTree>
    <p:extLst>
      <p:ext uri="{BB962C8B-B14F-4D97-AF65-F5344CB8AC3E}">
        <p14:creationId xmlns:p14="http://schemas.microsoft.com/office/powerpoint/2010/main" val="3903465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91" r:id="rId1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58BED1C-F15F-498A-84FB-CD0AFA8A419D}" type="datetimeFigureOut">
              <a:rPr lang="en-US" smtClean="0">
                <a:solidFill>
                  <a:prstClr val="black">
                    <a:tint val="75000"/>
                  </a:prstClr>
                </a:solidFill>
              </a:rPr>
              <a:pPr/>
              <a:t>4/23/2022</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E144BC8-B5EF-4057-A6E5-F7DE2D4648B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7289703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05E0EEC-E622-49ED-A4D5-B0F76C3DFFAF}" type="datetimeFigureOut">
              <a:rPr lang="en-US" smtClean="0">
                <a:solidFill>
                  <a:prstClr val="black">
                    <a:tint val="75000"/>
                  </a:prstClr>
                </a:solidFill>
              </a:rPr>
              <a:pPr/>
              <a:t>4/23/2022</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594DB3A-71D2-4873-A807-C90C1D5A97D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430810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598996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134FF0D-E272-4ACF-B869-6C5072DA93D6}" type="datetimeFigureOut">
              <a:rPr lang="en-US" smtClean="0">
                <a:solidFill>
                  <a:prstClr val="black">
                    <a:tint val="75000"/>
                  </a:prstClr>
                </a:solidFill>
              </a:rPr>
              <a:pPr/>
              <a:t>4/23/2022</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8F14FAD-7BC7-45C7-8DD6-65C579040C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0355670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0850842"/>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 id="2147483830" r:id="rId18"/>
    <p:sldLayoutId id="2147483831" r:id="rId19"/>
    <p:sldLayoutId id="2147483832" r:id="rId20"/>
    <p:sldLayoutId id="2147483833" r:id="rId21"/>
    <p:sldLayoutId id="2147483834" r:id="rId22"/>
    <p:sldLayoutId id="2147483835" r:id="rId23"/>
    <p:sldLayoutId id="2147483836" r:id="rId24"/>
    <p:sldLayoutId id="2147483837" r:id="rId25"/>
    <p:sldLayoutId id="2147483838" r:id="rId26"/>
    <p:sldLayoutId id="2147483839" r:id="rId27"/>
    <p:sldLayoutId id="2147483840" r:id="rId28"/>
    <p:sldLayoutId id="2147483841" r:id="rId29"/>
    <p:sldLayoutId id="2147483842" r:id="rId30"/>
    <p:sldLayoutId id="2147483843" r:id="rId31"/>
    <p:sldLayoutId id="2147483844" r:id="rId32"/>
    <p:sldLayoutId id="2147483845" r:id="rId33"/>
    <p:sldLayoutId id="2147483846" r:id="rId34"/>
    <p:sldLayoutId id="2147483847" r:id="rId35"/>
    <p:sldLayoutId id="2147483848" r:id="rId36"/>
    <p:sldLayoutId id="2147483849" r:id="rId37"/>
    <p:sldLayoutId id="2147483850" r:id="rId38"/>
    <p:sldLayoutId id="2147483851" r:id="rId39"/>
    <p:sldLayoutId id="2147483852" r:id="rId40"/>
    <p:sldLayoutId id="2147483853" r:id="rId41"/>
    <p:sldLayoutId id="2147483854" r:id="rId42"/>
    <p:sldLayoutId id="2147483855" r:id="rId43"/>
    <p:sldLayoutId id="2147483856" r:id="rId44"/>
    <p:sldLayoutId id="2147483857" r:id="rId45"/>
    <p:sldLayoutId id="2147483858" r:id="rId46"/>
    <p:sldLayoutId id="2147483859" r:id="rId47"/>
    <p:sldLayoutId id="2147483860" r:id="rId48"/>
    <p:sldLayoutId id="2147483861" r:id="rId49"/>
    <p:sldLayoutId id="2147483862" r:id="rId50"/>
    <p:sldLayoutId id="2147483863" r:id="rId51"/>
    <p:sldLayoutId id="2147483864" r:id="rId52"/>
    <p:sldLayoutId id="2147483865" r:id="rId53"/>
    <p:sldLayoutId id="2147483866" r:id="rId54"/>
    <p:sldLayoutId id="2147483867" r:id="rId5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8158A11-0DA0-49CE-8791-9B343936387F}" type="datetimeFigureOut">
              <a:rPr lang="en-US" smtClean="0">
                <a:solidFill>
                  <a:prstClr val="black">
                    <a:tint val="75000"/>
                  </a:prstClr>
                </a:solidFill>
              </a:rPr>
              <a:pPr/>
              <a:t>4/23/2022</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21D3149-B01B-4209-AF9C-EE0DF07926B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649010"/>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3.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microsoft.com/office/2007/relationships/hdphoto" Target="../media/hdphoto1.wdp"/><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6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3795185" y="1971586"/>
            <a:ext cx="1553630"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53</a:t>
            </a:r>
            <a:endParaRPr lang="en-US" sz="2000" b="1" dirty="0">
              <a:solidFill>
                <a:prstClr val="black"/>
              </a:solidFill>
            </a:endParaRPr>
          </a:p>
        </p:txBody>
      </p:sp>
      <p:sp>
        <p:nvSpPr>
          <p:cNvPr id="4" name="TextBox 3"/>
          <p:cNvSpPr txBox="1"/>
          <p:nvPr/>
        </p:nvSpPr>
        <p:spPr>
          <a:xfrm>
            <a:off x="1943099" y="-1238250"/>
            <a:ext cx="5257801" cy="64633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smtClean="0"/>
              <a:t>EXERCISE 3.6 Q.2(II)</a:t>
            </a:r>
            <a:endParaRPr lang="en-US" sz="3600" dirty="0"/>
          </a:p>
        </p:txBody>
      </p:sp>
    </p:spTree>
    <p:extLst>
      <p:ext uri="{BB962C8B-B14F-4D97-AF65-F5344CB8AC3E}">
        <p14:creationId xmlns:p14="http://schemas.microsoft.com/office/powerpoint/2010/main" val="1912907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3795185" y="1971586"/>
            <a:ext cx="1553630"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56</a:t>
            </a:r>
            <a:endParaRPr lang="en-US" sz="2000" b="1" dirty="0">
              <a:solidFill>
                <a:prstClr val="black"/>
              </a:solidFill>
            </a:endParaRPr>
          </a:p>
        </p:txBody>
      </p:sp>
      <p:sp>
        <p:nvSpPr>
          <p:cNvPr id="4" name="TextBox 3"/>
          <p:cNvSpPr txBox="1"/>
          <p:nvPr/>
        </p:nvSpPr>
        <p:spPr>
          <a:xfrm>
            <a:off x="2095499" y="-1314450"/>
            <a:ext cx="5257801" cy="64633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smtClean="0"/>
              <a:t>EXERCISE 3.2 1(II)</a:t>
            </a:r>
            <a:endParaRPr lang="en-US" sz="3600" dirty="0"/>
          </a:p>
        </p:txBody>
      </p:sp>
      <p:sp>
        <p:nvSpPr>
          <p:cNvPr id="5" name="TextBox 4"/>
          <p:cNvSpPr txBox="1"/>
          <p:nvPr/>
        </p:nvSpPr>
        <p:spPr>
          <a:xfrm>
            <a:off x="2247899" y="-1847850"/>
            <a:ext cx="5257801" cy="64633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smtClean="0"/>
              <a:t>EXERCISE 3.1 Q.3</a:t>
            </a:r>
            <a:endParaRPr lang="en-US" sz="3600" dirty="0"/>
          </a:p>
        </p:txBody>
      </p:sp>
    </p:spTree>
    <p:extLst>
      <p:ext uri="{BB962C8B-B14F-4D97-AF65-F5344CB8AC3E}">
        <p14:creationId xmlns:p14="http://schemas.microsoft.com/office/powerpoint/2010/main" val="42794470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ounded Rectangle 134"/>
          <p:cNvSpPr/>
          <p:nvPr/>
        </p:nvSpPr>
        <p:spPr>
          <a:xfrm>
            <a:off x="838205" y="537385"/>
            <a:ext cx="5160671" cy="249866"/>
          </a:xfrm>
          <a:prstGeom prst="roundRect">
            <a:avLst>
              <a:gd name="adj" fmla="val 30793"/>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endParaRPr>
          </a:p>
        </p:txBody>
      </p:sp>
      <p:sp>
        <p:nvSpPr>
          <p:cNvPr id="134" name="Rounded Rectangle 133"/>
          <p:cNvSpPr/>
          <p:nvPr/>
        </p:nvSpPr>
        <p:spPr>
          <a:xfrm>
            <a:off x="804537" y="308785"/>
            <a:ext cx="5451563" cy="228600"/>
          </a:xfrm>
          <a:prstGeom prst="roundRect">
            <a:avLst>
              <a:gd name="adj" fmla="val 30793"/>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endParaRPr>
          </a:p>
        </p:txBody>
      </p:sp>
      <p:sp>
        <p:nvSpPr>
          <p:cNvPr id="196" name="Rounded Rectangle 195"/>
          <p:cNvSpPr/>
          <p:nvPr/>
        </p:nvSpPr>
        <p:spPr>
          <a:xfrm>
            <a:off x="838199" y="856393"/>
            <a:ext cx="5128015" cy="169854"/>
          </a:xfrm>
          <a:prstGeom prst="roundRect">
            <a:avLst>
              <a:gd name="adj" fmla="val 30793"/>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endParaRPr>
          </a:p>
        </p:txBody>
      </p:sp>
      <p:sp>
        <p:nvSpPr>
          <p:cNvPr id="11" name="Rectangle 10"/>
          <p:cNvSpPr/>
          <p:nvPr/>
        </p:nvSpPr>
        <p:spPr>
          <a:xfrm>
            <a:off x="226831" y="239788"/>
            <a:ext cx="8991600" cy="338554"/>
          </a:xfrm>
          <a:prstGeom prst="rect">
            <a:avLst/>
          </a:prstGeom>
        </p:spPr>
        <p:txBody>
          <a:bodyPr wrap="square">
            <a:spAutoFit/>
          </a:bodyPr>
          <a:lstStyle/>
          <a:p>
            <a:r>
              <a:rPr lang="en-US" sz="1600" b="1" dirty="0" smtClean="0">
                <a:solidFill>
                  <a:srgbClr val="0000FF"/>
                </a:solidFill>
              </a:rPr>
              <a:t>      </a:t>
            </a:r>
            <a:endParaRPr lang="en-US" sz="1600" b="1" dirty="0">
              <a:solidFill>
                <a:srgbClr val="0000FF"/>
              </a:solidFill>
            </a:endParaRPr>
          </a:p>
        </p:txBody>
      </p:sp>
      <p:sp>
        <p:nvSpPr>
          <p:cNvPr id="132" name="Rectangle 131"/>
          <p:cNvSpPr/>
          <p:nvPr/>
        </p:nvSpPr>
        <p:spPr>
          <a:xfrm>
            <a:off x="361522" y="1026249"/>
            <a:ext cx="554960" cy="307777"/>
          </a:xfrm>
          <a:prstGeom prst="rect">
            <a:avLst/>
          </a:prstGeom>
        </p:spPr>
        <p:txBody>
          <a:bodyPr wrap="none">
            <a:spAutoFit/>
          </a:bodyPr>
          <a:lstStyle/>
          <a:p>
            <a:r>
              <a:rPr lang="en-US" sz="1400" b="1" dirty="0" smtClean="0">
                <a:solidFill>
                  <a:srgbClr val="C00000"/>
                </a:solidFill>
              </a:rPr>
              <a:t>Soln.</a:t>
            </a:r>
            <a:endParaRPr lang="en-US" sz="1400" b="1" dirty="0">
              <a:solidFill>
                <a:srgbClr val="C00000"/>
              </a:solidFill>
            </a:endParaRPr>
          </a:p>
        </p:txBody>
      </p:sp>
      <p:sp>
        <p:nvSpPr>
          <p:cNvPr id="133" name="Rectangle 132"/>
          <p:cNvSpPr/>
          <p:nvPr/>
        </p:nvSpPr>
        <p:spPr>
          <a:xfrm>
            <a:off x="714591" y="1026249"/>
            <a:ext cx="4943706" cy="307777"/>
          </a:xfrm>
          <a:prstGeom prst="rect">
            <a:avLst/>
          </a:prstGeom>
        </p:spPr>
        <p:txBody>
          <a:bodyPr wrap="square">
            <a:spAutoFit/>
          </a:bodyPr>
          <a:lstStyle/>
          <a:p>
            <a:pPr algn="just"/>
            <a:r>
              <a:rPr lang="en-US" sz="1400" b="1" dirty="0" smtClean="0">
                <a:solidFill>
                  <a:prstClr val="black"/>
                </a:solidFill>
              </a:rPr>
              <a:t> Let the cost of 1 kg of apple be Rs. x and 1 kg of grape be Rs. y</a:t>
            </a:r>
          </a:p>
        </p:txBody>
      </p:sp>
      <p:sp>
        <p:nvSpPr>
          <p:cNvPr id="136" name="Cloud 135"/>
          <p:cNvSpPr/>
          <p:nvPr/>
        </p:nvSpPr>
        <p:spPr>
          <a:xfrm>
            <a:off x="304805" y="2038350"/>
            <a:ext cx="5405825" cy="1698016"/>
          </a:xfrm>
          <a:prstGeom prst="cloud">
            <a:avLst/>
          </a:prstGeom>
          <a:solidFill>
            <a:srgbClr val="482D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Cost of 1 kg of apple is Rs. x </a:t>
            </a:r>
          </a:p>
          <a:p>
            <a:pPr algn="ctr"/>
            <a:r>
              <a:rPr lang="en-US" b="1" dirty="0" smtClean="0">
                <a:solidFill>
                  <a:prstClr val="white"/>
                </a:solidFill>
              </a:rPr>
              <a:t>Hence cost of 2 kg of apple = Rs. 2x</a:t>
            </a:r>
          </a:p>
        </p:txBody>
      </p:sp>
      <p:sp>
        <p:nvSpPr>
          <p:cNvPr id="137" name="Rectangle 136"/>
          <p:cNvSpPr/>
          <p:nvPr/>
        </p:nvSpPr>
        <p:spPr>
          <a:xfrm>
            <a:off x="562702" y="1299388"/>
            <a:ext cx="2549096" cy="307777"/>
          </a:xfrm>
          <a:prstGeom prst="rect">
            <a:avLst/>
          </a:prstGeom>
        </p:spPr>
        <p:txBody>
          <a:bodyPr wrap="none">
            <a:spAutoFit/>
          </a:bodyPr>
          <a:lstStyle/>
          <a:p>
            <a:pPr>
              <a:defRPr/>
            </a:pPr>
            <a:r>
              <a:rPr lang="en-US" sz="1400" b="1" kern="0" dirty="0" smtClean="0">
                <a:solidFill>
                  <a:srgbClr val="00B050"/>
                </a:solidFill>
              </a:rPr>
              <a:t>According to the first condition,</a:t>
            </a:r>
            <a:endParaRPr lang="en-US" sz="1400" b="1" kern="0" dirty="0">
              <a:solidFill>
                <a:srgbClr val="00B050"/>
              </a:solidFill>
            </a:endParaRPr>
          </a:p>
        </p:txBody>
      </p:sp>
      <p:sp>
        <p:nvSpPr>
          <p:cNvPr id="138" name="Rectangle 137"/>
          <p:cNvSpPr/>
          <p:nvPr/>
        </p:nvSpPr>
        <p:spPr>
          <a:xfrm>
            <a:off x="788719" y="1604188"/>
            <a:ext cx="354584" cy="307777"/>
          </a:xfrm>
          <a:prstGeom prst="rect">
            <a:avLst/>
          </a:prstGeom>
        </p:spPr>
        <p:txBody>
          <a:bodyPr wrap="none">
            <a:spAutoFit/>
          </a:bodyPr>
          <a:lstStyle/>
          <a:p>
            <a:r>
              <a:rPr lang="en-US" sz="1400" dirty="0" smtClean="0">
                <a:solidFill>
                  <a:prstClr val="black"/>
                </a:solidFill>
              </a:rPr>
              <a:t>2x</a:t>
            </a:r>
            <a:endParaRPr lang="en-US" sz="1400" dirty="0">
              <a:solidFill>
                <a:prstClr val="black"/>
              </a:solidFill>
            </a:endParaRPr>
          </a:p>
        </p:txBody>
      </p:sp>
      <p:sp>
        <p:nvSpPr>
          <p:cNvPr id="139" name="Rectangle 138"/>
          <p:cNvSpPr/>
          <p:nvPr/>
        </p:nvSpPr>
        <p:spPr>
          <a:xfrm>
            <a:off x="1091344" y="1604188"/>
            <a:ext cx="274434" cy="307777"/>
          </a:xfrm>
          <a:prstGeom prst="rect">
            <a:avLst/>
          </a:prstGeom>
        </p:spPr>
        <p:txBody>
          <a:bodyPr wrap="none">
            <a:spAutoFit/>
          </a:bodyPr>
          <a:lstStyle/>
          <a:p>
            <a:r>
              <a:rPr lang="en-US" sz="1400" dirty="0">
                <a:solidFill>
                  <a:prstClr val="black"/>
                </a:solidFill>
              </a:rPr>
              <a:t>+</a:t>
            </a:r>
          </a:p>
        </p:txBody>
      </p:sp>
      <p:sp>
        <p:nvSpPr>
          <p:cNvPr id="140" name="Rectangle 139"/>
          <p:cNvSpPr/>
          <p:nvPr/>
        </p:nvSpPr>
        <p:spPr>
          <a:xfrm>
            <a:off x="1387966" y="1604188"/>
            <a:ext cx="266420" cy="307777"/>
          </a:xfrm>
          <a:prstGeom prst="rect">
            <a:avLst/>
          </a:prstGeom>
        </p:spPr>
        <p:txBody>
          <a:bodyPr wrap="none">
            <a:spAutoFit/>
          </a:bodyPr>
          <a:lstStyle/>
          <a:p>
            <a:r>
              <a:rPr lang="en-US" sz="1400" dirty="0" smtClean="0">
                <a:solidFill>
                  <a:prstClr val="black"/>
                </a:solidFill>
              </a:rPr>
              <a:t>y</a:t>
            </a:r>
            <a:endParaRPr lang="en-US" sz="1400" dirty="0">
              <a:solidFill>
                <a:prstClr val="black"/>
              </a:solidFill>
            </a:endParaRPr>
          </a:p>
        </p:txBody>
      </p:sp>
      <p:sp>
        <p:nvSpPr>
          <p:cNvPr id="141" name="TextBox 140"/>
          <p:cNvSpPr txBox="1"/>
          <p:nvPr/>
        </p:nvSpPr>
        <p:spPr>
          <a:xfrm>
            <a:off x="1862484" y="1616219"/>
            <a:ext cx="628698" cy="307777"/>
          </a:xfrm>
          <a:prstGeom prst="rect">
            <a:avLst/>
          </a:prstGeom>
          <a:noFill/>
        </p:spPr>
        <p:txBody>
          <a:bodyPr wrap="none" rtlCol="0">
            <a:spAutoFit/>
          </a:bodyPr>
          <a:lstStyle/>
          <a:p>
            <a:r>
              <a:rPr lang="en-US" sz="1400" dirty="0" smtClean="0">
                <a:solidFill>
                  <a:prstClr val="black"/>
                </a:solidFill>
              </a:rPr>
              <a:t>=  160</a:t>
            </a:r>
            <a:endParaRPr lang="en-US" sz="1400" dirty="0">
              <a:solidFill>
                <a:prstClr val="black"/>
              </a:solidFill>
            </a:endParaRPr>
          </a:p>
        </p:txBody>
      </p:sp>
      <p:sp>
        <p:nvSpPr>
          <p:cNvPr id="142" name="Rectangle 141"/>
          <p:cNvSpPr/>
          <p:nvPr/>
        </p:nvSpPr>
        <p:spPr>
          <a:xfrm>
            <a:off x="2426004" y="1657353"/>
            <a:ext cx="582211" cy="307777"/>
          </a:xfrm>
          <a:prstGeom prst="rect">
            <a:avLst/>
          </a:prstGeom>
        </p:spPr>
        <p:txBody>
          <a:bodyPr wrap="none">
            <a:spAutoFit/>
          </a:bodyPr>
          <a:lstStyle/>
          <a:p>
            <a:r>
              <a:rPr lang="en-US" sz="1400" b="1" dirty="0" smtClean="0">
                <a:solidFill>
                  <a:srgbClr val="FF33CC"/>
                </a:solidFill>
              </a:rPr>
              <a:t>.....(</a:t>
            </a:r>
            <a:r>
              <a:rPr lang="en-US" sz="1400" b="1" dirty="0" err="1" smtClean="0">
                <a:solidFill>
                  <a:srgbClr val="FF33CC"/>
                </a:solidFill>
              </a:rPr>
              <a:t>i</a:t>
            </a:r>
            <a:r>
              <a:rPr lang="en-US" sz="1400" b="1" dirty="0" smtClean="0">
                <a:solidFill>
                  <a:srgbClr val="FF33CC"/>
                </a:solidFill>
              </a:rPr>
              <a:t>)</a:t>
            </a:r>
          </a:p>
        </p:txBody>
      </p:sp>
      <p:sp>
        <p:nvSpPr>
          <p:cNvPr id="143" name="Rectangle 142"/>
          <p:cNvSpPr/>
          <p:nvPr/>
        </p:nvSpPr>
        <p:spPr>
          <a:xfrm>
            <a:off x="522773" y="1885953"/>
            <a:ext cx="2787943" cy="307777"/>
          </a:xfrm>
          <a:prstGeom prst="rect">
            <a:avLst/>
          </a:prstGeom>
        </p:spPr>
        <p:txBody>
          <a:bodyPr wrap="none">
            <a:spAutoFit/>
          </a:bodyPr>
          <a:lstStyle/>
          <a:p>
            <a:pPr>
              <a:defRPr/>
            </a:pPr>
            <a:r>
              <a:rPr lang="en-US" sz="1400" b="1" kern="0" dirty="0" smtClean="0">
                <a:solidFill>
                  <a:srgbClr val="00B050"/>
                </a:solidFill>
              </a:rPr>
              <a:t>According to the Second condition,</a:t>
            </a:r>
            <a:endParaRPr lang="en-US" sz="1400" b="1" kern="0" dirty="0">
              <a:solidFill>
                <a:srgbClr val="00B050"/>
              </a:solidFill>
            </a:endParaRPr>
          </a:p>
        </p:txBody>
      </p:sp>
      <p:sp>
        <p:nvSpPr>
          <p:cNvPr id="144" name="Rectangle 143"/>
          <p:cNvSpPr/>
          <p:nvPr/>
        </p:nvSpPr>
        <p:spPr>
          <a:xfrm>
            <a:off x="791316" y="2266953"/>
            <a:ext cx="354584" cy="307777"/>
          </a:xfrm>
          <a:prstGeom prst="rect">
            <a:avLst/>
          </a:prstGeom>
        </p:spPr>
        <p:txBody>
          <a:bodyPr wrap="none">
            <a:spAutoFit/>
          </a:bodyPr>
          <a:lstStyle/>
          <a:p>
            <a:r>
              <a:rPr lang="en-US" sz="1400" dirty="0" smtClean="0">
                <a:solidFill>
                  <a:prstClr val="black"/>
                </a:solidFill>
              </a:rPr>
              <a:t>4x</a:t>
            </a:r>
            <a:endParaRPr lang="en-US" sz="1400" dirty="0">
              <a:solidFill>
                <a:prstClr val="black"/>
              </a:solidFill>
            </a:endParaRPr>
          </a:p>
        </p:txBody>
      </p:sp>
      <p:sp>
        <p:nvSpPr>
          <p:cNvPr id="145" name="Rectangle 144"/>
          <p:cNvSpPr/>
          <p:nvPr/>
        </p:nvSpPr>
        <p:spPr>
          <a:xfrm>
            <a:off x="1093941" y="2266953"/>
            <a:ext cx="274434" cy="307777"/>
          </a:xfrm>
          <a:prstGeom prst="rect">
            <a:avLst/>
          </a:prstGeom>
        </p:spPr>
        <p:txBody>
          <a:bodyPr wrap="none">
            <a:spAutoFit/>
          </a:bodyPr>
          <a:lstStyle/>
          <a:p>
            <a:r>
              <a:rPr lang="en-US" sz="1400" dirty="0">
                <a:solidFill>
                  <a:prstClr val="black"/>
                </a:solidFill>
              </a:rPr>
              <a:t>+</a:t>
            </a:r>
          </a:p>
        </p:txBody>
      </p:sp>
      <p:sp>
        <p:nvSpPr>
          <p:cNvPr id="146" name="Rectangle 145"/>
          <p:cNvSpPr/>
          <p:nvPr/>
        </p:nvSpPr>
        <p:spPr>
          <a:xfrm>
            <a:off x="1333413" y="2254451"/>
            <a:ext cx="357790" cy="307777"/>
          </a:xfrm>
          <a:prstGeom prst="rect">
            <a:avLst/>
          </a:prstGeom>
        </p:spPr>
        <p:txBody>
          <a:bodyPr wrap="none">
            <a:spAutoFit/>
          </a:bodyPr>
          <a:lstStyle/>
          <a:p>
            <a:r>
              <a:rPr lang="en-US" sz="1400" dirty="0" smtClean="0">
                <a:solidFill>
                  <a:prstClr val="black"/>
                </a:solidFill>
              </a:rPr>
              <a:t>2y</a:t>
            </a:r>
            <a:endParaRPr lang="en-US" sz="1400" dirty="0">
              <a:solidFill>
                <a:prstClr val="black"/>
              </a:solidFill>
            </a:endParaRPr>
          </a:p>
        </p:txBody>
      </p:sp>
      <p:sp>
        <p:nvSpPr>
          <p:cNvPr id="147" name="TextBox 146"/>
          <p:cNvSpPr txBox="1"/>
          <p:nvPr/>
        </p:nvSpPr>
        <p:spPr>
          <a:xfrm>
            <a:off x="1870731" y="2247903"/>
            <a:ext cx="628698" cy="307777"/>
          </a:xfrm>
          <a:prstGeom prst="rect">
            <a:avLst/>
          </a:prstGeom>
          <a:noFill/>
        </p:spPr>
        <p:txBody>
          <a:bodyPr wrap="none" rtlCol="0">
            <a:spAutoFit/>
          </a:bodyPr>
          <a:lstStyle/>
          <a:p>
            <a:r>
              <a:rPr lang="en-US" sz="1400" dirty="0" smtClean="0">
                <a:solidFill>
                  <a:prstClr val="black"/>
                </a:solidFill>
              </a:rPr>
              <a:t>=  300</a:t>
            </a:r>
            <a:endParaRPr lang="en-US" sz="1400" dirty="0">
              <a:solidFill>
                <a:prstClr val="black"/>
              </a:solidFill>
            </a:endParaRPr>
          </a:p>
        </p:txBody>
      </p:sp>
      <p:sp>
        <p:nvSpPr>
          <p:cNvPr id="148" name="Rectangle 147"/>
          <p:cNvSpPr/>
          <p:nvPr/>
        </p:nvSpPr>
        <p:spPr>
          <a:xfrm>
            <a:off x="2420911" y="2952753"/>
            <a:ext cx="627095" cy="307777"/>
          </a:xfrm>
          <a:prstGeom prst="rect">
            <a:avLst/>
          </a:prstGeom>
        </p:spPr>
        <p:txBody>
          <a:bodyPr wrap="none">
            <a:spAutoFit/>
          </a:bodyPr>
          <a:lstStyle/>
          <a:p>
            <a:r>
              <a:rPr lang="en-US" sz="1400" b="1" dirty="0" smtClean="0">
                <a:solidFill>
                  <a:srgbClr val="FF33CC"/>
                </a:solidFill>
              </a:rPr>
              <a:t>.....(ii)</a:t>
            </a:r>
          </a:p>
        </p:txBody>
      </p:sp>
      <p:sp>
        <p:nvSpPr>
          <p:cNvPr id="38" name="Rectangle 37"/>
          <p:cNvSpPr/>
          <p:nvPr/>
        </p:nvSpPr>
        <p:spPr>
          <a:xfrm>
            <a:off x="598973" y="2571753"/>
            <a:ext cx="2039341" cy="307777"/>
          </a:xfrm>
          <a:prstGeom prst="rect">
            <a:avLst/>
          </a:prstGeom>
        </p:spPr>
        <p:txBody>
          <a:bodyPr wrap="none">
            <a:spAutoFit/>
          </a:bodyPr>
          <a:lstStyle/>
          <a:p>
            <a:pPr>
              <a:defRPr/>
            </a:pPr>
            <a:r>
              <a:rPr lang="en-US" sz="1400" b="1" kern="0" dirty="0" smtClean="0">
                <a:solidFill>
                  <a:srgbClr val="CC0066"/>
                </a:solidFill>
              </a:rPr>
              <a:t>Dividing throughout by 2</a:t>
            </a:r>
            <a:endParaRPr lang="en-US" sz="1400" b="1" kern="0" dirty="0">
              <a:solidFill>
                <a:srgbClr val="CC0066"/>
              </a:solidFill>
            </a:endParaRPr>
          </a:p>
        </p:txBody>
      </p:sp>
      <p:sp>
        <p:nvSpPr>
          <p:cNvPr id="39" name="Rectangle 38"/>
          <p:cNvSpPr/>
          <p:nvPr/>
        </p:nvSpPr>
        <p:spPr>
          <a:xfrm>
            <a:off x="807489" y="2952753"/>
            <a:ext cx="354584" cy="307777"/>
          </a:xfrm>
          <a:prstGeom prst="rect">
            <a:avLst/>
          </a:prstGeom>
        </p:spPr>
        <p:txBody>
          <a:bodyPr wrap="none">
            <a:spAutoFit/>
          </a:bodyPr>
          <a:lstStyle/>
          <a:p>
            <a:r>
              <a:rPr lang="en-US" sz="1400" dirty="0" smtClean="0">
                <a:solidFill>
                  <a:prstClr val="black"/>
                </a:solidFill>
              </a:rPr>
              <a:t>2x</a:t>
            </a:r>
            <a:endParaRPr lang="en-US" sz="1400" dirty="0">
              <a:solidFill>
                <a:prstClr val="black"/>
              </a:solidFill>
            </a:endParaRPr>
          </a:p>
        </p:txBody>
      </p:sp>
      <p:sp>
        <p:nvSpPr>
          <p:cNvPr id="40" name="Rectangle 39"/>
          <p:cNvSpPr/>
          <p:nvPr/>
        </p:nvSpPr>
        <p:spPr>
          <a:xfrm>
            <a:off x="1097166" y="2952753"/>
            <a:ext cx="274434" cy="307777"/>
          </a:xfrm>
          <a:prstGeom prst="rect">
            <a:avLst/>
          </a:prstGeom>
        </p:spPr>
        <p:txBody>
          <a:bodyPr wrap="none">
            <a:spAutoFit/>
          </a:bodyPr>
          <a:lstStyle/>
          <a:p>
            <a:r>
              <a:rPr lang="en-US" sz="1400" dirty="0">
                <a:solidFill>
                  <a:prstClr val="black"/>
                </a:solidFill>
              </a:rPr>
              <a:t>+</a:t>
            </a:r>
          </a:p>
        </p:txBody>
      </p:sp>
      <p:sp>
        <p:nvSpPr>
          <p:cNvPr id="41" name="Rectangle 40"/>
          <p:cNvSpPr/>
          <p:nvPr/>
        </p:nvSpPr>
        <p:spPr>
          <a:xfrm>
            <a:off x="1318610" y="2921201"/>
            <a:ext cx="346570" cy="307777"/>
          </a:xfrm>
          <a:prstGeom prst="rect">
            <a:avLst/>
          </a:prstGeom>
        </p:spPr>
        <p:txBody>
          <a:bodyPr wrap="none">
            <a:spAutoFit/>
          </a:bodyPr>
          <a:lstStyle/>
          <a:p>
            <a:r>
              <a:rPr lang="en-US" sz="1400" dirty="0" smtClean="0">
                <a:solidFill>
                  <a:prstClr val="black"/>
                </a:solidFill>
              </a:rPr>
              <a:t>  y</a:t>
            </a:r>
            <a:endParaRPr lang="en-US" sz="1400" dirty="0">
              <a:solidFill>
                <a:prstClr val="black"/>
              </a:solidFill>
            </a:endParaRPr>
          </a:p>
        </p:txBody>
      </p:sp>
      <p:sp>
        <p:nvSpPr>
          <p:cNvPr id="42" name="TextBox 41"/>
          <p:cNvSpPr txBox="1"/>
          <p:nvPr/>
        </p:nvSpPr>
        <p:spPr>
          <a:xfrm>
            <a:off x="1854448" y="2943228"/>
            <a:ext cx="708848" cy="307777"/>
          </a:xfrm>
          <a:prstGeom prst="rect">
            <a:avLst/>
          </a:prstGeom>
          <a:noFill/>
        </p:spPr>
        <p:txBody>
          <a:bodyPr wrap="none" rtlCol="0">
            <a:spAutoFit/>
          </a:bodyPr>
          <a:lstStyle/>
          <a:p>
            <a:r>
              <a:rPr lang="en-US" sz="1400" dirty="0" smtClean="0">
                <a:solidFill>
                  <a:prstClr val="black"/>
                </a:solidFill>
              </a:rPr>
              <a:t>=    150</a:t>
            </a:r>
            <a:endParaRPr lang="en-US" sz="1400" dirty="0">
              <a:solidFill>
                <a:prstClr val="black"/>
              </a:solidFill>
            </a:endParaRPr>
          </a:p>
        </p:txBody>
      </p:sp>
      <p:sp>
        <p:nvSpPr>
          <p:cNvPr id="43" name="Text Box 5"/>
          <p:cNvSpPr txBox="1">
            <a:spLocks noChangeArrowheads="1"/>
          </p:cNvSpPr>
          <p:nvPr/>
        </p:nvSpPr>
        <p:spPr bwMode="auto">
          <a:xfrm>
            <a:off x="3240329" y="1296411"/>
            <a:ext cx="1170513" cy="307777"/>
          </a:xfrm>
          <a:prstGeom prst="rect">
            <a:avLst/>
          </a:prstGeom>
          <a:noFill/>
          <a:ln w="9525">
            <a:noFill/>
            <a:miter lim="800000"/>
            <a:headEnd/>
            <a:tailEnd/>
          </a:ln>
        </p:spPr>
        <p:txBody>
          <a:bodyPr wrap="none">
            <a:spAutoFit/>
          </a:bodyPr>
          <a:lstStyle/>
          <a:p>
            <a:r>
              <a:rPr lang="en-US" sz="1400" dirty="0" smtClean="0">
                <a:solidFill>
                  <a:srgbClr val="FF0000"/>
                </a:solidFill>
              </a:rPr>
              <a:t>2x  +  y =  160</a:t>
            </a:r>
            <a:endParaRPr lang="en-US" sz="1400" dirty="0">
              <a:solidFill>
                <a:srgbClr val="FF0000"/>
              </a:solidFill>
            </a:endParaRPr>
          </a:p>
        </p:txBody>
      </p:sp>
      <p:grpSp>
        <p:nvGrpSpPr>
          <p:cNvPr id="44" name="Group 7"/>
          <p:cNvGrpSpPr>
            <a:grpSpLocks/>
          </p:cNvGrpSpPr>
          <p:nvPr/>
        </p:nvGrpSpPr>
        <p:grpSpPr bwMode="auto">
          <a:xfrm>
            <a:off x="3291290" y="1556739"/>
            <a:ext cx="2120900" cy="876300"/>
            <a:chOff x="0" y="955"/>
            <a:chExt cx="1336" cy="736"/>
          </a:xfrm>
        </p:grpSpPr>
        <p:sp>
          <p:nvSpPr>
            <p:cNvPr id="45" name="Rectangle 11"/>
            <p:cNvSpPr>
              <a:spLocks noChangeArrowheads="1"/>
            </p:cNvSpPr>
            <p:nvPr/>
          </p:nvSpPr>
          <p:spPr bwMode="auto">
            <a:xfrm>
              <a:off x="444" y="1440"/>
              <a:ext cx="444" cy="251"/>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46" name="Rectangle 12"/>
            <p:cNvSpPr>
              <a:spLocks noChangeArrowheads="1"/>
            </p:cNvSpPr>
            <p:nvPr/>
          </p:nvSpPr>
          <p:spPr bwMode="auto">
            <a:xfrm>
              <a:off x="444" y="1190"/>
              <a:ext cx="444" cy="250"/>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47" name="Rectangle 13"/>
            <p:cNvSpPr>
              <a:spLocks noChangeArrowheads="1"/>
            </p:cNvSpPr>
            <p:nvPr/>
          </p:nvSpPr>
          <p:spPr bwMode="auto">
            <a:xfrm>
              <a:off x="444" y="960"/>
              <a:ext cx="444" cy="230"/>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48" name="Rectangle 14"/>
            <p:cNvSpPr>
              <a:spLocks noChangeArrowheads="1"/>
            </p:cNvSpPr>
            <p:nvPr/>
          </p:nvSpPr>
          <p:spPr bwMode="auto">
            <a:xfrm>
              <a:off x="888" y="1440"/>
              <a:ext cx="444" cy="251"/>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49" name="Rectangle 15"/>
            <p:cNvSpPr>
              <a:spLocks noChangeArrowheads="1"/>
            </p:cNvSpPr>
            <p:nvPr/>
          </p:nvSpPr>
          <p:spPr bwMode="auto">
            <a:xfrm>
              <a:off x="0" y="1440"/>
              <a:ext cx="444" cy="251"/>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50" name="Rectangle 16"/>
            <p:cNvSpPr>
              <a:spLocks noChangeArrowheads="1"/>
            </p:cNvSpPr>
            <p:nvPr/>
          </p:nvSpPr>
          <p:spPr bwMode="auto">
            <a:xfrm>
              <a:off x="888" y="1190"/>
              <a:ext cx="444" cy="250"/>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51" name="Rectangle 17"/>
            <p:cNvSpPr>
              <a:spLocks noChangeArrowheads="1"/>
            </p:cNvSpPr>
            <p:nvPr/>
          </p:nvSpPr>
          <p:spPr bwMode="auto">
            <a:xfrm>
              <a:off x="0" y="1190"/>
              <a:ext cx="444" cy="250"/>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52" name="Rectangle 18"/>
            <p:cNvSpPr>
              <a:spLocks noChangeArrowheads="1"/>
            </p:cNvSpPr>
            <p:nvPr/>
          </p:nvSpPr>
          <p:spPr bwMode="auto">
            <a:xfrm>
              <a:off x="888" y="960"/>
              <a:ext cx="444" cy="230"/>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53" name="Rectangle 19"/>
            <p:cNvSpPr>
              <a:spLocks noChangeArrowheads="1"/>
            </p:cNvSpPr>
            <p:nvPr/>
          </p:nvSpPr>
          <p:spPr bwMode="auto">
            <a:xfrm>
              <a:off x="0" y="960"/>
              <a:ext cx="444" cy="230"/>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54" name="Line 20"/>
            <p:cNvSpPr>
              <a:spLocks noChangeShapeType="1"/>
            </p:cNvSpPr>
            <p:nvPr/>
          </p:nvSpPr>
          <p:spPr bwMode="auto">
            <a:xfrm flipV="1">
              <a:off x="0" y="960"/>
              <a:ext cx="1334" cy="0"/>
            </a:xfrm>
            <a:prstGeom prst="line">
              <a:avLst/>
            </a:prstGeom>
            <a:noFill/>
            <a:ln w="28575" cap="sq">
              <a:solidFill>
                <a:schemeClr val="tx1"/>
              </a:solidFill>
              <a:round/>
              <a:headEnd/>
              <a:tailEnd/>
            </a:ln>
          </p:spPr>
          <p:txBody>
            <a:bodyPr/>
            <a:lstStyle/>
            <a:p>
              <a:endParaRPr lang="en-US" sz="1400" dirty="0">
                <a:solidFill>
                  <a:prstClr val="black"/>
                </a:solidFill>
              </a:endParaRPr>
            </a:p>
          </p:txBody>
        </p:sp>
        <p:sp>
          <p:nvSpPr>
            <p:cNvPr id="55" name="Line 23"/>
            <p:cNvSpPr>
              <a:spLocks noChangeShapeType="1"/>
            </p:cNvSpPr>
            <p:nvPr/>
          </p:nvSpPr>
          <p:spPr bwMode="auto">
            <a:xfrm flipV="1">
              <a:off x="0" y="1684"/>
              <a:ext cx="1334" cy="7"/>
            </a:xfrm>
            <a:prstGeom prst="line">
              <a:avLst/>
            </a:prstGeom>
            <a:noFill/>
            <a:ln w="28575" cap="sq">
              <a:solidFill>
                <a:schemeClr val="tx1"/>
              </a:solidFill>
              <a:round/>
              <a:headEnd/>
              <a:tailEnd/>
            </a:ln>
          </p:spPr>
          <p:txBody>
            <a:bodyPr/>
            <a:lstStyle/>
            <a:p>
              <a:endParaRPr lang="en-US" sz="1400" dirty="0">
                <a:solidFill>
                  <a:prstClr val="black"/>
                </a:solidFill>
              </a:endParaRPr>
            </a:p>
          </p:txBody>
        </p:sp>
        <p:sp>
          <p:nvSpPr>
            <p:cNvPr id="56" name="Line 24"/>
            <p:cNvSpPr>
              <a:spLocks noChangeShapeType="1"/>
            </p:cNvSpPr>
            <p:nvPr/>
          </p:nvSpPr>
          <p:spPr bwMode="auto">
            <a:xfrm>
              <a:off x="0" y="960"/>
              <a:ext cx="0" cy="731"/>
            </a:xfrm>
            <a:prstGeom prst="line">
              <a:avLst/>
            </a:prstGeom>
            <a:noFill/>
            <a:ln w="28575" cap="sq">
              <a:solidFill>
                <a:schemeClr val="tx1"/>
              </a:solidFill>
              <a:round/>
              <a:headEnd/>
              <a:tailEnd/>
            </a:ln>
          </p:spPr>
          <p:txBody>
            <a:bodyPr/>
            <a:lstStyle/>
            <a:p>
              <a:endParaRPr lang="en-US" sz="1400" dirty="0">
                <a:solidFill>
                  <a:prstClr val="black"/>
                </a:solidFill>
              </a:endParaRPr>
            </a:p>
          </p:txBody>
        </p:sp>
        <p:sp>
          <p:nvSpPr>
            <p:cNvPr id="57" name="Line 25"/>
            <p:cNvSpPr>
              <a:spLocks noChangeShapeType="1"/>
            </p:cNvSpPr>
            <p:nvPr/>
          </p:nvSpPr>
          <p:spPr bwMode="auto">
            <a:xfrm>
              <a:off x="888" y="960"/>
              <a:ext cx="0" cy="731"/>
            </a:xfrm>
            <a:prstGeom prst="line">
              <a:avLst/>
            </a:prstGeom>
            <a:noFill/>
            <a:ln w="12700">
              <a:solidFill>
                <a:schemeClr val="tx1"/>
              </a:solidFill>
              <a:round/>
              <a:headEnd/>
              <a:tailEnd/>
            </a:ln>
          </p:spPr>
          <p:txBody>
            <a:bodyPr/>
            <a:lstStyle/>
            <a:p>
              <a:endParaRPr lang="en-US" sz="1400" dirty="0">
                <a:solidFill>
                  <a:prstClr val="black"/>
                </a:solidFill>
              </a:endParaRPr>
            </a:p>
          </p:txBody>
        </p:sp>
        <p:sp>
          <p:nvSpPr>
            <p:cNvPr id="58" name="Line 26"/>
            <p:cNvSpPr>
              <a:spLocks noChangeShapeType="1"/>
            </p:cNvSpPr>
            <p:nvPr/>
          </p:nvSpPr>
          <p:spPr bwMode="auto">
            <a:xfrm>
              <a:off x="1336" y="955"/>
              <a:ext cx="0" cy="731"/>
            </a:xfrm>
            <a:prstGeom prst="line">
              <a:avLst/>
            </a:prstGeom>
            <a:noFill/>
            <a:ln w="28575" cap="sq">
              <a:solidFill>
                <a:schemeClr val="tx1"/>
              </a:solidFill>
              <a:round/>
              <a:headEnd/>
              <a:tailEnd/>
            </a:ln>
          </p:spPr>
          <p:txBody>
            <a:bodyPr/>
            <a:lstStyle/>
            <a:p>
              <a:endParaRPr lang="en-US" sz="1400" dirty="0">
                <a:solidFill>
                  <a:prstClr val="black"/>
                </a:solidFill>
              </a:endParaRPr>
            </a:p>
          </p:txBody>
        </p:sp>
        <p:sp>
          <p:nvSpPr>
            <p:cNvPr id="59" name="Line 27"/>
            <p:cNvSpPr>
              <a:spLocks noChangeShapeType="1"/>
            </p:cNvSpPr>
            <p:nvPr/>
          </p:nvSpPr>
          <p:spPr bwMode="auto">
            <a:xfrm>
              <a:off x="444" y="960"/>
              <a:ext cx="0" cy="731"/>
            </a:xfrm>
            <a:prstGeom prst="line">
              <a:avLst/>
            </a:prstGeom>
            <a:noFill/>
            <a:ln w="12700">
              <a:solidFill>
                <a:schemeClr val="tx1"/>
              </a:solidFill>
              <a:round/>
              <a:headEnd/>
              <a:tailEnd/>
            </a:ln>
          </p:spPr>
          <p:txBody>
            <a:bodyPr/>
            <a:lstStyle/>
            <a:p>
              <a:endParaRPr lang="en-US" sz="1400" dirty="0">
                <a:solidFill>
                  <a:prstClr val="black"/>
                </a:solidFill>
              </a:endParaRPr>
            </a:p>
          </p:txBody>
        </p:sp>
        <p:sp>
          <p:nvSpPr>
            <p:cNvPr id="60" name="Line 28"/>
            <p:cNvSpPr>
              <a:spLocks noChangeShapeType="1"/>
            </p:cNvSpPr>
            <p:nvPr/>
          </p:nvSpPr>
          <p:spPr bwMode="auto">
            <a:xfrm>
              <a:off x="1332" y="960"/>
              <a:ext cx="0" cy="731"/>
            </a:xfrm>
            <a:prstGeom prst="line">
              <a:avLst/>
            </a:prstGeom>
            <a:noFill/>
            <a:ln w="12700">
              <a:solidFill>
                <a:schemeClr val="tx1"/>
              </a:solidFill>
              <a:round/>
              <a:headEnd/>
              <a:tailEnd/>
            </a:ln>
          </p:spPr>
          <p:txBody>
            <a:bodyPr/>
            <a:lstStyle/>
            <a:p>
              <a:endParaRPr lang="en-US" sz="1400" dirty="0">
                <a:solidFill>
                  <a:prstClr val="black"/>
                </a:solidFill>
              </a:endParaRPr>
            </a:p>
          </p:txBody>
        </p:sp>
      </p:grpSp>
      <p:sp>
        <p:nvSpPr>
          <p:cNvPr id="61" name="Text Box 29"/>
          <p:cNvSpPr txBox="1">
            <a:spLocks noChangeArrowheads="1"/>
          </p:cNvSpPr>
          <p:nvPr/>
        </p:nvSpPr>
        <p:spPr bwMode="auto">
          <a:xfrm>
            <a:off x="3500121" y="1553170"/>
            <a:ext cx="263214" cy="307777"/>
          </a:xfrm>
          <a:prstGeom prst="rect">
            <a:avLst/>
          </a:prstGeom>
          <a:noFill/>
          <a:ln w="9525">
            <a:noFill/>
            <a:miter lim="800000"/>
            <a:headEnd/>
            <a:tailEnd/>
          </a:ln>
        </p:spPr>
        <p:txBody>
          <a:bodyPr wrap="none">
            <a:spAutoFit/>
          </a:bodyPr>
          <a:lstStyle/>
          <a:p>
            <a:r>
              <a:rPr lang="en-US" sz="1400" dirty="0">
                <a:solidFill>
                  <a:prstClr val="black"/>
                </a:solidFill>
              </a:rPr>
              <a:t>x</a:t>
            </a:r>
          </a:p>
        </p:txBody>
      </p:sp>
      <p:sp>
        <p:nvSpPr>
          <p:cNvPr id="62" name="Text Box 30"/>
          <p:cNvSpPr txBox="1">
            <a:spLocks noChangeArrowheads="1"/>
          </p:cNvSpPr>
          <p:nvPr/>
        </p:nvSpPr>
        <p:spPr bwMode="auto">
          <a:xfrm>
            <a:off x="3495312" y="1821656"/>
            <a:ext cx="266420" cy="307777"/>
          </a:xfrm>
          <a:prstGeom prst="rect">
            <a:avLst/>
          </a:prstGeom>
          <a:noFill/>
          <a:ln w="9525">
            <a:noFill/>
            <a:miter lim="800000"/>
            <a:headEnd/>
            <a:tailEnd/>
          </a:ln>
        </p:spPr>
        <p:txBody>
          <a:bodyPr wrap="none">
            <a:spAutoFit/>
          </a:bodyPr>
          <a:lstStyle/>
          <a:p>
            <a:r>
              <a:rPr lang="en-US" sz="1400" dirty="0">
                <a:solidFill>
                  <a:prstClr val="black"/>
                </a:solidFill>
              </a:rPr>
              <a:t>y</a:t>
            </a:r>
          </a:p>
        </p:txBody>
      </p:sp>
      <p:sp>
        <p:nvSpPr>
          <p:cNvPr id="63" name="Text Box 31"/>
          <p:cNvSpPr txBox="1">
            <a:spLocks noChangeArrowheads="1"/>
          </p:cNvSpPr>
          <p:nvPr/>
        </p:nvSpPr>
        <p:spPr bwMode="auto">
          <a:xfrm>
            <a:off x="3279710" y="2140148"/>
            <a:ext cx="538930" cy="307777"/>
          </a:xfrm>
          <a:prstGeom prst="rect">
            <a:avLst/>
          </a:prstGeom>
          <a:noFill/>
          <a:ln w="9525">
            <a:noFill/>
            <a:miter lim="800000"/>
            <a:headEnd/>
            <a:tailEnd/>
          </a:ln>
        </p:spPr>
        <p:txBody>
          <a:bodyPr wrap="none">
            <a:spAutoFit/>
          </a:bodyPr>
          <a:lstStyle/>
          <a:p>
            <a:r>
              <a:rPr lang="en-US" sz="1400" dirty="0">
                <a:solidFill>
                  <a:prstClr val="black"/>
                </a:solidFill>
              </a:rPr>
              <a:t>(x, y)</a:t>
            </a:r>
          </a:p>
        </p:txBody>
      </p:sp>
      <p:sp>
        <p:nvSpPr>
          <p:cNvPr id="64" name="Text Box 32"/>
          <p:cNvSpPr txBox="1">
            <a:spLocks noChangeArrowheads="1"/>
          </p:cNvSpPr>
          <p:nvPr/>
        </p:nvSpPr>
        <p:spPr bwMode="auto">
          <a:xfrm>
            <a:off x="4215689" y="1553170"/>
            <a:ext cx="276038" cy="307777"/>
          </a:xfrm>
          <a:prstGeom prst="rect">
            <a:avLst/>
          </a:prstGeom>
          <a:noFill/>
          <a:ln w="9525">
            <a:noFill/>
            <a:miter lim="800000"/>
            <a:headEnd/>
            <a:tailEnd/>
          </a:ln>
        </p:spPr>
        <p:txBody>
          <a:bodyPr wrap="none">
            <a:spAutoFit/>
          </a:bodyPr>
          <a:lstStyle/>
          <a:p>
            <a:r>
              <a:rPr lang="en-US" sz="1400" dirty="0" smtClean="0">
                <a:solidFill>
                  <a:prstClr val="black"/>
                </a:solidFill>
              </a:rPr>
              <a:t>0</a:t>
            </a:r>
            <a:endParaRPr lang="en-US" sz="1400" dirty="0">
              <a:solidFill>
                <a:prstClr val="black"/>
              </a:solidFill>
            </a:endParaRPr>
          </a:p>
        </p:txBody>
      </p:sp>
      <p:sp>
        <p:nvSpPr>
          <p:cNvPr id="65" name="Text Box 33"/>
          <p:cNvSpPr txBox="1">
            <a:spLocks noChangeArrowheads="1"/>
          </p:cNvSpPr>
          <p:nvPr/>
        </p:nvSpPr>
        <p:spPr bwMode="auto">
          <a:xfrm>
            <a:off x="4130625" y="1821656"/>
            <a:ext cx="458780" cy="307777"/>
          </a:xfrm>
          <a:prstGeom prst="rect">
            <a:avLst/>
          </a:prstGeom>
          <a:noFill/>
          <a:ln w="9525">
            <a:noFill/>
            <a:miter lim="800000"/>
            <a:headEnd/>
            <a:tailEnd/>
          </a:ln>
        </p:spPr>
        <p:txBody>
          <a:bodyPr wrap="none">
            <a:spAutoFit/>
          </a:bodyPr>
          <a:lstStyle/>
          <a:p>
            <a:r>
              <a:rPr lang="en-US" sz="1400" dirty="0" smtClean="0">
                <a:solidFill>
                  <a:prstClr val="black"/>
                </a:solidFill>
              </a:rPr>
              <a:t>160</a:t>
            </a:r>
            <a:endParaRPr lang="en-US" sz="1400" dirty="0">
              <a:solidFill>
                <a:prstClr val="black"/>
              </a:solidFill>
            </a:endParaRPr>
          </a:p>
        </p:txBody>
      </p:sp>
      <p:sp>
        <p:nvSpPr>
          <p:cNvPr id="66" name="Text Box 34"/>
          <p:cNvSpPr txBox="1">
            <a:spLocks noChangeArrowheads="1"/>
          </p:cNvSpPr>
          <p:nvPr/>
        </p:nvSpPr>
        <p:spPr bwMode="auto">
          <a:xfrm>
            <a:off x="4002497" y="2140148"/>
            <a:ext cx="704039" cy="307777"/>
          </a:xfrm>
          <a:prstGeom prst="rect">
            <a:avLst/>
          </a:prstGeom>
          <a:noFill/>
          <a:ln w="9525">
            <a:noFill/>
            <a:miter lim="800000"/>
            <a:headEnd/>
            <a:tailEnd/>
          </a:ln>
        </p:spPr>
        <p:txBody>
          <a:bodyPr wrap="none">
            <a:spAutoFit/>
          </a:bodyPr>
          <a:lstStyle/>
          <a:p>
            <a:r>
              <a:rPr lang="en-US" sz="1400" dirty="0" smtClean="0">
                <a:solidFill>
                  <a:prstClr val="black"/>
                </a:solidFill>
              </a:rPr>
              <a:t>(0,160)</a:t>
            </a:r>
            <a:endParaRPr lang="en-US" sz="1400" dirty="0">
              <a:solidFill>
                <a:prstClr val="black"/>
              </a:solidFill>
            </a:endParaRPr>
          </a:p>
        </p:txBody>
      </p:sp>
      <p:sp>
        <p:nvSpPr>
          <p:cNvPr id="67" name="Text Box 35"/>
          <p:cNvSpPr txBox="1">
            <a:spLocks noChangeArrowheads="1"/>
          </p:cNvSpPr>
          <p:nvPr/>
        </p:nvSpPr>
        <p:spPr bwMode="auto">
          <a:xfrm>
            <a:off x="4814192" y="1553170"/>
            <a:ext cx="367408" cy="307777"/>
          </a:xfrm>
          <a:prstGeom prst="rect">
            <a:avLst/>
          </a:prstGeom>
          <a:noFill/>
          <a:ln w="9525">
            <a:noFill/>
            <a:miter lim="800000"/>
            <a:headEnd/>
            <a:tailEnd/>
          </a:ln>
        </p:spPr>
        <p:txBody>
          <a:bodyPr wrap="none">
            <a:spAutoFit/>
          </a:bodyPr>
          <a:lstStyle/>
          <a:p>
            <a:r>
              <a:rPr lang="en-US" sz="1400" dirty="0" smtClean="0">
                <a:solidFill>
                  <a:prstClr val="black"/>
                </a:solidFill>
              </a:rPr>
              <a:t>80</a:t>
            </a:r>
            <a:endParaRPr lang="en-US" sz="1400" dirty="0">
              <a:solidFill>
                <a:prstClr val="black"/>
              </a:solidFill>
            </a:endParaRPr>
          </a:p>
        </p:txBody>
      </p:sp>
      <p:sp>
        <p:nvSpPr>
          <p:cNvPr id="68" name="Text Box 36"/>
          <p:cNvSpPr txBox="1">
            <a:spLocks noChangeArrowheads="1"/>
          </p:cNvSpPr>
          <p:nvPr/>
        </p:nvSpPr>
        <p:spPr bwMode="auto">
          <a:xfrm>
            <a:off x="4865621" y="1821656"/>
            <a:ext cx="276038" cy="307777"/>
          </a:xfrm>
          <a:prstGeom prst="rect">
            <a:avLst/>
          </a:prstGeom>
          <a:noFill/>
          <a:ln w="9525">
            <a:noFill/>
            <a:miter lim="800000"/>
            <a:headEnd/>
            <a:tailEnd/>
          </a:ln>
        </p:spPr>
        <p:txBody>
          <a:bodyPr wrap="none">
            <a:spAutoFit/>
          </a:bodyPr>
          <a:lstStyle/>
          <a:p>
            <a:r>
              <a:rPr lang="en-US" sz="1400" dirty="0" smtClean="0">
                <a:solidFill>
                  <a:prstClr val="black"/>
                </a:solidFill>
              </a:rPr>
              <a:t>0</a:t>
            </a:r>
            <a:endParaRPr lang="en-US" sz="1400" dirty="0">
              <a:solidFill>
                <a:prstClr val="black"/>
              </a:solidFill>
            </a:endParaRPr>
          </a:p>
        </p:txBody>
      </p:sp>
      <p:sp>
        <p:nvSpPr>
          <p:cNvPr id="69" name="Text Box 37"/>
          <p:cNvSpPr txBox="1">
            <a:spLocks noChangeArrowheads="1"/>
          </p:cNvSpPr>
          <p:nvPr/>
        </p:nvSpPr>
        <p:spPr bwMode="auto">
          <a:xfrm>
            <a:off x="4641182" y="2140148"/>
            <a:ext cx="692818" cy="307777"/>
          </a:xfrm>
          <a:prstGeom prst="rect">
            <a:avLst/>
          </a:prstGeom>
          <a:noFill/>
          <a:ln w="9525">
            <a:noFill/>
            <a:miter lim="800000"/>
            <a:headEnd/>
            <a:tailEnd/>
          </a:ln>
        </p:spPr>
        <p:txBody>
          <a:bodyPr wrap="none">
            <a:spAutoFit/>
          </a:bodyPr>
          <a:lstStyle/>
          <a:p>
            <a:r>
              <a:rPr lang="en-US" sz="1400" dirty="0" smtClean="0">
                <a:solidFill>
                  <a:prstClr val="black"/>
                </a:solidFill>
              </a:rPr>
              <a:t> (80, 0)</a:t>
            </a:r>
            <a:endParaRPr lang="en-US" sz="1400" dirty="0">
              <a:solidFill>
                <a:prstClr val="black"/>
              </a:solidFill>
            </a:endParaRPr>
          </a:p>
        </p:txBody>
      </p:sp>
      <p:grpSp>
        <p:nvGrpSpPr>
          <p:cNvPr id="71" name="Group 44"/>
          <p:cNvGrpSpPr>
            <a:grpSpLocks/>
          </p:cNvGrpSpPr>
          <p:nvPr/>
        </p:nvGrpSpPr>
        <p:grpSpPr bwMode="auto">
          <a:xfrm>
            <a:off x="3272009" y="2747791"/>
            <a:ext cx="2193131" cy="901303"/>
            <a:chOff x="0" y="2597"/>
            <a:chExt cx="1338" cy="757"/>
          </a:xfrm>
        </p:grpSpPr>
        <p:sp>
          <p:nvSpPr>
            <p:cNvPr id="72" name="Rectangle 48"/>
            <p:cNvSpPr>
              <a:spLocks noChangeArrowheads="1"/>
            </p:cNvSpPr>
            <p:nvPr/>
          </p:nvSpPr>
          <p:spPr bwMode="auto">
            <a:xfrm>
              <a:off x="444" y="3103"/>
              <a:ext cx="444" cy="251"/>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73" name="Rectangle 49"/>
            <p:cNvSpPr>
              <a:spLocks noChangeArrowheads="1"/>
            </p:cNvSpPr>
            <p:nvPr/>
          </p:nvSpPr>
          <p:spPr bwMode="auto">
            <a:xfrm>
              <a:off x="444" y="2853"/>
              <a:ext cx="444" cy="250"/>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74" name="Rectangle 50"/>
            <p:cNvSpPr>
              <a:spLocks noChangeArrowheads="1"/>
            </p:cNvSpPr>
            <p:nvPr/>
          </p:nvSpPr>
          <p:spPr bwMode="auto">
            <a:xfrm>
              <a:off x="444" y="2602"/>
              <a:ext cx="444" cy="251"/>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75" name="Rectangle 51"/>
            <p:cNvSpPr>
              <a:spLocks noChangeArrowheads="1"/>
            </p:cNvSpPr>
            <p:nvPr/>
          </p:nvSpPr>
          <p:spPr bwMode="auto">
            <a:xfrm>
              <a:off x="888" y="3103"/>
              <a:ext cx="444" cy="251"/>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76" name="Rectangle 52"/>
            <p:cNvSpPr>
              <a:spLocks noChangeArrowheads="1"/>
            </p:cNvSpPr>
            <p:nvPr/>
          </p:nvSpPr>
          <p:spPr bwMode="auto">
            <a:xfrm>
              <a:off x="0" y="3103"/>
              <a:ext cx="444" cy="251"/>
            </a:xfrm>
            <a:prstGeom prst="rect">
              <a:avLst/>
            </a:prstGeom>
            <a:noFill/>
            <a:ln w="9525">
              <a:solidFill>
                <a:schemeClr val="tx1"/>
              </a:solidFill>
              <a:miter lim="800000"/>
              <a:headEnd/>
              <a:tailEnd/>
            </a:ln>
          </p:spPr>
          <p:txBody>
            <a:bodyPr/>
            <a:lstStyle/>
            <a:p>
              <a:pPr algn="ctr" eaLnBrk="0" hangingPunct="0">
                <a:spcBef>
                  <a:spcPct val="20000"/>
                </a:spcBef>
              </a:pPr>
              <a:r>
                <a:rPr lang="en-US" sz="1400" dirty="0">
                  <a:solidFill>
                    <a:prstClr val="black"/>
                  </a:solidFill>
                </a:rPr>
                <a:t>                                                                                                                                                                                                                                                                                                                                                                                                                                                                                                                                                                                                                                                                                                                                                                                                                                                                                                                                                                                                                                                                                                    </a:t>
              </a:r>
            </a:p>
          </p:txBody>
        </p:sp>
        <p:sp>
          <p:nvSpPr>
            <p:cNvPr id="77" name="Rectangle 53"/>
            <p:cNvSpPr>
              <a:spLocks noChangeArrowheads="1"/>
            </p:cNvSpPr>
            <p:nvPr/>
          </p:nvSpPr>
          <p:spPr bwMode="auto">
            <a:xfrm>
              <a:off x="888" y="2853"/>
              <a:ext cx="444" cy="250"/>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78" name="Rectangle 54"/>
            <p:cNvSpPr>
              <a:spLocks noChangeArrowheads="1"/>
            </p:cNvSpPr>
            <p:nvPr/>
          </p:nvSpPr>
          <p:spPr bwMode="auto">
            <a:xfrm>
              <a:off x="0" y="2853"/>
              <a:ext cx="444" cy="250"/>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79" name="Rectangle 55"/>
            <p:cNvSpPr>
              <a:spLocks noChangeArrowheads="1"/>
            </p:cNvSpPr>
            <p:nvPr/>
          </p:nvSpPr>
          <p:spPr bwMode="auto">
            <a:xfrm>
              <a:off x="888" y="2602"/>
              <a:ext cx="444" cy="251"/>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80" name="Rectangle 56"/>
            <p:cNvSpPr>
              <a:spLocks noChangeArrowheads="1"/>
            </p:cNvSpPr>
            <p:nvPr/>
          </p:nvSpPr>
          <p:spPr bwMode="auto">
            <a:xfrm>
              <a:off x="0" y="2602"/>
              <a:ext cx="444" cy="251"/>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81" name="Line 57"/>
            <p:cNvSpPr>
              <a:spLocks noChangeShapeType="1"/>
            </p:cNvSpPr>
            <p:nvPr/>
          </p:nvSpPr>
          <p:spPr bwMode="auto">
            <a:xfrm>
              <a:off x="0" y="2602"/>
              <a:ext cx="1322" cy="0"/>
            </a:xfrm>
            <a:prstGeom prst="line">
              <a:avLst/>
            </a:prstGeom>
            <a:noFill/>
            <a:ln w="28575" cap="sq">
              <a:solidFill>
                <a:schemeClr val="tx1"/>
              </a:solidFill>
              <a:round/>
              <a:headEnd/>
              <a:tailEnd/>
            </a:ln>
          </p:spPr>
          <p:txBody>
            <a:bodyPr/>
            <a:lstStyle/>
            <a:p>
              <a:endParaRPr lang="en-US" sz="1400" dirty="0">
                <a:solidFill>
                  <a:prstClr val="black"/>
                </a:solidFill>
              </a:endParaRPr>
            </a:p>
          </p:txBody>
        </p:sp>
        <p:sp>
          <p:nvSpPr>
            <p:cNvPr id="82" name="Line 60"/>
            <p:cNvSpPr>
              <a:spLocks noChangeShapeType="1"/>
            </p:cNvSpPr>
            <p:nvPr/>
          </p:nvSpPr>
          <p:spPr bwMode="auto">
            <a:xfrm flipV="1">
              <a:off x="0" y="3353"/>
              <a:ext cx="1338" cy="1"/>
            </a:xfrm>
            <a:prstGeom prst="line">
              <a:avLst/>
            </a:prstGeom>
            <a:noFill/>
            <a:ln w="28575" cap="sq">
              <a:solidFill>
                <a:schemeClr val="tx1"/>
              </a:solidFill>
              <a:round/>
              <a:headEnd/>
              <a:tailEnd/>
            </a:ln>
          </p:spPr>
          <p:txBody>
            <a:bodyPr/>
            <a:lstStyle/>
            <a:p>
              <a:endParaRPr lang="en-US" sz="1400" dirty="0">
                <a:solidFill>
                  <a:prstClr val="black"/>
                </a:solidFill>
              </a:endParaRPr>
            </a:p>
          </p:txBody>
        </p:sp>
        <p:sp>
          <p:nvSpPr>
            <p:cNvPr id="83" name="Line 61"/>
            <p:cNvSpPr>
              <a:spLocks noChangeShapeType="1"/>
            </p:cNvSpPr>
            <p:nvPr/>
          </p:nvSpPr>
          <p:spPr bwMode="auto">
            <a:xfrm>
              <a:off x="0" y="2602"/>
              <a:ext cx="0" cy="752"/>
            </a:xfrm>
            <a:prstGeom prst="line">
              <a:avLst/>
            </a:prstGeom>
            <a:noFill/>
            <a:ln w="28575" cap="sq">
              <a:solidFill>
                <a:schemeClr val="tx1"/>
              </a:solidFill>
              <a:round/>
              <a:headEnd/>
              <a:tailEnd/>
            </a:ln>
          </p:spPr>
          <p:txBody>
            <a:bodyPr/>
            <a:lstStyle/>
            <a:p>
              <a:endParaRPr lang="en-US" sz="1400" dirty="0">
                <a:solidFill>
                  <a:prstClr val="black"/>
                </a:solidFill>
              </a:endParaRPr>
            </a:p>
          </p:txBody>
        </p:sp>
        <p:sp>
          <p:nvSpPr>
            <p:cNvPr id="84" name="Line 62"/>
            <p:cNvSpPr>
              <a:spLocks noChangeShapeType="1"/>
            </p:cNvSpPr>
            <p:nvPr/>
          </p:nvSpPr>
          <p:spPr bwMode="auto">
            <a:xfrm>
              <a:off x="888" y="2602"/>
              <a:ext cx="0" cy="752"/>
            </a:xfrm>
            <a:prstGeom prst="line">
              <a:avLst/>
            </a:prstGeom>
            <a:noFill/>
            <a:ln w="12700">
              <a:solidFill>
                <a:schemeClr val="tx1"/>
              </a:solidFill>
              <a:round/>
              <a:headEnd/>
              <a:tailEnd/>
            </a:ln>
          </p:spPr>
          <p:txBody>
            <a:bodyPr/>
            <a:lstStyle/>
            <a:p>
              <a:endParaRPr lang="en-US" sz="1400" dirty="0">
                <a:solidFill>
                  <a:prstClr val="black"/>
                </a:solidFill>
              </a:endParaRPr>
            </a:p>
          </p:txBody>
        </p:sp>
        <p:sp>
          <p:nvSpPr>
            <p:cNvPr id="85" name="Line 63"/>
            <p:cNvSpPr>
              <a:spLocks noChangeShapeType="1"/>
            </p:cNvSpPr>
            <p:nvPr/>
          </p:nvSpPr>
          <p:spPr bwMode="auto">
            <a:xfrm>
              <a:off x="1332" y="2597"/>
              <a:ext cx="0" cy="752"/>
            </a:xfrm>
            <a:prstGeom prst="line">
              <a:avLst/>
            </a:prstGeom>
            <a:noFill/>
            <a:ln w="28575" cap="sq">
              <a:solidFill>
                <a:schemeClr val="tx1"/>
              </a:solidFill>
              <a:round/>
              <a:headEnd/>
              <a:tailEnd/>
            </a:ln>
          </p:spPr>
          <p:txBody>
            <a:bodyPr/>
            <a:lstStyle/>
            <a:p>
              <a:endParaRPr lang="en-US" sz="1400" dirty="0">
                <a:solidFill>
                  <a:prstClr val="black"/>
                </a:solidFill>
              </a:endParaRPr>
            </a:p>
          </p:txBody>
        </p:sp>
        <p:sp>
          <p:nvSpPr>
            <p:cNvPr id="86" name="Line 64"/>
            <p:cNvSpPr>
              <a:spLocks noChangeShapeType="1"/>
            </p:cNvSpPr>
            <p:nvPr/>
          </p:nvSpPr>
          <p:spPr bwMode="auto">
            <a:xfrm>
              <a:off x="444" y="2602"/>
              <a:ext cx="0" cy="752"/>
            </a:xfrm>
            <a:prstGeom prst="line">
              <a:avLst/>
            </a:prstGeom>
            <a:noFill/>
            <a:ln w="12700">
              <a:solidFill>
                <a:schemeClr val="tx1"/>
              </a:solidFill>
              <a:round/>
              <a:headEnd/>
              <a:tailEnd/>
            </a:ln>
          </p:spPr>
          <p:txBody>
            <a:bodyPr/>
            <a:lstStyle/>
            <a:p>
              <a:endParaRPr lang="en-US" sz="1400" dirty="0">
                <a:solidFill>
                  <a:prstClr val="black"/>
                </a:solidFill>
              </a:endParaRPr>
            </a:p>
          </p:txBody>
        </p:sp>
        <p:sp>
          <p:nvSpPr>
            <p:cNvPr id="87" name="Line 65"/>
            <p:cNvSpPr>
              <a:spLocks noChangeShapeType="1"/>
            </p:cNvSpPr>
            <p:nvPr/>
          </p:nvSpPr>
          <p:spPr bwMode="auto">
            <a:xfrm>
              <a:off x="1332" y="2602"/>
              <a:ext cx="0" cy="752"/>
            </a:xfrm>
            <a:prstGeom prst="line">
              <a:avLst/>
            </a:prstGeom>
            <a:noFill/>
            <a:ln w="12700">
              <a:solidFill>
                <a:schemeClr val="tx1"/>
              </a:solidFill>
              <a:round/>
              <a:headEnd/>
              <a:tailEnd/>
            </a:ln>
          </p:spPr>
          <p:txBody>
            <a:bodyPr/>
            <a:lstStyle/>
            <a:p>
              <a:endParaRPr lang="en-US" sz="1400" dirty="0">
                <a:solidFill>
                  <a:prstClr val="black"/>
                </a:solidFill>
              </a:endParaRPr>
            </a:p>
          </p:txBody>
        </p:sp>
      </p:grpSp>
      <p:sp>
        <p:nvSpPr>
          <p:cNvPr id="88" name="Text Box 66"/>
          <p:cNvSpPr txBox="1">
            <a:spLocks noChangeArrowheads="1"/>
          </p:cNvSpPr>
          <p:nvPr/>
        </p:nvSpPr>
        <p:spPr bwMode="auto">
          <a:xfrm>
            <a:off x="3518976" y="2732313"/>
            <a:ext cx="263214" cy="307777"/>
          </a:xfrm>
          <a:prstGeom prst="rect">
            <a:avLst/>
          </a:prstGeom>
          <a:noFill/>
          <a:ln w="9525">
            <a:noFill/>
            <a:miter lim="800000"/>
            <a:headEnd/>
            <a:tailEnd/>
          </a:ln>
        </p:spPr>
        <p:txBody>
          <a:bodyPr wrap="none">
            <a:spAutoFit/>
          </a:bodyPr>
          <a:lstStyle/>
          <a:p>
            <a:r>
              <a:rPr lang="en-US" sz="1400" dirty="0">
                <a:solidFill>
                  <a:prstClr val="black"/>
                </a:solidFill>
              </a:rPr>
              <a:t>x</a:t>
            </a:r>
          </a:p>
        </p:txBody>
      </p:sp>
      <p:sp>
        <p:nvSpPr>
          <p:cNvPr id="89" name="Text Box 67"/>
          <p:cNvSpPr txBox="1">
            <a:spLocks noChangeArrowheads="1"/>
          </p:cNvSpPr>
          <p:nvPr/>
        </p:nvSpPr>
        <p:spPr bwMode="auto">
          <a:xfrm>
            <a:off x="3514167" y="3041875"/>
            <a:ext cx="266420" cy="307777"/>
          </a:xfrm>
          <a:prstGeom prst="rect">
            <a:avLst/>
          </a:prstGeom>
          <a:noFill/>
          <a:ln w="9525">
            <a:noFill/>
            <a:miter lim="800000"/>
            <a:headEnd/>
            <a:tailEnd/>
          </a:ln>
        </p:spPr>
        <p:txBody>
          <a:bodyPr wrap="none">
            <a:spAutoFit/>
          </a:bodyPr>
          <a:lstStyle/>
          <a:p>
            <a:r>
              <a:rPr lang="en-US" sz="1400" dirty="0">
                <a:solidFill>
                  <a:prstClr val="black"/>
                </a:solidFill>
              </a:rPr>
              <a:t>y</a:t>
            </a:r>
          </a:p>
        </p:txBody>
      </p:sp>
      <p:sp>
        <p:nvSpPr>
          <p:cNvPr id="90" name="Text Box 68"/>
          <p:cNvSpPr txBox="1">
            <a:spLocks noChangeArrowheads="1"/>
          </p:cNvSpPr>
          <p:nvPr/>
        </p:nvSpPr>
        <p:spPr bwMode="auto">
          <a:xfrm>
            <a:off x="3298565" y="3338341"/>
            <a:ext cx="538930" cy="307777"/>
          </a:xfrm>
          <a:prstGeom prst="rect">
            <a:avLst/>
          </a:prstGeom>
          <a:noFill/>
          <a:ln w="9525">
            <a:noFill/>
            <a:miter lim="800000"/>
            <a:headEnd/>
            <a:tailEnd/>
          </a:ln>
        </p:spPr>
        <p:txBody>
          <a:bodyPr wrap="none">
            <a:spAutoFit/>
          </a:bodyPr>
          <a:lstStyle/>
          <a:p>
            <a:r>
              <a:rPr lang="en-US" sz="1400" dirty="0">
                <a:solidFill>
                  <a:prstClr val="black"/>
                </a:solidFill>
              </a:rPr>
              <a:t>(x, y)</a:t>
            </a:r>
          </a:p>
        </p:txBody>
      </p:sp>
      <p:sp>
        <p:nvSpPr>
          <p:cNvPr id="91" name="Text Box 69"/>
          <p:cNvSpPr txBox="1">
            <a:spLocks noChangeArrowheads="1"/>
          </p:cNvSpPr>
          <p:nvPr/>
        </p:nvSpPr>
        <p:spPr bwMode="auto">
          <a:xfrm>
            <a:off x="4167376" y="2732313"/>
            <a:ext cx="276038" cy="307777"/>
          </a:xfrm>
          <a:prstGeom prst="rect">
            <a:avLst/>
          </a:prstGeom>
          <a:noFill/>
          <a:ln w="9525">
            <a:noFill/>
            <a:miter lim="800000"/>
            <a:headEnd/>
            <a:tailEnd/>
          </a:ln>
        </p:spPr>
        <p:txBody>
          <a:bodyPr wrap="none">
            <a:spAutoFit/>
          </a:bodyPr>
          <a:lstStyle/>
          <a:p>
            <a:r>
              <a:rPr lang="en-US" sz="1400" dirty="0" smtClean="0">
                <a:solidFill>
                  <a:prstClr val="black"/>
                </a:solidFill>
              </a:rPr>
              <a:t>0</a:t>
            </a:r>
            <a:endParaRPr lang="en-US" sz="1400" dirty="0">
              <a:solidFill>
                <a:prstClr val="black"/>
              </a:solidFill>
            </a:endParaRPr>
          </a:p>
        </p:txBody>
      </p:sp>
      <p:sp>
        <p:nvSpPr>
          <p:cNvPr id="92" name="Text Box 70"/>
          <p:cNvSpPr txBox="1">
            <a:spLocks noChangeArrowheads="1"/>
          </p:cNvSpPr>
          <p:nvPr/>
        </p:nvSpPr>
        <p:spPr bwMode="auto">
          <a:xfrm>
            <a:off x="4068730" y="3041875"/>
            <a:ext cx="458780" cy="307777"/>
          </a:xfrm>
          <a:prstGeom prst="rect">
            <a:avLst/>
          </a:prstGeom>
          <a:noFill/>
          <a:ln w="9525">
            <a:noFill/>
            <a:miter lim="800000"/>
            <a:headEnd/>
            <a:tailEnd/>
          </a:ln>
        </p:spPr>
        <p:txBody>
          <a:bodyPr wrap="none">
            <a:spAutoFit/>
          </a:bodyPr>
          <a:lstStyle/>
          <a:p>
            <a:r>
              <a:rPr lang="en-US" sz="1400" dirty="0" smtClean="0">
                <a:solidFill>
                  <a:prstClr val="black"/>
                </a:solidFill>
              </a:rPr>
              <a:t>150</a:t>
            </a:r>
            <a:endParaRPr lang="en-US" sz="1400" dirty="0">
              <a:solidFill>
                <a:prstClr val="black"/>
              </a:solidFill>
            </a:endParaRPr>
          </a:p>
        </p:txBody>
      </p:sp>
      <p:sp>
        <p:nvSpPr>
          <p:cNvPr id="93" name="Text Box 71"/>
          <p:cNvSpPr txBox="1">
            <a:spLocks noChangeArrowheads="1"/>
          </p:cNvSpPr>
          <p:nvPr/>
        </p:nvSpPr>
        <p:spPr bwMode="auto">
          <a:xfrm>
            <a:off x="3990721" y="3338341"/>
            <a:ext cx="704039" cy="307777"/>
          </a:xfrm>
          <a:prstGeom prst="rect">
            <a:avLst/>
          </a:prstGeom>
          <a:noFill/>
          <a:ln w="9525">
            <a:noFill/>
            <a:miter lim="800000"/>
            <a:headEnd/>
            <a:tailEnd/>
          </a:ln>
        </p:spPr>
        <p:txBody>
          <a:bodyPr wrap="none">
            <a:spAutoFit/>
          </a:bodyPr>
          <a:lstStyle/>
          <a:p>
            <a:r>
              <a:rPr lang="en-US" sz="1400" dirty="0" smtClean="0">
                <a:solidFill>
                  <a:prstClr val="black"/>
                </a:solidFill>
              </a:rPr>
              <a:t>(0,150)</a:t>
            </a:r>
            <a:endParaRPr lang="en-US" sz="1400" dirty="0">
              <a:solidFill>
                <a:prstClr val="black"/>
              </a:solidFill>
            </a:endParaRPr>
          </a:p>
        </p:txBody>
      </p:sp>
      <p:sp>
        <p:nvSpPr>
          <p:cNvPr id="94" name="Text Box 72"/>
          <p:cNvSpPr txBox="1">
            <a:spLocks noChangeArrowheads="1"/>
          </p:cNvSpPr>
          <p:nvPr/>
        </p:nvSpPr>
        <p:spPr bwMode="auto">
          <a:xfrm>
            <a:off x="4856757" y="2753745"/>
            <a:ext cx="367408" cy="307777"/>
          </a:xfrm>
          <a:prstGeom prst="rect">
            <a:avLst/>
          </a:prstGeom>
          <a:noFill/>
          <a:ln w="9525">
            <a:noFill/>
            <a:miter lim="800000"/>
            <a:headEnd/>
            <a:tailEnd/>
          </a:ln>
        </p:spPr>
        <p:txBody>
          <a:bodyPr wrap="none">
            <a:spAutoFit/>
          </a:bodyPr>
          <a:lstStyle/>
          <a:p>
            <a:r>
              <a:rPr lang="en-US" sz="1400" dirty="0" smtClean="0">
                <a:solidFill>
                  <a:prstClr val="black"/>
                </a:solidFill>
              </a:rPr>
              <a:t>75</a:t>
            </a:r>
            <a:endParaRPr lang="en-US" sz="1400" dirty="0">
              <a:solidFill>
                <a:prstClr val="black"/>
              </a:solidFill>
            </a:endParaRPr>
          </a:p>
        </p:txBody>
      </p:sp>
      <p:sp>
        <p:nvSpPr>
          <p:cNvPr id="95" name="Text Box 73"/>
          <p:cNvSpPr txBox="1">
            <a:spLocks noChangeArrowheads="1"/>
          </p:cNvSpPr>
          <p:nvPr/>
        </p:nvSpPr>
        <p:spPr bwMode="auto">
          <a:xfrm>
            <a:off x="4941821" y="3063307"/>
            <a:ext cx="276038" cy="307777"/>
          </a:xfrm>
          <a:prstGeom prst="rect">
            <a:avLst/>
          </a:prstGeom>
          <a:noFill/>
          <a:ln w="9525">
            <a:noFill/>
            <a:miter lim="800000"/>
            <a:headEnd/>
            <a:tailEnd/>
          </a:ln>
        </p:spPr>
        <p:txBody>
          <a:bodyPr wrap="none">
            <a:spAutoFit/>
          </a:bodyPr>
          <a:lstStyle/>
          <a:p>
            <a:r>
              <a:rPr lang="en-US" sz="1400" dirty="0" smtClean="0">
                <a:solidFill>
                  <a:prstClr val="black"/>
                </a:solidFill>
              </a:rPr>
              <a:t>0</a:t>
            </a:r>
            <a:endParaRPr lang="en-US" sz="1400" dirty="0">
              <a:solidFill>
                <a:prstClr val="black"/>
              </a:solidFill>
            </a:endParaRPr>
          </a:p>
        </p:txBody>
      </p:sp>
      <p:sp>
        <p:nvSpPr>
          <p:cNvPr id="96" name="Text Box 74"/>
          <p:cNvSpPr txBox="1">
            <a:spLocks noChangeArrowheads="1"/>
          </p:cNvSpPr>
          <p:nvPr/>
        </p:nvSpPr>
        <p:spPr bwMode="auto">
          <a:xfrm>
            <a:off x="4765227" y="3338507"/>
            <a:ext cx="652743" cy="307777"/>
          </a:xfrm>
          <a:prstGeom prst="rect">
            <a:avLst/>
          </a:prstGeom>
          <a:noFill/>
          <a:ln w="9525">
            <a:noFill/>
            <a:miter lim="800000"/>
            <a:headEnd/>
            <a:tailEnd/>
          </a:ln>
        </p:spPr>
        <p:txBody>
          <a:bodyPr wrap="none">
            <a:spAutoFit/>
          </a:bodyPr>
          <a:lstStyle/>
          <a:p>
            <a:r>
              <a:rPr lang="en-US" sz="1400" dirty="0" smtClean="0">
                <a:solidFill>
                  <a:prstClr val="black"/>
                </a:solidFill>
              </a:rPr>
              <a:t>(75, 0)</a:t>
            </a:r>
            <a:endParaRPr lang="en-US" sz="1400" dirty="0">
              <a:solidFill>
                <a:prstClr val="black"/>
              </a:solidFill>
            </a:endParaRPr>
          </a:p>
        </p:txBody>
      </p:sp>
      <p:sp>
        <p:nvSpPr>
          <p:cNvPr id="97" name="Text Box 5"/>
          <p:cNvSpPr txBox="1">
            <a:spLocks noChangeArrowheads="1"/>
          </p:cNvSpPr>
          <p:nvPr/>
        </p:nvSpPr>
        <p:spPr bwMode="auto">
          <a:xfrm>
            <a:off x="3242938" y="2481943"/>
            <a:ext cx="1170513" cy="307777"/>
          </a:xfrm>
          <a:prstGeom prst="rect">
            <a:avLst/>
          </a:prstGeom>
          <a:noFill/>
          <a:ln w="9525">
            <a:noFill/>
            <a:miter lim="800000"/>
            <a:headEnd/>
            <a:tailEnd/>
          </a:ln>
        </p:spPr>
        <p:txBody>
          <a:bodyPr wrap="none">
            <a:spAutoFit/>
          </a:bodyPr>
          <a:lstStyle/>
          <a:p>
            <a:r>
              <a:rPr lang="en-US" sz="1400" dirty="0" smtClean="0">
                <a:solidFill>
                  <a:srgbClr val="FF0000"/>
                </a:solidFill>
              </a:rPr>
              <a:t>2x  +  y =  150</a:t>
            </a:r>
            <a:endParaRPr lang="en-US" sz="1400" dirty="0">
              <a:solidFill>
                <a:srgbClr val="FF0000"/>
              </a:solidFill>
            </a:endParaRPr>
          </a:p>
        </p:txBody>
      </p:sp>
      <p:cxnSp>
        <p:nvCxnSpPr>
          <p:cNvPr id="98" name="Straight Connector 97"/>
          <p:cNvCxnSpPr/>
          <p:nvPr/>
        </p:nvCxnSpPr>
        <p:spPr>
          <a:xfrm flipH="1">
            <a:off x="3240369" y="1223188"/>
            <a:ext cx="794" cy="2516117"/>
          </a:xfrm>
          <a:prstGeom prst="line">
            <a:avLst/>
          </a:prstGeom>
          <a:effectLst/>
        </p:spPr>
        <p:style>
          <a:lnRef idx="3">
            <a:schemeClr val="dk1"/>
          </a:lnRef>
          <a:fillRef idx="0">
            <a:schemeClr val="dk1"/>
          </a:fillRef>
          <a:effectRef idx="2">
            <a:schemeClr val="dk1"/>
          </a:effectRef>
          <a:fontRef idx="minor">
            <a:schemeClr val="tx1"/>
          </a:fontRef>
        </p:style>
      </p:cxnSp>
      <p:sp>
        <p:nvSpPr>
          <p:cNvPr id="31" name="Cloud Callout 30"/>
          <p:cNvSpPr/>
          <p:nvPr/>
        </p:nvSpPr>
        <p:spPr>
          <a:xfrm>
            <a:off x="537992" y="2190751"/>
            <a:ext cx="3443911" cy="1007186"/>
          </a:xfrm>
          <a:prstGeom prst="cloudCallout">
            <a:avLst>
              <a:gd name="adj1" fmla="val 18086"/>
              <a:gd name="adj2" fmla="val -91664"/>
            </a:avLst>
          </a:prstGeom>
          <a:solidFill>
            <a:srgbClr val="482D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Now let us represent graphically by drawing the graph</a:t>
            </a:r>
          </a:p>
        </p:txBody>
      </p:sp>
      <p:sp>
        <p:nvSpPr>
          <p:cNvPr id="30" name="Cloud Callout 29"/>
          <p:cNvSpPr/>
          <p:nvPr/>
        </p:nvSpPr>
        <p:spPr>
          <a:xfrm>
            <a:off x="789627" y="2343151"/>
            <a:ext cx="3443911" cy="1007186"/>
          </a:xfrm>
          <a:prstGeom prst="cloudCallout">
            <a:avLst>
              <a:gd name="adj1" fmla="val 18086"/>
              <a:gd name="adj2" fmla="val -91664"/>
            </a:avLst>
          </a:prstGeom>
          <a:solidFill>
            <a:srgbClr val="482D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Represent algebraically means we just need to form the equations</a:t>
            </a:r>
          </a:p>
        </p:txBody>
      </p:sp>
      <p:sp>
        <p:nvSpPr>
          <p:cNvPr id="149" name="Cloud Callout 148"/>
          <p:cNvSpPr/>
          <p:nvPr/>
        </p:nvSpPr>
        <p:spPr>
          <a:xfrm>
            <a:off x="736456" y="2266951"/>
            <a:ext cx="3617252" cy="1007186"/>
          </a:xfrm>
          <a:prstGeom prst="cloudCallout">
            <a:avLst>
              <a:gd name="adj1" fmla="val 18086"/>
              <a:gd name="adj2" fmla="val -91664"/>
            </a:avLst>
          </a:prstGeom>
          <a:solidFill>
            <a:srgbClr val="482D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No need to solve the equations as the question is just to represent algebraically and graphically</a:t>
            </a:r>
          </a:p>
        </p:txBody>
      </p:sp>
      <p:sp>
        <p:nvSpPr>
          <p:cNvPr id="153" name="Rectangle 152"/>
          <p:cNvSpPr/>
          <p:nvPr/>
        </p:nvSpPr>
        <p:spPr>
          <a:xfrm>
            <a:off x="304800" y="318611"/>
            <a:ext cx="8991600" cy="738664"/>
          </a:xfrm>
          <a:prstGeom prst="rect">
            <a:avLst/>
          </a:prstGeom>
        </p:spPr>
        <p:txBody>
          <a:bodyPr wrap="square">
            <a:spAutoFit/>
          </a:bodyPr>
          <a:lstStyle/>
          <a:p>
            <a:r>
              <a:rPr lang="en-US" sz="1400" b="1" dirty="0" smtClean="0">
                <a:solidFill>
                  <a:srgbClr val="0000FF"/>
                </a:solidFill>
              </a:rPr>
              <a:t>      Q)  Cost of 2 kg of apples and 1 kg of grapes on a day was found to be Rs. 160</a:t>
            </a:r>
          </a:p>
          <a:p>
            <a:r>
              <a:rPr lang="en-US" sz="1400" b="1" dirty="0" smtClean="0">
                <a:solidFill>
                  <a:srgbClr val="0000FF"/>
                </a:solidFill>
              </a:rPr>
              <a:t>            After a month cost of 4 kg of apples and 2 kg of grapes is Rs. 300</a:t>
            </a:r>
          </a:p>
          <a:p>
            <a:r>
              <a:rPr lang="en-US" sz="1400" b="1" dirty="0">
                <a:solidFill>
                  <a:srgbClr val="0000FF"/>
                </a:solidFill>
              </a:rPr>
              <a:t> </a:t>
            </a:r>
            <a:r>
              <a:rPr lang="en-US" sz="1400" b="1" dirty="0" smtClean="0">
                <a:solidFill>
                  <a:srgbClr val="0000FF"/>
                </a:solidFill>
              </a:rPr>
              <a:t>           Represent the situation algebraically and graphically</a:t>
            </a:r>
            <a:endParaRPr lang="en-US" sz="1400" b="1" dirty="0">
              <a:solidFill>
                <a:srgbClr val="0000FF"/>
              </a:solidFill>
            </a:endParaRPr>
          </a:p>
        </p:txBody>
      </p:sp>
      <p:cxnSp>
        <p:nvCxnSpPr>
          <p:cNvPr id="99" name="Straight Connector 98"/>
          <p:cNvCxnSpPr/>
          <p:nvPr/>
        </p:nvCxnSpPr>
        <p:spPr>
          <a:xfrm flipH="1">
            <a:off x="5497033" y="1375587"/>
            <a:ext cx="794" cy="2516117"/>
          </a:xfrm>
          <a:prstGeom prst="line">
            <a:avLst/>
          </a:prstGeom>
          <a:effectLst/>
        </p:spPr>
        <p:style>
          <a:lnRef idx="3">
            <a:schemeClr val="dk1"/>
          </a:lnRef>
          <a:fillRef idx="0">
            <a:schemeClr val="dk1"/>
          </a:fillRef>
          <a:effectRef idx="2">
            <a:schemeClr val="dk1"/>
          </a:effectRef>
          <a:fontRef idx="minor">
            <a:schemeClr val="tx1"/>
          </a:fontRef>
        </p:style>
      </p:cxnSp>
      <p:pic>
        <p:nvPicPr>
          <p:cNvPr id="100" name="Picture 99" descr="graph.jpg"/>
          <p:cNvPicPr>
            <a:picLocks noChangeAspect="1"/>
          </p:cNvPicPr>
          <p:nvPr/>
        </p:nvPicPr>
        <p:blipFill>
          <a:blip r:embed="rId3" cstate="print"/>
          <a:srcRect l="5317" t="-1802" r="25453"/>
          <a:stretch>
            <a:fillRect/>
          </a:stretch>
        </p:blipFill>
        <p:spPr>
          <a:xfrm>
            <a:off x="5579572" y="388673"/>
            <a:ext cx="3072482" cy="44159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1" name="TextBox 100"/>
          <p:cNvSpPr txBox="1"/>
          <p:nvPr/>
        </p:nvSpPr>
        <p:spPr>
          <a:xfrm>
            <a:off x="5723689" y="4019553"/>
            <a:ext cx="316112" cy="246221"/>
          </a:xfrm>
          <a:prstGeom prst="rect">
            <a:avLst/>
          </a:prstGeom>
          <a:noFill/>
        </p:spPr>
        <p:txBody>
          <a:bodyPr wrap="none" rtlCol="0">
            <a:spAutoFit/>
          </a:bodyPr>
          <a:lstStyle/>
          <a:p>
            <a:r>
              <a:rPr lang="en-US" sz="1000" dirty="0" smtClean="0">
                <a:solidFill>
                  <a:prstClr val="black"/>
                </a:solidFill>
              </a:rPr>
              <a:t>10</a:t>
            </a:r>
            <a:endParaRPr lang="en-US" sz="1000" dirty="0">
              <a:solidFill>
                <a:prstClr val="black"/>
              </a:solidFill>
            </a:endParaRPr>
          </a:p>
        </p:txBody>
      </p:sp>
      <p:sp>
        <p:nvSpPr>
          <p:cNvPr id="102" name="TextBox 101"/>
          <p:cNvSpPr txBox="1"/>
          <p:nvPr/>
        </p:nvSpPr>
        <p:spPr>
          <a:xfrm>
            <a:off x="5730861" y="3857628"/>
            <a:ext cx="469917" cy="246221"/>
          </a:xfrm>
          <a:prstGeom prst="rect">
            <a:avLst/>
          </a:prstGeom>
          <a:noFill/>
        </p:spPr>
        <p:txBody>
          <a:bodyPr wrap="square" rtlCol="0">
            <a:spAutoFit/>
          </a:bodyPr>
          <a:lstStyle/>
          <a:p>
            <a:r>
              <a:rPr lang="en-US" sz="1000" dirty="0" smtClean="0">
                <a:solidFill>
                  <a:prstClr val="black"/>
                </a:solidFill>
              </a:rPr>
              <a:t>20</a:t>
            </a:r>
            <a:endParaRPr lang="en-US" sz="1000" dirty="0">
              <a:solidFill>
                <a:prstClr val="black"/>
              </a:solidFill>
            </a:endParaRPr>
          </a:p>
        </p:txBody>
      </p:sp>
      <p:sp>
        <p:nvSpPr>
          <p:cNvPr id="103" name="TextBox 102"/>
          <p:cNvSpPr txBox="1"/>
          <p:nvPr/>
        </p:nvSpPr>
        <p:spPr>
          <a:xfrm>
            <a:off x="5724136" y="3697130"/>
            <a:ext cx="316112" cy="246221"/>
          </a:xfrm>
          <a:prstGeom prst="rect">
            <a:avLst/>
          </a:prstGeom>
          <a:noFill/>
        </p:spPr>
        <p:txBody>
          <a:bodyPr wrap="none" rtlCol="0">
            <a:spAutoFit/>
          </a:bodyPr>
          <a:lstStyle/>
          <a:p>
            <a:r>
              <a:rPr lang="en-US" sz="1000" dirty="0" smtClean="0">
                <a:solidFill>
                  <a:prstClr val="black"/>
                </a:solidFill>
              </a:rPr>
              <a:t>30</a:t>
            </a:r>
            <a:endParaRPr lang="en-US" sz="1000" dirty="0">
              <a:solidFill>
                <a:prstClr val="black"/>
              </a:solidFill>
            </a:endParaRPr>
          </a:p>
        </p:txBody>
      </p:sp>
      <p:sp>
        <p:nvSpPr>
          <p:cNvPr id="104" name="TextBox 103"/>
          <p:cNvSpPr txBox="1"/>
          <p:nvPr/>
        </p:nvSpPr>
        <p:spPr>
          <a:xfrm>
            <a:off x="5732067" y="3525680"/>
            <a:ext cx="316112" cy="246221"/>
          </a:xfrm>
          <a:prstGeom prst="rect">
            <a:avLst/>
          </a:prstGeom>
          <a:noFill/>
        </p:spPr>
        <p:txBody>
          <a:bodyPr wrap="none" rtlCol="0">
            <a:spAutoFit/>
          </a:bodyPr>
          <a:lstStyle/>
          <a:p>
            <a:r>
              <a:rPr lang="en-US" sz="1000" dirty="0" smtClean="0">
                <a:solidFill>
                  <a:prstClr val="black"/>
                </a:solidFill>
              </a:rPr>
              <a:t>40</a:t>
            </a:r>
            <a:endParaRPr lang="en-US" sz="1000" dirty="0">
              <a:solidFill>
                <a:prstClr val="black"/>
              </a:solidFill>
            </a:endParaRPr>
          </a:p>
        </p:txBody>
      </p:sp>
      <p:sp>
        <p:nvSpPr>
          <p:cNvPr id="105" name="TextBox 104"/>
          <p:cNvSpPr txBox="1"/>
          <p:nvPr/>
        </p:nvSpPr>
        <p:spPr>
          <a:xfrm>
            <a:off x="5714611" y="3363757"/>
            <a:ext cx="316112" cy="246221"/>
          </a:xfrm>
          <a:prstGeom prst="rect">
            <a:avLst/>
          </a:prstGeom>
          <a:noFill/>
        </p:spPr>
        <p:txBody>
          <a:bodyPr wrap="none" rtlCol="0">
            <a:spAutoFit/>
          </a:bodyPr>
          <a:lstStyle/>
          <a:p>
            <a:r>
              <a:rPr lang="en-US" sz="1000" dirty="0" smtClean="0">
                <a:solidFill>
                  <a:prstClr val="black"/>
                </a:solidFill>
              </a:rPr>
              <a:t>50</a:t>
            </a:r>
            <a:endParaRPr lang="en-US" sz="1000" dirty="0">
              <a:solidFill>
                <a:prstClr val="black"/>
              </a:solidFill>
            </a:endParaRPr>
          </a:p>
        </p:txBody>
      </p:sp>
      <p:sp>
        <p:nvSpPr>
          <p:cNvPr id="106" name="TextBox 105"/>
          <p:cNvSpPr txBox="1"/>
          <p:nvPr/>
        </p:nvSpPr>
        <p:spPr>
          <a:xfrm>
            <a:off x="5716490" y="3211355"/>
            <a:ext cx="316112" cy="246221"/>
          </a:xfrm>
          <a:prstGeom prst="rect">
            <a:avLst/>
          </a:prstGeom>
          <a:noFill/>
        </p:spPr>
        <p:txBody>
          <a:bodyPr wrap="none" rtlCol="0">
            <a:spAutoFit/>
          </a:bodyPr>
          <a:lstStyle/>
          <a:p>
            <a:r>
              <a:rPr lang="en-US" sz="1000" dirty="0" smtClean="0">
                <a:solidFill>
                  <a:prstClr val="black"/>
                </a:solidFill>
              </a:rPr>
              <a:t>60</a:t>
            </a:r>
          </a:p>
        </p:txBody>
      </p:sp>
      <p:cxnSp>
        <p:nvCxnSpPr>
          <p:cNvPr id="107" name="Straight Arrow Connector 106"/>
          <p:cNvCxnSpPr/>
          <p:nvPr/>
        </p:nvCxnSpPr>
        <p:spPr>
          <a:xfrm rot="5400000">
            <a:off x="3966573" y="2684695"/>
            <a:ext cx="4114800" cy="794"/>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flipV="1">
            <a:off x="5633240" y="4315360"/>
            <a:ext cx="2743200" cy="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5710624" y="4316786"/>
            <a:ext cx="303288" cy="323165"/>
          </a:xfrm>
          <a:prstGeom prst="rect">
            <a:avLst/>
          </a:prstGeom>
          <a:noFill/>
        </p:spPr>
        <p:txBody>
          <a:bodyPr wrap="none" rtlCol="0">
            <a:spAutoFit/>
          </a:bodyPr>
          <a:lstStyle/>
          <a:p>
            <a:r>
              <a:rPr lang="en-US" sz="1500" dirty="0" smtClean="0">
                <a:solidFill>
                  <a:prstClr val="black"/>
                </a:solidFill>
                <a:latin typeface="Bookman Old Style" pitchFamily="18" charset="0"/>
              </a:rPr>
              <a:t>0</a:t>
            </a:r>
            <a:endParaRPr lang="en-US" sz="1500" dirty="0">
              <a:solidFill>
                <a:prstClr val="black"/>
              </a:solidFill>
              <a:latin typeface="Bookman Old Style" pitchFamily="18" charset="0"/>
            </a:endParaRPr>
          </a:p>
        </p:txBody>
      </p:sp>
      <p:sp>
        <p:nvSpPr>
          <p:cNvPr id="110" name="TextBox 109"/>
          <p:cNvSpPr txBox="1"/>
          <p:nvPr/>
        </p:nvSpPr>
        <p:spPr>
          <a:xfrm>
            <a:off x="6063646" y="4325002"/>
            <a:ext cx="316112" cy="246221"/>
          </a:xfrm>
          <a:prstGeom prst="rect">
            <a:avLst/>
          </a:prstGeom>
          <a:noFill/>
        </p:spPr>
        <p:txBody>
          <a:bodyPr wrap="none" rtlCol="0">
            <a:spAutoFit/>
          </a:bodyPr>
          <a:lstStyle/>
          <a:p>
            <a:r>
              <a:rPr lang="en-US" sz="1000" dirty="0" smtClean="0">
                <a:solidFill>
                  <a:prstClr val="black"/>
                </a:solidFill>
              </a:rPr>
              <a:t>10</a:t>
            </a:r>
            <a:endParaRPr lang="en-US" sz="1000" dirty="0">
              <a:solidFill>
                <a:prstClr val="black"/>
              </a:solidFill>
            </a:endParaRPr>
          </a:p>
        </p:txBody>
      </p:sp>
      <p:sp>
        <p:nvSpPr>
          <p:cNvPr id="111" name="TextBox 110"/>
          <p:cNvSpPr txBox="1"/>
          <p:nvPr/>
        </p:nvSpPr>
        <p:spPr>
          <a:xfrm>
            <a:off x="5714164" y="3030382"/>
            <a:ext cx="316112" cy="246221"/>
          </a:xfrm>
          <a:prstGeom prst="rect">
            <a:avLst/>
          </a:prstGeom>
          <a:noFill/>
        </p:spPr>
        <p:txBody>
          <a:bodyPr wrap="none" rtlCol="0">
            <a:spAutoFit/>
          </a:bodyPr>
          <a:lstStyle/>
          <a:p>
            <a:r>
              <a:rPr lang="en-US" sz="1000" dirty="0" smtClean="0">
                <a:solidFill>
                  <a:prstClr val="black"/>
                </a:solidFill>
              </a:rPr>
              <a:t>70</a:t>
            </a:r>
            <a:endParaRPr lang="en-US" sz="1000" dirty="0">
              <a:solidFill>
                <a:prstClr val="black"/>
              </a:solidFill>
            </a:endParaRPr>
          </a:p>
        </p:txBody>
      </p:sp>
      <p:sp>
        <p:nvSpPr>
          <p:cNvPr id="118" name="Rectangle 117"/>
          <p:cNvSpPr/>
          <p:nvPr/>
        </p:nvSpPr>
        <p:spPr>
          <a:xfrm>
            <a:off x="7749238" y="4042585"/>
            <a:ext cx="556563" cy="261610"/>
          </a:xfrm>
          <a:prstGeom prst="rect">
            <a:avLst/>
          </a:prstGeom>
        </p:spPr>
        <p:txBody>
          <a:bodyPr wrap="none">
            <a:spAutoFit/>
          </a:bodyPr>
          <a:lstStyle/>
          <a:p>
            <a:r>
              <a:rPr lang="en-US" sz="1100" b="1" dirty="0" smtClean="0">
                <a:solidFill>
                  <a:srgbClr val="0000CC"/>
                </a:solidFill>
              </a:rPr>
              <a:t>(80, 0)</a:t>
            </a:r>
            <a:endParaRPr lang="en-US" sz="1100" b="1" dirty="0">
              <a:solidFill>
                <a:srgbClr val="0000CC"/>
              </a:solidFill>
            </a:endParaRPr>
          </a:p>
        </p:txBody>
      </p:sp>
      <p:sp>
        <p:nvSpPr>
          <p:cNvPr id="119" name="Rectangle 118"/>
          <p:cNvSpPr/>
          <p:nvPr/>
        </p:nvSpPr>
        <p:spPr>
          <a:xfrm>
            <a:off x="5968642" y="1314450"/>
            <a:ext cx="660758" cy="261610"/>
          </a:xfrm>
          <a:prstGeom prst="rect">
            <a:avLst/>
          </a:prstGeom>
        </p:spPr>
        <p:txBody>
          <a:bodyPr wrap="none">
            <a:spAutoFit/>
          </a:bodyPr>
          <a:lstStyle/>
          <a:p>
            <a:r>
              <a:rPr lang="en-US" sz="1100" b="1" dirty="0" smtClean="0">
                <a:solidFill>
                  <a:srgbClr val="0000CC"/>
                </a:solidFill>
              </a:rPr>
              <a:t> (0, 160)</a:t>
            </a:r>
            <a:endParaRPr lang="en-US" sz="1100" dirty="0">
              <a:solidFill>
                <a:srgbClr val="0000CC"/>
              </a:solidFill>
            </a:endParaRPr>
          </a:p>
        </p:txBody>
      </p:sp>
      <p:sp>
        <p:nvSpPr>
          <p:cNvPr id="120" name="Text Box 5"/>
          <p:cNvSpPr txBox="1">
            <a:spLocks noChangeArrowheads="1"/>
          </p:cNvSpPr>
          <p:nvPr/>
        </p:nvSpPr>
        <p:spPr bwMode="auto">
          <a:xfrm>
            <a:off x="6303340" y="493448"/>
            <a:ext cx="2021963" cy="609398"/>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square">
            <a:spAutoFit/>
          </a:bodyPr>
          <a:lstStyle/>
          <a:p>
            <a:pPr>
              <a:lnSpc>
                <a:spcPct val="80000"/>
              </a:lnSpc>
            </a:pPr>
            <a:r>
              <a:rPr lang="en-US" sz="1400" dirty="0" smtClean="0">
                <a:solidFill>
                  <a:prstClr val="black"/>
                </a:solidFill>
              </a:rPr>
              <a:t>Scale</a:t>
            </a:r>
          </a:p>
          <a:p>
            <a:pPr>
              <a:lnSpc>
                <a:spcPct val="80000"/>
              </a:lnSpc>
            </a:pPr>
            <a:r>
              <a:rPr lang="en-US" sz="1400" dirty="0" smtClean="0">
                <a:solidFill>
                  <a:prstClr val="black"/>
                </a:solidFill>
              </a:rPr>
              <a:t>On X axis 1 cm = Rs. 10 </a:t>
            </a:r>
          </a:p>
          <a:p>
            <a:pPr>
              <a:lnSpc>
                <a:spcPct val="80000"/>
              </a:lnSpc>
            </a:pPr>
            <a:r>
              <a:rPr lang="en-US" sz="1400" dirty="0" smtClean="0">
                <a:solidFill>
                  <a:prstClr val="black"/>
                </a:solidFill>
              </a:rPr>
              <a:t>On Y axis 1 cm = Rs. 10</a:t>
            </a:r>
          </a:p>
        </p:txBody>
      </p:sp>
      <p:sp>
        <p:nvSpPr>
          <p:cNvPr id="121" name="Rectangle 120"/>
          <p:cNvSpPr/>
          <p:nvPr/>
        </p:nvSpPr>
        <p:spPr>
          <a:xfrm>
            <a:off x="8325297" y="4180257"/>
            <a:ext cx="277640" cy="246221"/>
          </a:xfrm>
          <a:prstGeom prst="rect">
            <a:avLst/>
          </a:prstGeom>
        </p:spPr>
        <p:txBody>
          <a:bodyPr wrap="none">
            <a:spAutoFit/>
          </a:bodyPr>
          <a:lstStyle/>
          <a:p>
            <a:r>
              <a:rPr lang="en-US" sz="1000" dirty="0" smtClean="0">
                <a:solidFill>
                  <a:prstClr val="black"/>
                </a:solidFill>
                <a:latin typeface="Bookman Old Style" pitchFamily="18" charset="0"/>
              </a:rPr>
              <a:t>X</a:t>
            </a:r>
            <a:endParaRPr lang="en-US" sz="1000" dirty="0">
              <a:solidFill>
                <a:prstClr val="black"/>
              </a:solidFill>
            </a:endParaRPr>
          </a:p>
        </p:txBody>
      </p:sp>
      <p:sp>
        <p:nvSpPr>
          <p:cNvPr id="122" name="Rectangle 121"/>
          <p:cNvSpPr/>
          <p:nvPr/>
        </p:nvSpPr>
        <p:spPr>
          <a:xfrm>
            <a:off x="5894094" y="431901"/>
            <a:ext cx="247184" cy="246221"/>
          </a:xfrm>
          <a:prstGeom prst="rect">
            <a:avLst/>
          </a:prstGeom>
        </p:spPr>
        <p:txBody>
          <a:bodyPr wrap="none">
            <a:spAutoFit/>
          </a:bodyPr>
          <a:lstStyle/>
          <a:p>
            <a:r>
              <a:rPr lang="en-US" sz="1000" dirty="0" smtClean="0">
                <a:solidFill>
                  <a:prstClr val="black"/>
                </a:solidFill>
              </a:rPr>
              <a:t>Y</a:t>
            </a:r>
            <a:endParaRPr lang="en-US" sz="1000" dirty="0">
              <a:solidFill>
                <a:prstClr val="black"/>
              </a:solidFill>
            </a:endParaRPr>
          </a:p>
        </p:txBody>
      </p:sp>
      <p:grpSp>
        <p:nvGrpSpPr>
          <p:cNvPr id="123" name="Group 122"/>
          <p:cNvGrpSpPr/>
          <p:nvPr/>
        </p:nvGrpSpPr>
        <p:grpSpPr>
          <a:xfrm>
            <a:off x="5970483" y="1752600"/>
            <a:ext cx="95360" cy="96012"/>
            <a:chOff x="6647186" y="3067050"/>
            <a:chExt cx="93339" cy="93339"/>
          </a:xfrm>
        </p:grpSpPr>
        <p:sp>
          <p:nvSpPr>
            <p:cNvPr id="124" name="Oval 123"/>
            <p:cNvSpPr/>
            <p:nvPr/>
          </p:nvSpPr>
          <p:spPr>
            <a:xfrm flipV="1">
              <a:off x="6670996" y="3092777"/>
              <a:ext cx="45719" cy="4571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prstClr val="white"/>
                </a:solidFill>
              </a:endParaRPr>
            </a:p>
          </p:txBody>
        </p:sp>
        <p:sp>
          <p:nvSpPr>
            <p:cNvPr id="125" name="Oval 124"/>
            <p:cNvSpPr/>
            <p:nvPr/>
          </p:nvSpPr>
          <p:spPr>
            <a:xfrm flipV="1">
              <a:off x="6647186" y="3067050"/>
              <a:ext cx="93339" cy="93339"/>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prstClr val="white"/>
                </a:solidFill>
              </a:endParaRPr>
            </a:p>
          </p:txBody>
        </p:sp>
      </p:grpSp>
      <p:sp>
        <p:nvSpPr>
          <p:cNvPr id="126" name="Rectangle 125"/>
          <p:cNvSpPr/>
          <p:nvPr/>
        </p:nvSpPr>
        <p:spPr>
          <a:xfrm rot="3502870">
            <a:off x="6444093" y="3066911"/>
            <a:ext cx="1428866" cy="276999"/>
          </a:xfrm>
          <a:prstGeom prst="rect">
            <a:avLst/>
          </a:prstGeom>
          <a:noFill/>
          <a:effectLst/>
        </p:spPr>
        <p:style>
          <a:lnRef idx="0">
            <a:schemeClr val="accent6"/>
          </a:lnRef>
          <a:fillRef idx="3">
            <a:schemeClr val="accent6"/>
          </a:fillRef>
          <a:effectRef idx="3">
            <a:schemeClr val="accent6"/>
          </a:effectRef>
          <a:fontRef idx="minor">
            <a:schemeClr val="lt1"/>
          </a:fontRef>
        </p:style>
        <p:txBody>
          <a:bodyPr wrap="square">
            <a:spAutoFit/>
          </a:bodyPr>
          <a:lstStyle/>
          <a:p>
            <a:r>
              <a:rPr lang="en-US" sz="1200" b="1" dirty="0" smtClean="0">
                <a:solidFill>
                  <a:prstClr val="black"/>
                </a:solidFill>
              </a:rPr>
              <a:t>2x + y = 160</a:t>
            </a:r>
            <a:endParaRPr lang="en-US" sz="1200" dirty="0">
              <a:solidFill>
                <a:prstClr val="black"/>
              </a:solidFill>
            </a:endParaRPr>
          </a:p>
        </p:txBody>
      </p:sp>
      <p:sp>
        <p:nvSpPr>
          <p:cNvPr id="127" name="Rectangle 126"/>
          <p:cNvSpPr/>
          <p:nvPr/>
        </p:nvSpPr>
        <p:spPr>
          <a:xfrm rot="14164521">
            <a:off x="6037249" y="2892194"/>
            <a:ext cx="1297258" cy="276999"/>
          </a:xfrm>
          <a:prstGeom prst="rect">
            <a:avLst/>
          </a:prstGeom>
          <a:noFill/>
          <a:effectLst/>
        </p:spPr>
        <p:style>
          <a:lnRef idx="0">
            <a:schemeClr val="accent6"/>
          </a:lnRef>
          <a:fillRef idx="3">
            <a:schemeClr val="accent6"/>
          </a:fillRef>
          <a:effectRef idx="3">
            <a:schemeClr val="accent6"/>
          </a:effectRef>
          <a:fontRef idx="minor">
            <a:schemeClr val="lt1"/>
          </a:fontRef>
        </p:style>
        <p:txBody>
          <a:bodyPr wrap="square">
            <a:spAutoFit/>
          </a:bodyPr>
          <a:lstStyle/>
          <a:p>
            <a:r>
              <a:rPr lang="en-US" sz="1200" b="1" i="1" dirty="0" smtClean="0">
                <a:solidFill>
                  <a:prstClr val="black"/>
                </a:solidFill>
              </a:rPr>
              <a:t>2x + y = 150</a:t>
            </a:r>
            <a:endParaRPr lang="en-US" sz="1200" dirty="0">
              <a:solidFill>
                <a:prstClr val="black"/>
              </a:solidFill>
            </a:endParaRPr>
          </a:p>
        </p:txBody>
      </p:sp>
      <p:sp>
        <p:nvSpPr>
          <p:cNvPr id="129" name="TextBox 128"/>
          <p:cNvSpPr txBox="1"/>
          <p:nvPr/>
        </p:nvSpPr>
        <p:spPr>
          <a:xfrm>
            <a:off x="6488080" y="4334527"/>
            <a:ext cx="316112" cy="246221"/>
          </a:xfrm>
          <a:prstGeom prst="rect">
            <a:avLst/>
          </a:prstGeom>
          <a:noFill/>
        </p:spPr>
        <p:txBody>
          <a:bodyPr wrap="none" rtlCol="0">
            <a:spAutoFit/>
          </a:bodyPr>
          <a:lstStyle/>
          <a:p>
            <a:r>
              <a:rPr lang="en-US" sz="1000" dirty="0" smtClean="0">
                <a:solidFill>
                  <a:prstClr val="black"/>
                </a:solidFill>
              </a:rPr>
              <a:t>30</a:t>
            </a:r>
            <a:endParaRPr lang="en-US" sz="1000" dirty="0">
              <a:solidFill>
                <a:prstClr val="black"/>
              </a:solidFill>
            </a:endParaRPr>
          </a:p>
        </p:txBody>
      </p:sp>
      <p:sp>
        <p:nvSpPr>
          <p:cNvPr id="130" name="TextBox 129"/>
          <p:cNvSpPr txBox="1"/>
          <p:nvPr/>
        </p:nvSpPr>
        <p:spPr>
          <a:xfrm>
            <a:off x="6284670" y="4325002"/>
            <a:ext cx="316112" cy="246221"/>
          </a:xfrm>
          <a:prstGeom prst="rect">
            <a:avLst/>
          </a:prstGeom>
          <a:noFill/>
        </p:spPr>
        <p:txBody>
          <a:bodyPr wrap="none" rtlCol="0">
            <a:spAutoFit/>
          </a:bodyPr>
          <a:lstStyle/>
          <a:p>
            <a:r>
              <a:rPr lang="en-US" sz="1000" dirty="0" smtClean="0">
                <a:solidFill>
                  <a:prstClr val="black"/>
                </a:solidFill>
              </a:rPr>
              <a:t>20</a:t>
            </a:r>
            <a:endParaRPr lang="en-US" sz="1000" dirty="0">
              <a:solidFill>
                <a:prstClr val="black"/>
              </a:solidFill>
            </a:endParaRPr>
          </a:p>
        </p:txBody>
      </p:sp>
      <p:sp>
        <p:nvSpPr>
          <p:cNvPr id="156" name="TextBox 155"/>
          <p:cNvSpPr txBox="1"/>
          <p:nvPr/>
        </p:nvSpPr>
        <p:spPr>
          <a:xfrm>
            <a:off x="6943162" y="4334527"/>
            <a:ext cx="316112" cy="246221"/>
          </a:xfrm>
          <a:prstGeom prst="rect">
            <a:avLst/>
          </a:prstGeom>
          <a:noFill/>
        </p:spPr>
        <p:txBody>
          <a:bodyPr wrap="none" rtlCol="0">
            <a:spAutoFit/>
          </a:bodyPr>
          <a:lstStyle/>
          <a:p>
            <a:r>
              <a:rPr lang="en-US" sz="1000" dirty="0" smtClean="0">
                <a:solidFill>
                  <a:prstClr val="black"/>
                </a:solidFill>
              </a:rPr>
              <a:t>50</a:t>
            </a:r>
            <a:endParaRPr lang="en-US" sz="1000" dirty="0">
              <a:solidFill>
                <a:prstClr val="black"/>
              </a:solidFill>
            </a:endParaRPr>
          </a:p>
        </p:txBody>
      </p:sp>
      <p:sp>
        <p:nvSpPr>
          <p:cNvPr id="157" name="TextBox 156"/>
          <p:cNvSpPr txBox="1"/>
          <p:nvPr/>
        </p:nvSpPr>
        <p:spPr>
          <a:xfrm>
            <a:off x="6730676" y="4334527"/>
            <a:ext cx="316112" cy="246221"/>
          </a:xfrm>
          <a:prstGeom prst="rect">
            <a:avLst/>
          </a:prstGeom>
          <a:noFill/>
        </p:spPr>
        <p:txBody>
          <a:bodyPr wrap="none" rtlCol="0">
            <a:spAutoFit/>
          </a:bodyPr>
          <a:lstStyle/>
          <a:p>
            <a:r>
              <a:rPr lang="en-US" sz="1000" dirty="0" smtClean="0">
                <a:solidFill>
                  <a:prstClr val="black"/>
                </a:solidFill>
              </a:rPr>
              <a:t>40</a:t>
            </a:r>
            <a:endParaRPr lang="en-US" sz="1000" dirty="0">
              <a:solidFill>
                <a:prstClr val="black"/>
              </a:solidFill>
            </a:endParaRPr>
          </a:p>
        </p:txBody>
      </p:sp>
      <p:sp>
        <p:nvSpPr>
          <p:cNvPr id="158" name="TextBox 157"/>
          <p:cNvSpPr txBox="1"/>
          <p:nvPr/>
        </p:nvSpPr>
        <p:spPr>
          <a:xfrm>
            <a:off x="7381875" y="4335644"/>
            <a:ext cx="316112" cy="246221"/>
          </a:xfrm>
          <a:prstGeom prst="rect">
            <a:avLst/>
          </a:prstGeom>
          <a:noFill/>
        </p:spPr>
        <p:txBody>
          <a:bodyPr wrap="none" rtlCol="0">
            <a:spAutoFit/>
          </a:bodyPr>
          <a:lstStyle/>
          <a:p>
            <a:r>
              <a:rPr lang="en-US" sz="1000" dirty="0" smtClean="0">
                <a:solidFill>
                  <a:prstClr val="black"/>
                </a:solidFill>
              </a:rPr>
              <a:t>70</a:t>
            </a:r>
            <a:endParaRPr lang="en-US" sz="1000" dirty="0">
              <a:solidFill>
                <a:prstClr val="black"/>
              </a:solidFill>
            </a:endParaRPr>
          </a:p>
        </p:txBody>
      </p:sp>
      <p:sp>
        <p:nvSpPr>
          <p:cNvPr id="159" name="TextBox 158"/>
          <p:cNvSpPr txBox="1"/>
          <p:nvPr/>
        </p:nvSpPr>
        <p:spPr>
          <a:xfrm>
            <a:off x="7172325" y="4333878"/>
            <a:ext cx="316112" cy="246221"/>
          </a:xfrm>
          <a:prstGeom prst="rect">
            <a:avLst/>
          </a:prstGeom>
          <a:noFill/>
        </p:spPr>
        <p:txBody>
          <a:bodyPr wrap="none" rtlCol="0">
            <a:spAutoFit/>
          </a:bodyPr>
          <a:lstStyle/>
          <a:p>
            <a:r>
              <a:rPr lang="en-US" sz="1000" dirty="0" smtClean="0">
                <a:solidFill>
                  <a:prstClr val="black"/>
                </a:solidFill>
              </a:rPr>
              <a:t>60</a:t>
            </a:r>
            <a:endParaRPr lang="en-US" sz="1000" dirty="0">
              <a:solidFill>
                <a:prstClr val="black"/>
              </a:solidFill>
            </a:endParaRPr>
          </a:p>
        </p:txBody>
      </p:sp>
      <p:cxnSp>
        <p:nvCxnSpPr>
          <p:cNvPr id="166" name="Straight Arrow Connector 165"/>
          <p:cNvCxnSpPr/>
          <p:nvPr/>
        </p:nvCxnSpPr>
        <p:spPr>
          <a:xfrm flipH="1" flipV="1">
            <a:off x="5741598" y="1223187"/>
            <a:ext cx="2204045" cy="3359572"/>
          </a:xfrm>
          <a:prstGeom prst="straightConnector1">
            <a:avLst/>
          </a:prstGeom>
          <a:ln w="127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67" name="Group 166"/>
          <p:cNvGrpSpPr/>
          <p:nvPr/>
        </p:nvGrpSpPr>
        <p:grpSpPr>
          <a:xfrm>
            <a:off x="7720584" y="4261660"/>
            <a:ext cx="128016" cy="96012"/>
            <a:chOff x="6647186" y="3067050"/>
            <a:chExt cx="93339" cy="93339"/>
          </a:xfrm>
        </p:grpSpPr>
        <p:sp>
          <p:nvSpPr>
            <p:cNvPr id="168" name="Oval 167"/>
            <p:cNvSpPr/>
            <p:nvPr/>
          </p:nvSpPr>
          <p:spPr>
            <a:xfrm flipV="1">
              <a:off x="6670996" y="3092777"/>
              <a:ext cx="45719" cy="4571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prstClr val="white"/>
                </a:solidFill>
              </a:endParaRPr>
            </a:p>
          </p:txBody>
        </p:sp>
        <p:sp>
          <p:nvSpPr>
            <p:cNvPr id="169" name="Oval 168"/>
            <p:cNvSpPr/>
            <p:nvPr/>
          </p:nvSpPr>
          <p:spPr>
            <a:xfrm flipV="1">
              <a:off x="6647186" y="3067050"/>
              <a:ext cx="93339" cy="93339"/>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prstClr val="white"/>
                </a:solidFill>
              </a:endParaRPr>
            </a:p>
          </p:txBody>
        </p:sp>
      </p:grpSp>
      <p:grpSp>
        <p:nvGrpSpPr>
          <p:cNvPr id="173" name="Group 172"/>
          <p:cNvGrpSpPr/>
          <p:nvPr/>
        </p:nvGrpSpPr>
        <p:grpSpPr>
          <a:xfrm>
            <a:off x="5956690" y="1571625"/>
            <a:ext cx="128016" cy="96012"/>
            <a:chOff x="6647186" y="3067050"/>
            <a:chExt cx="93339" cy="93339"/>
          </a:xfrm>
        </p:grpSpPr>
        <p:sp>
          <p:nvSpPr>
            <p:cNvPr id="174" name="Oval 173"/>
            <p:cNvSpPr/>
            <p:nvPr/>
          </p:nvSpPr>
          <p:spPr>
            <a:xfrm flipV="1">
              <a:off x="6670996" y="3092777"/>
              <a:ext cx="45719" cy="4571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prstClr val="white"/>
                </a:solidFill>
              </a:endParaRPr>
            </a:p>
          </p:txBody>
        </p:sp>
        <p:sp>
          <p:nvSpPr>
            <p:cNvPr id="175" name="Oval 174"/>
            <p:cNvSpPr/>
            <p:nvPr/>
          </p:nvSpPr>
          <p:spPr>
            <a:xfrm flipV="1">
              <a:off x="6647186" y="3067050"/>
              <a:ext cx="93339" cy="93339"/>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prstClr val="white"/>
                </a:solidFill>
              </a:endParaRPr>
            </a:p>
          </p:txBody>
        </p:sp>
      </p:grpSp>
      <p:grpSp>
        <p:nvGrpSpPr>
          <p:cNvPr id="176" name="Group 175"/>
          <p:cNvGrpSpPr/>
          <p:nvPr/>
        </p:nvGrpSpPr>
        <p:grpSpPr>
          <a:xfrm>
            <a:off x="7619890" y="4260898"/>
            <a:ext cx="95360" cy="96012"/>
            <a:chOff x="6647186" y="3067050"/>
            <a:chExt cx="93339" cy="93339"/>
          </a:xfrm>
        </p:grpSpPr>
        <p:sp>
          <p:nvSpPr>
            <p:cNvPr id="177" name="Oval 176"/>
            <p:cNvSpPr/>
            <p:nvPr/>
          </p:nvSpPr>
          <p:spPr>
            <a:xfrm flipV="1">
              <a:off x="6670996" y="3092777"/>
              <a:ext cx="45719" cy="4571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prstClr val="white"/>
                </a:solidFill>
              </a:endParaRPr>
            </a:p>
          </p:txBody>
        </p:sp>
        <p:sp>
          <p:nvSpPr>
            <p:cNvPr id="178" name="Oval 177"/>
            <p:cNvSpPr/>
            <p:nvPr/>
          </p:nvSpPr>
          <p:spPr>
            <a:xfrm flipV="1">
              <a:off x="6647186" y="3067050"/>
              <a:ext cx="93339" cy="93339"/>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prstClr val="white"/>
                </a:solidFill>
              </a:endParaRPr>
            </a:p>
          </p:txBody>
        </p:sp>
      </p:grpSp>
      <p:cxnSp>
        <p:nvCxnSpPr>
          <p:cNvPr id="179" name="Straight Arrow Connector 178"/>
          <p:cNvCxnSpPr/>
          <p:nvPr/>
        </p:nvCxnSpPr>
        <p:spPr>
          <a:xfrm flipH="1" flipV="1">
            <a:off x="5658303" y="1286885"/>
            <a:ext cx="2287341" cy="3446085"/>
          </a:xfrm>
          <a:prstGeom prst="straightConnector1">
            <a:avLst/>
          </a:prstGeom>
          <a:ln w="127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0" name="Rectangle 149"/>
          <p:cNvSpPr/>
          <p:nvPr/>
        </p:nvSpPr>
        <p:spPr>
          <a:xfrm>
            <a:off x="6044842" y="1624340"/>
            <a:ext cx="660758" cy="261610"/>
          </a:xfrm>
          <a:prstGeom prst="rect">
            <a:avLst/>
          </a:prstGeom>
        </p:spPr>
        <p:txBody>
          <a:bodyPr wrap="none">
            <a:spAutoFit/>
          </a:bodyPr>
          <a:lstStyle/>
          <a:p>
            <a:r>
              <a:rPr lang="en-US" sz="1100" b="1" dirty="0" smtClean="0">
                <a:solidFill>
                  <a:srgbClr val="0000CC"/>
                </a:solidFill>
              </a:rPr>
              <a:t> (0, 150)</a:t>
            </a:r>
            <a:endParaRPr lang="en-US" sz="1100" dirty="0">
              <a:solidFill>
                <a:srgbClr val="0000CC"/>
              </a:solidFill>
            </a:endParaRPr>
          </a:p>
        </p:txBody>
      </p:sp>
      <p:sp>
        <p:nvSpPr>
          <p:cNvPr id="151" name="Rectangle 150"/>
          <p:cNvSpPr/>
          <p:nvPr/>
        </p:nvSpPr>
        <p:spPr>
          <a:xfrm>
            <a:off x="7143753" y="4048125"/>
            <a:ext cx="556563" cy="261610"/>
          </a:xfrm>
          <a:prstGeom prst="rect">
            <a:avLst/>
          </a:prstGeom>
        </p:spPr>
        <p:txBody>
          <a:bodyPr wrap="none">
            <a:spAutoFit/>
          </a:bodyPr>
          <a:lstStyle/>
          <a:p>
            <a:r>
              <a:rPr lang="en-US" sz="1100" b="1" dirty="0" smtClean="0">
                <a:solidFill>
                  <a:srgbClr val="0000CC"/>
                </a:solidFill>
              </a:rPr>
              <a:t>(75, 0)</a:t>
            </a:r>
            <a:endParaRPr lang="en-US" sz="1100" b="1" dirty="0">
              <a:solidFill>
                <a:srgbClr val="0000CC"/>
              </a:solidFill>
            </a:endParaRPr>
          </a:p>
        </p:txBody>
      </p:sp>
      <p:sp>
        <p:nvSpPr>
          <p:cNvPr id="154" name="TextBox 153"/>
          <p:cNvSpPr txBox="1"/>
          <p:nvPr/>
        </p:nvSpPr>
        <p:spPr>
          <a:xfrm>
            <a:off x="7620000" y="4325782"/>
            <a:ext cx="316112" cy="246221"/>
          </a:xfrm>
          <a:prstGeom prst="rect">
            <a:avLst/>
          </a:prstGeom>
          <a:noFill/>
        </p:spPr>
        <p:txBody>
          <a:bodyPr wrap="none" rtlCol="0">
            <a:spAutoFit/>
          </a:bodyPr>
          <a:lstStyle/>
          <a:p>
            <a:r>
              <a:rPr lang="en-US" sz="1000" dirty="0" smtClean="0">
                <a:solidFill>
                  <a:prstClr val="black"/>
                </a:solidFill>
              </a:rPr>
              <a:t>80</a:t>
            </a:r>
            <a:endParaRPr lang="en-US" sz="1000" dirty="0">
              <a:solidFill>
                <a:prstClr val="black"/>
              </a:solidFill>
            </a:endParaRPr>
          </a:p>
        </p:txBody>
      </p:sp>
      <p:sp>
        <p:nvSpPr>
          <p:cNvPr id="155" name="TextBox 154"/>
          <p:cNvSpPr txBox="1"/>
          <p:nvPr/>
        </p:nvSpPr>
        <p:spPr>
          <a:xfrm>
            <a:off x="7848600" y="4324353"/>
            <a:ext cx="316112" cy="246221"/>
          </a:xfrm>
          <a:prstGeom prst="rect">
            <a:avLst/>
          </a:prstGeom>
          <a:noFill/>
        </p:spPr>
        <p:txBody>
          <a:bodyPr wrap="none" rtlCol="0">
            <a:spAutoFit/>
          </a:bodyPr>
          <a:lstStyle/>
          <a:p>
            <a:r>
              <a:rPr lang="en-US" sz="1000" dirty="0" smtClean="0">
                <a:solidFill>
                  <a:prstClr val="black"/>
                </a:solidFill>
              </a:rPr>
              <a:t>90</a:t>
            </a:r>
            <a:endParaRPr lang="en-US" sz="1000" dirty="0">
              <a:solidFill>
                <a:prstClr val="black"/>
              </a:solidFill>
            </a:endParaRPr>
          </a:p>
        </p:txBody>
      </p:sp>
      <p:sp>
        <p:nvSpPr>
          <p:cNvPr id="160" name="TextBox 159"/>
          <p:cNvSpPr txBox="1"/>
          <p:nvPr/>
        </p:nvSpPr>
        <p:spPr>
          <a:xfrm>
            <a:off x="5715000" y="2857500"/>
            <a:ext cx="316112" cy="246221"/>
          </a:xfrm>
          <a:prstGeom prst="rect">
            <a:avLst/>
          </a:prstGeom>
          <a:noFill/>
        </p:spPr>
        <p:txBody>
          <a:bodyPr wrap="none" rtlCol="0">
            <a:spAutoFit/>
          </a:bodyPr>
          <a:lstStyle/>
          <a:p>
            <a:r>
              <a:rPr lang="en-US" sz="1000" dirty="0" smtClean="0">
                <a:solidFill>
                  <a:prstClr val="black"/>
                </a:solidFill>
              </a:rPr>
              <a:t>80</a:t>
            </a:r>
            <a:endParaRPr lang="en-US" sz="1000" dirty="0">
              <a:solidFill>
                <a:prstClr val="black"/>
              </a:solidFill>
            </a:endParaRPr>
          </a:p>
        </p:txBody>
      </p:sp>
      <p:sp>
        <p:nvSpPr>
          <p:cNvPr id="161" name="TextBox 160"/>
          <p:cNvSpPr txBox="1"/>
          <p:nvPr/>
        </p:nvSpPr>
        <p:spPr>
          <a:xfrm>
            <a:off x="5715000" y="2676528"/>
            <a:ext cx="316112" cy="246221"/>
          </a:xfrm>
          <a:prstGeom prst="rect">
            <a:avLst/>
          </a:prstGeom>
          <a:noFill/>
        </p:spPr>
        <p:txBody>
          <a:bodyPr wrap="none" rtlCol="0">
            <a:spAutoFit/>
          </a:bodyPr>
          <a:lstStyle/>
          <a:p>
            <a:r>
              <a:rPr lang="en-US" sz="1000" dirty="0" smtClean="0">
                <a:solidFill>
                  <a:prstClr val="black"/>
                </a:solidFill>
              </a:rPr>
              <a:t>90</a:t>
            </a:r>
            <a:endParaRPr lang="en-US" sz="1000" dirty="0">
              <a:solidFill>
                <a:prstClr val="black"/>
              </a:solidFill>
            </a:endParaRPr>
          </a:p>
        </p:txBody>
      </p:sp>
      <p:sp>
        <p:nvSpPr>
          <p:cNvPr id="162" name="TextBox 161"/>
          <p:cNvSpPr txBox="1"/>
          <p:nvPr/>
        </p:nvSpPr>
        <p:spPr>
          <a:xfrm>
            <a:off x="5648325" y="2514600"/>
            <a:ext cx="381836" cy="246221"/>
          </a:xfrm>
          <a:prstGeom prst="rect">
            <a:avLst/>
          </a:prstGeom>
          <a:noFill/>
        </p:spPr>
        <p:txBody>
          <a:bodyPr wrap="none" rtlCol="0">
            <a:spAutoFit/>
          </a:bodyPr>
          <a:lstStyle/>
          <a:p>
            <a:r>
              <a:rPr lang="en-US" sz="1000" dirty="0" smtClean="0">
                <a:solidFill>
                  <a:prstClr val="black"/>
                </a:solidFill>
              </a:rPr>
              <a:t>100</a:t>
            </a:r>
            <a:endParaRPr lang="en-US" sz="1000" dirty="0">
              <a:solidFill>
                <a:prstClr val="black"/>
              </a:solidFill>
            </a:endParaRPr>
          </a:p>
        </p:txBody>
      </p:sp>
      <p:sp>
        <p:nvSpPr>
          <p:cNvPr id="163" name="TextBox 162"/>
          <p:cNvSpPr txBox="1"/>
          <p:nvPr/>
        </p:nvSpPr>
        <p:spPr>
          <a:xfrm>
            <a:off x="5648325" y="2343153"/>
            <a:ext cx="381836" cy="246221"/>
          </a:xfrm>
          <a:prstGeom prst="rect">
            <a:avLst/>
          </a:prstGeom>
          <a:noFill/>
        </p:spPr>
        <p:txBody>
          <a:bodyPr wrap="none" rtlCol="0">
            <a:spAutoFit/>
          </a:bodyPr>
          <a:lstStyle/>
          <a:p>
            <a:r>
              <a:rPr lang="en-US" sz="1000" dirty="0" smtClean="0">
                <a:solidFill>
                  <a:prstClr val="black"/>
                </a:solidFill>
              </a:rPr>
              <a:t>110</a:t>
            </a:r>
            <a:endParaRPr lang="en-US" sz="1000" dirty="0">
              <a:solidFill>
                <a:prstClr val="black"/>
              </a:solidFill>
            </a:endParaRPr>
          </a:p>
        </p:txBody>
      </p:sp>
      <p:sp>
        <p:nvSpPr>
          <p:cNvPr id="164" name="TextBox 163"/>
          <p:cNvSpPr txBox="1"/>
          <p:nvPr/>
        </p:nvSpPr>
        <p:spPr>
          <a:xfrm>
            <a:off x="5648325" y="2182657"/>
            <a:ext cx="381836" cy="246221"/>
          </a:xfrm>
          <a:prstGeom prst="rect">
            <a:avLst/>
          </a:prstGeom>
          <a:noFill/>
        </p:spPr>
        <p:txBody>
          <a:bodyPr wrap="none" rtlCol="0">
            <a:spAutoFit/>
          </a:bodyPr>
          <a:lstStyle/>
          <a:p>
            <a:r>
              <a:rPr lang="en-US" sz="1000" dirty="0" smtClean="0">
                <a:solidFill>
                  <a:prstClr val="black"/>
                </a:solidFill>
              </a:rPr>
              <a:t>120</a:t>
            </a:r>
            <a:endParaRPr lang="en-US" sz="1000" dirty="0">
              <a:solidFill>
                <a:prstClr val="black"/>
              </a:solidFill>
            </a:endParaRPr>
          </a:p>
        </p:txBody>
      </p:sp>
      <p:sp>
        <p:nvSpPr>
          <p:cNvPr id="165" name="TextBox 164"/>
          <p:cNvSpPr txBox="1"/>
          <p:nvPr/>
        </p:nvSpPr>
        <p:spPr>
          <a:xfrm>
            <a:off x="5648325" y="2019303"/>
            <a:ext cx="381836" cy="246221"/>
          </a:xfrm>
          <a:prstGeom prst="rect">
            <a:avLst/>
          </a:prstGeom>
          <a:noFill/>
        </p:spPr>
        <p:txBody>
          <a:bodyPr wrap="none" rtlCol="0">
            <a:spAutoFit/>
          </a:bodyPr>
          <a:lstStyle/>
          <a:p>
            <a:r>
              <a:rPr lang="en-US" sz="1000" dirty="0" smtClean="0">
                <a:solidFill>
                  <a:prstClr val="black"/>
                </a:solidFill>
              </a:rPr>
              <a:t>130</a:t>
            </a:r>
            <a:endParaRPr lang="en-US" sz="1000" dirty="0">
              <a:solidFill>
                <a:prstClr val="black"/>
              </a:solidFill>
            </a:endParaRPr>
          </a:p>
        </p:txBody>
      </p:sp>
      <p:sp>
        <p:nvSpPr>
          <p:cNvPr id="170" name="TextBox 169"/>
          <p:cNvSpPr txBox="1"/>
          <p:nvPr/>
        </p:nvSpPr>
        <p:spPr>
          <a:xfrm>
            <a:off x="5648325" y="1868332"/>
            <a:ext cx="381836" cy="246221"/>
          </a:xfrm>
          <a:prstGeom prst="rect">
            <a:avLst/>
          </a:prstGeom>
          <a:noFill/>
        </p:spPr>
        <p:txBody>
          <a:bodyPr wrap="none" rtlCol="0">
            <a:spAutoFit/>
          </a:bodyPr>
          <a:lstStyle/>
          <a:p>
            <a:r>
              <a:rPr lang="en-US" sz="1000" dirty="0" smtClean="0">
                <a:solidFill>
                  <a:prstClr val="black"/>
                </a:solidFill>
              </a:rPr>
              <a:t>140</a:t>
            </a:r>
            <a:endParaRPr lang="en-US" sz="1000" dirty="0">
              <a:solidFill>
                <a:prstClr val="black"/>
              </a:solidFill>
            </a:endParaRPr>
          </a:p>
        </p:txBody>
      </p:sp>
      <p:sp>
        <p:nvSpPr>
          <p:cNvPr id="171" name="TextBox 170"/>
          <p:cNvSpPr txBox="1"/>
          <p:nvPr/>
        </p:nvSpPr>
        <p:spPr>
          <a:xfrm>
            <a:off x="5648325" y="1704978"/>
            <a:ext cx="381836" cy="246221"/>
          </a:xfrm>
          <a:prstGeom prst="rect">
            <a:avLst/>
          </a:prstGeom>
          <a:noFill/>
        </p:spPr>
        <p:txBody>
          <a:bodyPr wrap="none" rtlCol="0">
            <a:spAutoFit/>
          </a:bodyPr>
          <a:lstStyle/>
          <a:p>
            <a:r>
              <a:rPr lang="en-US" sz="1000" dirty="0" smtClean="0">
                <a:solidFill>
                  <a:prstClr val="black"/>
                </a:solidFill>
              </a:rPr>
              <a:t>150</a:t>
            </a:r>
            <a:endParaRPr lang="en-US" sz="1000" dirty="0">
              <a:solidFill>
                <a:prstClr val="black"/>
              </a:solidFill>
            </a:endParaRPr>
          </a:p>
        </p:txBody>
      </p:sp>
      <p:sp>
        <p:nvSpPr>
          <p:cNvPr id="172" name="TextBox 171"/>
          <p:cNvSpPr txBox="1"/>
          <p:nvPr/>
        </p:nvSpPr>
        <p:spPr>
          <a:xfrm>
            <a:off x="5647489" y="1524003"/>
            <a:ext cx="381836" cy="246221"/>
          </a:xfrm>
          <a:prstGeom prst="rect">
            <a:avLst/>
          </a:prstGeom>
          <a:noFill/>
        </p:spPr>
        <p:txBody>
          <a:bodyPr wrap="none" rtlCol="0">
            <a:spAutoFit/>
          </a:bodyPr>
          <a:lstStyle/>
          <a:p>
            <a:r>
              <a:rPr lang="en-US" sz="1000" dirty="0" smtClean="0">
                <a:solidFill>
                  <a:prstClr val="black"/>
                </a:solidFill>
              </a:rPr>
              <a:t>160</a:t>
            </a:r>
            <a:endParaRPr lang="en-US" sz="1000" dirty="0">
              <a:solidFill>
                <a:prstClr val="black"/>
              </a:solidFill>
            </a:endParaRPr>
          </a:p>
        </p:txBody>
      </p:sp>
      <p:sp>
        <p:nvSpPr>
          <p:cNvPr id="180" name="TextBox 179"/>
          <p:cNvSpPr txBox="1"/>
          <p:nvPr/>
        </p:nvSpPr>
        <p:spPr>
          <a:xfrm>
            <a:off x="5648325" y="1344457"/>
            <a:ext cx="381836" cy="246221"/>
          </a:xfrm>
          <a:prstGeom prst="rect">
            <a:avLst/>
          </a:prstGeom>
          <a:noFill/>
        </p:spPr>
        <p:txBody>
          <a:bodyPr wrap="none" rtlCol="0">
            <a:spAutoFit/>
          </a:bodyPr>
          <a:lstStyle/>
          <a:p>
            <a:r>
              <a:rPr lang="en-US" sz="1000" dirty="0" smtClean="0">
                <a:solidFill>
                  <a:prstClr val="black"/>
                </a:solidFill>
              </a:rPr>
              <a:t>170</a:t>
            </a:r>
            <a:endParaRPr lang="en-US" sz="1000" dirty="0">
              <a:solidFill>
                <a:prstClr val="black"/>
              </a:solidFill>
            </a:endParaRPr>
          </a:p>
        </p:txBody>
      </p:sp>
    </p:spTree>
    <p:extLst>
      <p:ext uri="{BB962C8B-B14F-4D97-AF65-F5344CB8AC3E}">
        <p14:creationId xmlns:p14="http://schemas.microsoft.com/office/powerpoint/2010/main" val="326554037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wipe(left)">
                                      <p:cBhvr>
                                        <p:cTn id="7" dur="50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2"/>
                                        </p:tgtEl>
                                        <p:attrNameLst>
                                          <p:attrName>style.visibility</p:attrName>
                                        </p:attrNameLst>
                                      </p:cBhvr>
                                      <p:to>
                                        <p:strVal val="visible"/>
                                      </p:to>
                                    </p:set>
                                    <p:animEffect transition="in" filter="wipe(left)">
                                      <p:cBhvr>
                                        <p:cTn id="17" dur="1000"/>
                                        <p:tgtEl>
                                          <p:spTgt spid="1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
                                        </p:tgtEl>
                                        <p:attrNameLst>
                                          <p:attrName>style.visibility</p:attrName>
                                        </p:attrNameLst>
                                      </p:cBhvr>
                                      <p:to>
                                        <p:strVal val="visible"/>
                                      </p:to>
                                    </p:set>
                                    <p:animEffect transition="in" filter="wipe(left)">
                                      <p:cBhvr>
                                        <p:cTn id="22" dur="1000"/>
                                        <p:tgtEl>
                                          <p:spTgt spid="1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7"/>
                                        </p:tgtEl>
                                        <p:attrNameLst>
                                          <p:attrName>style.visibility</p:attrName>
                                        </p:attrNameLst>
                                      </p:cBhvr>
                                      <p:to>
                                        <p:strVal val="visible"/>
                                      </p:to>
                                    </p:set>
                                    <p:animEffect transition="in" filter="wipe(left)">
                                      <p:cBhvr>
                                        <p:cTn id="27" dur="1000"/>
                                        <p:tgtEl>
                                          <p:spTgt spid="137"/>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134"/>
                                        </p:tgtEl>
                                        <p:attrNameLst>
                                          <p:attrName>style.visibility</p:attrName>
                                        </p:attrNameLst>
                                      </p:cBhvr>
                                      <p:to>
                                        <p:strVal val="visible"/>
                                      </p:to>
                                    </p:set>
                                    <p:anim calcmode="lin" valueType="num">
                                      <p:cBhvr>
                                        <p:cTn id="32" dur="500" fill="hold"/>
                                        <p:tgtEl>
                                          <p:spTgt spid="134"/>
                                        </p:tgtEl>
                                        <p:attrNameLst>
                                          <p:attrName>ppt_w</p:attrName>
                                        </p:attrNameLst>
                                      </p:cBhvr>
                                      <p:tavLst>
                                        <p:tav tm="0">
                                          <p:val>
                                            <p:fltVal val="0"/>
                                          </p:val>
                                        </p:tav>
                                        <p:tav tm="100000">
                                          <p:val>
                                            <p:strVal val="#ppt_w"/>
                                          </p:val>
                                        </p:tav>
                                      </p:tavLst>
                                    </p:anim>
                                    <p:anim calcmode="lin" valueType="num">
                                      <p:cBhvr>
                                        <p:cTn id="33" dur="500" fill="hold"/>
                                        <p:tgtEl>
                                          <p:spTgt spid="134"/>
                                        </p:tgtEl>
                                        <p:attrNameLst>
                                          <p:attrName>ppt_h</p:attrName>
                                        </p:attrNameLst>
                                      </p:cBhvr>
                                      <p:tavLst>
                                        <p:tav tm="0">
                                          <p:val>
                                            <p:fltVal val="0"/>
                                          </p:val>
                                        </p:tav>
                                        <p:tav tm="100000">
                                          <p:val>
                                            <p:strVal val="#ppt_h"/>
                                          </p:val>
                                        </p:tav>
                                      </p:tavLst>
                                    </p:anim>
                                    <p:animEffect transition="in" filter="fade">
                                      <p:cBhvr>
                                        <p:cTn id="34" dur="500"/>
                                        <p:tgtEl>
                                          <p:spTgt spid="13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36"/>
                                        </p:tgtEl>
                                        <p:attrNameLst>
                                          <p:attrName>style.visibility</p:attrName>
                                        </p:attrNameLst>
                                      </p:cBhvr>
                                      <p:to>
                                        <p:strVal val="visible"/>
                                      </p:to>
                                    </p:set>
                                    <p:animEffect transition="in" filter="wipe(left)">
                                      <p:cBhvr>
                                        <p:cTn id="39" dur="500"/>
                                        <p:tgtEl>
                                          <p:spTgt spid="13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38"/>
                                        </p:tgtEl>
                                        <p:attrNameLst>
                                          <p:attrName>style.visibility</p:attrName>
                                        </p:attrNameLst>
                                      </p:cBhvr>
                                      <p:to>
                                        <p:strVal val="visible"/>
                                      </p:to>
                                    </p:set>
                                    <p:animEffect transition="in" filter="wipe(left)">
                                      <p:cBhvr>
                                        <p:cTn id="44" dur="500"/>
                                        <p:tgtEl>
                                          <p:spTgt spid="13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39"/>
                                        </p:tgtEl>
                                        <p:attrNameLst>
                                          <p:attrName>style.visibility</p:attrName>
                                        </p:attrNameLst>
                                      </p:cBhvr>
                                      <p:to>
                                        <p:strVal val="visible"/>
                                      </p:to>
                                    </p:set>
                                    <p:animEffect transition="in" filter="wipe(left)">
                                      <p:cBhvr>
                                        <p:cTn id="49" dur="500"/>
                                        <p:tgtEl>
                                          <p:spTgt spid="13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40"/>
                                        </p:tgtEl>
                                        <p:attrNameLst>
                                          <p:attrName>style.visibility</p:attrName>
                                        </p:attrNameLst>
                                      </p:cBhvr>
                                      <p:to>
                                        <p:strVal val="visible"/>
                                      </p:to>
                                    </p:set>
                                    <p:animEffect transition="in" filter="wipe(left)">
                                      <p:cBhvr>
                                        <p:cTn id="54" dur="500"/>
                                        <p:tgtEl>
                                          <p:spTgt spid="14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41"/>
                                        </p:tgtEl>
                                        <p:attrNameLst>
                                          <p:attrName>style.visibility</p:attrName>
                                        </p:attrNameLst>
                                      </p:cBhvr>
                                      <p:to>
                                        <p:strVal val="visible"/>
                                      </p:to>
                                    </p:set>
                                    <p:animEffect transition="in" filter="wipe(left)">
                                      <p:cBhvr>
                                        <p:cTn id="59" dur="500"/>
                                        <p:tgtEl>
                                          <p:spTgt spid="14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42"/>
                                        </p:tgtEl>
                                        <p:attrNameLst>
                                          <p:attrName>style.visibility</p:attrName>
                                        </p:attrNameLst>
                                      </p:cBhvr>
                                      <p:to>
                                        <p:strVal val="visible"/>
                                      </p:to>
                                    </p:set>
                                    <p:animEffect transition="in" filter="wipe(left)">
                                      <p:cBhvr>
                                        <p:cTn id="64" dur="500"/>
                                        <p:tgtEl>
                                          <p:spTgt spid="142"/>
                                        </p:tgtEl>
                                      </p:cBhvr>
                                    </p:animEffect>
                                  </p:childTnLst>
                                </p:cTn>
                              </p:par>
                              <p:par>
                                <p:cTn id="65" presetID="22" presetClass="exit" presetSubtype="8" fill="hold" grpId="1" nodeType="withEffect">
                                  <p:stCondLst>
                                    <p:cond delay="0"/>
                                  </p:stCondLst>
                                  <p:childTnLst>
                                    <p:animEffect transition="out" filter="wipe(left)">
                                      <p:cBhvr>
                                        <p:cTn id="66" dur="500"/>
                                        <p:tgtEl>
                                          <p:spTgt spid="136"/>
                                        </p:tgtEl>
                                      </p:cBhvr>
                                    </p:animEffect>
                                    <p:set>
                                      <p:cBhvr>
                                        <p:cTn id="67" dur="1" fill="hold">
                                          <p:stCondLst>
                                            <p:cond delay="499"/>
                                          </p:stCondLst>
                                        </p:cTn>
                                        <p:tgtEl>
                                          <p:spTgt spid="136"/>
                                        </p:tgtEl>
                                        <p:attrNameLst>
                                          <p:attrName>style.visibility</p:attrName>
                                        </p:attrNameLst>
                                      </p:cBhvr>
                                      <p:to>
                                        <p:strVal val="hidden"/>
                                      </p:to>
                                    </p:set>
                                  </p:childTnLst>
                                </p:cTn>
                              </p:par>
                            </p:childTnLst>
                          </p:cTn>
                        </p:par>
                        <p:par>
                          <p:cTn id="68" fill="hold">
                            <p:stCondLst>
                              <p:cond delay="500"/>
                            </p:stCondLst>
                            <p:childTnLst>
                              <p:par>
                                <p:cTn id="69" presetID="10" presetClass="exit" presetSubtype="0" fill="hold" grpId="1" nodeType="afterEffect">
                                  <p:stCondLst>
                                    <p:cond delay="0"/>
                                  </p:stCondLst>
                                  <p:childTnLst>
                                    <p:animEffect transition="out" filter="fade">
                                      <p:cBhvr>
                                        <p:cTn id="70" dur="500"/>
                                        <p:tgtEl>
                                          <p:spTgt spid="134"/>
                                        </p:tgtEl>
                                      </p:cBhvr>
                                    </p:animEffect>
                                    <p:set>
                                      <p:cBhvr>
                                        <p:cTn id="71" dur="1" fill="hold">
                                          <p:stCondLst>
                                            <p:cond delay="499"/>
                                          </p:stCondLst>
                                        </p:cTn>
                                        <p:tgtEl>
                                          <p:spTgt spid="134"/>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43"/>
                                        </p:tgtEl>
                                        <p:attrNameLst>
                                          <p:attrName>style.visibility</p:attrName>
                                        </p:attrNameLst>
                                      </p:cBhvr>
                                      <p:to>
                                        <p:strVal val="visible"/>
                                      </p:to>
                                    </p:set>
                                    <p:animEffect transition="in" filter="wipe(left)">
                                      <p:cBhvr>
                                        <p:cTn id="76" dur="1000"/>
                                        <p:tgtEl>
                                          <p:spTgt spid="143"/>
                                        </p:tgtEl>
                                      </p:cBhvr>
                                    </p:animEffect>
                                  </p:childTnLst>
                                </p:cTn>
                              </p:par>
                            </p:childTnLst>
                          </p:cTn>
                        </p:par>
                      </p:childTnLst>
                    </p:cTn>
                  </p:par>
                  <p:par>
                    <p:cTn id="77" fill="hold">
                      <p:stCondLst>
                        <p:cond delay="indefinite"/>
                      </p:stCondLst>
                      <p:childTnLst>
                        <p:par>
                          <p:cTn id="78" fill="hold">
                            <p:stCondLst>
                              <p:cond delay="0"/>
                            </p:stCondLst>
                            <p:childTnLst>
                              <p:par>
                                <p:cTn id="79" presetID="53" presetClass="entr" presetSubtype="16" fill="hold" grpId="0" nodeType="clickEffect">
                                  <p:stCondLst>
                                    <p:cond delay="0"/>
                                  </p:stCondLst>
                                  <p:childTnLst>
                                    <p:set>
                                      <p:cBhvr>
                                        <p:cTn id="80" dur="1" fill="hold">
                                          <p:stCondLst>
                                            <p:cond delay="0"/>
                                          </p:stCondLst>
                                        </p:cTn>
                                        <p:tgtEl>
                                          <p:spTgt spid="135"/>
                                        </p:tgtEl>
                                        <p:attrNameLst>
                                          <p:attrName>style.visibility</p:attrName>
                                        </p:attrNameLst>
                                      </p:cBhvr>
                                      <p:to>
                                        <p:strVal val="visible"/>
                                      </p:to>
                                    </p:set>
                                    <p:anim calcmode="lin" valueType="num">
                                      <p:cBhvr>
                                        <p:cTn id="81" dur="500" fill="hold"/>
                                        <p:tgtEl>
                                          <p:spTgt spid="135"/>
                                        </p:tgtEl>
                                        <p:attrNameLst>
                                          <p:attrName>ppt_w</p:attrName>
                                        </p:attrNameLst>
                                      </p:cBhvr>
                                      <p:tavLst>
                                        <p:tav tm="0">
                                          <p:val>
                                            <p:fltVal val="0"/>
                                          </p:val>
                                        </p:tav>
                                        <p:tav tm="100000">
                                          <p:val>
                                            <p:strVal val="#ppt_w"/>
                                          </p:val>
                                        </p:tav>
                                      </p:tavLst>
                                    </p:anim>
                                    <p:anim calcmode="lin" valueType="num">
                                      <p:cBhvr>
                                        <p:cTn id="82" dur="500" fill="hold"/>
                                        <p:tgtEl>
                                          <p:spTgt spid="135"/>
                                        </p:tgtEl>
                                        <p:attrNameLst>
                                          <p:attrName>ppt_h</p:attrName>
                                        </p:attrNameLst>
                                      </p:cBhvr>
                                      <p:tavLst>
                                        <p:tav tm="0">
                                          <p:val>
                                            <p:fltVal val="0"/>
                                          </p:val>
                                        </p:tav>
                                        <p:tav tm="100000">
                                          <p:val>
                                            <p:strVal val="#ppt_h"/>
                                          </p:val>
                                        </p:tav>
                                      </p:tavLst>
                                    </p:anim>
                                    <p:animEffect transition="in" filter="fade">
                                      <p:cBhvr>
                                        <p:cTn id="83" dur="500"/>
                                        <p:tgtEl>
                                          <p:spTgt spid="135"/>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144"/>
                                        </p:tgtEl>
                                        <p:attrNameLst>
                                          <p:attrName>style.visibility</p:attrName>
                                        </p:attrNameLst>
                                      </p:cBhvr>
                                      <p:to>
                                        <p:strVal val="visible"/>
                                      </p:to>
                                    </p:set>
                                    <p:animEffect transition="in" filter="wipe(left)">
                                      <p:cBhvr>
                                        <p:cTn id="88" dur="500"/>
                                        <p:tgtEl>
                                          <p:spTgt spid="144"/>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145"/>
                                        </p:tgtEl>
                                        <p:attrNameLst>
                                          <p:attrName>style.visibility</p:attrName>
                                        </p:attrNameLst>
                                      </p:cBhvr>
                                      <p:to>
                                        <p:strVal val="visible"/>
                                      </p:to>
                                    </p:set>
                                    <p:animEffect transition="in" filter="wipe(left)">
                                      <p:cBhvr>
                                        <p:cTn id="93" dur="500"/>
                                        <p:tgtEl>
                                          <p:spTgt spid="145"/>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146"/>
                                        </p:tgtEl>
                                        <p:attrNameLst>
                                          <p:attrName>style.visibility</p:attrName>
                                        </p:attrNameLst>
                                      </p:cBhvr>
                                      <p:to>
                                        <p:strVal val="visible"/>
                                      </p:to>
                                    </p:set>
                                    <p:animEffect transition="in" filter="wipe(left)">
                                      <p:cBhvr>
                                        <p:cTn id="98" dur="500"/>
                                        <p:tgtEl>
                                          <p:spTgt spid="146"/>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147"/>
                                        </p:tgtEl>
                                        <p:attrNameLst>
                                          <p:attrName>style.visibility</p:attrName>
                                        </p:attrNameLst>
                                      </p:cBhvr>
                                      <p:to>
                                        <p:strVal val="visible"/>
                                      </p:to>
                                    </p:set>
                                    <p:animEffect transition="in" filter="wipe(left)">
                                      <p:cBhvr>
                                        <p:cTn id="103" dur="500"/>
                                        <p:tgtEl>
                                          <p:spTgt spid="147"/>
                                        </p:tgtEl>
                                      </p:cBhvr>
                                    </p:animEffect>
                                  </p:childTnLst>
                                </p:cTn>
                              </p:par>
                            </p:childTnLst>
                          </p:cTn>
                        </p:par>
                        <p:par>
                          <p:cTn id="104" fill="hold">
                            <p:stCondLst>
                              <p:cond delay="500"/>
                            </p:stCondLst>
                            <p:childTnLst>
                              <p:par>
                                <p:cTn id="105" presetID="10" presetClass="exit" presetSubtype="0" fill="hold" grpId="1" nodeType="afterEffect">
                                  <p:stCondLst>
                                    <p:cond delay="0"/>
                                  </p:stCondLst>
                                  <p:childTnLst>
                                    <p:animEffect transition="out" filter="fade">
                                      <p:cBhvr>
                                        <p:cTn id="106" dur="500"/>
                                        <p:tgtEl>
                                          <p:spTgt spid="135"/>
                                        </p:tgtEl>
                                      </p:cBhvr>
                                    </p:animEffect>
                                    <p:set>
                                      <p:cBhvr>
                                        <p:cTn id="107" dur="1" fill="hold">
                                          <p:stCondLst>
                                            <p:cond delay="499"/>
                                          </p:stCondLst>
                                        </p:cTn>
                                        <p:tgtEl>
                                          <p:spTgt spid="135"/>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38"/>
                                        </p:tgtEl>
                                        <p:attrNameLst>
                                          <p:attrName>style.visibility</p:attrName>
                                        </p:attrNameLst>
                                      </p:cBhvr>
                                      <p:to>
                                        <p:strVal val="visible"/>
                                      </p:to>
                                    </p:set>
                                    <p:animEffect transition="in" filter="wipe(left)">
                                      <p:cBhvr>
                                        <p:cTn id="112" dur="1000"/>
                                        <p:tgtEl>
                                          <p:spTgt spid="38"/>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39"/>
                                        </p:tgtEl>
                                        <p:attrNameLst>
                                          <p:attrName>style.visibility</p:attrName>
                                        </p:attrNameLst>
                                      </p:cBhvr>
                                      <p:to>
                                        <p:strVal val="visible"/>
                                      </p:to>
                                    </p:set>
                                    <p:animEffect transition="in" filter="wipe(left)">
                                      <p:cBhvr>
                                        <p:cTn id="117" dur="500"/>
                                        <p:tgtEl>
                                          <p:spTgt spid="39"/>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40"/>
                                        </p:tgtEl>
                                        <p:attrNameLst>
                                          <p:attrName>style.visibility</p:attrName>
                                        </p:attrNameLst>
                                      </p:cBhvr>
                                      <p:to>
                                        <p:strVal val="visible"/>
                                      </p:to>
                                    </p:set>
                                    <p:animEffect transition="in" filter="wipe(left)">
                                      <p:cBhvr>
                                        <p:cTn id="122" dur="500"/>
                                        <p:tgtEl>
                                          <p:spTgt spid="40"/>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41"/>
                                        </p:tgtEl>
                                        <p:attrNameLst>
                                          <p:attrName>style.visibility</p:attrName>
                                        </p:attrNameLst>
                                      </p:cBhvr>
                                      <p:to>
                                        <p:strVal val="visible"/>
                                      </p:to>
                                    </p:set>
                                    <p:animEffect transition="in" filter="wipe(left)">
                                      <p:cBhvr>
                                        <p:cTn id="127" dur="500"/>
                                        <p:tgtEl>
                                          <p:spTgt spid="41"/>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42"/>
                                        </p:tgtEl>
                                        <p:attrNameLst>
                                          <p:attrName>style.visibility</p:attrName>
                                        </p:attrNameLst>
                                      </p:cBhvr>
                                      <p:to>
                                        <p:strVal val="visible"/>
                                      </p:to>
                                    </p:set>
                                    <p:animEffect transition="in" filter="wipe(left)">
                                      <p:cBhvr>
                                        <p:cTn id="132" dur="500"/>
                                        <p:tgtEl>
                                          <p:spTgt spid="42"/>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148"/>
                                        </p:tgtEl>
                                        <p:attrNameLst>
                                          <p:attrName>style.visibility</p:attrName>
                                        </p:attrNameLst>
                                      </p:cBhvr>
                                      <p:to>
                                        <p:strVal val="visible"/>
                                      </p:to>
                                    </p:set>
                                    <p:animEffect transition="in" filter="wipe(left)">
                                      <p:cBhvr>
                                        <p:cTn id="137" dur="500"/>
                                        <p:tgtEl>
                                          <p:spTgt spid="148"/>
                                        </p:tgtEl>
                                      </p:cBhvr>
                                    </p:animEffect>
                                  </p:childTnLst>
                                </p:cTn>
                              </p:par>
                            </p:childTnLst>
                          </p:cTn>
                        </p:par>
                      </p:childTnLst>
                    </p:cTn>
                  </p:par>
                  <p:par>
                    <p:cTn id="138" fill="hold">
                      <p:stCondLst>
                        <p:cond delay="indefinite"/>
                      </p:stCondLst>
                      <p:childTnLst>
                        <p:par>
                          <p:cTn id="139" fill="hold">
                            <p:stCondLst>
                              <p:cond delay="0"/>
                            </p:stCondLst>
                            <p:childTnLst>
                              <p:par>
                                <p:cTn id="140" presetID="53" presetClass="entr" presetSubtype="16" fill="hold" grpId="0" nodeType="clickEffect">
                                  <p:stCondLst>
                                    <p:cond delay="0"/>
                                  </p:stCondLst>
                                  <p:childTnLst>
                                    <p:set>
                                      <p:cBhvr>
                                        <p:cTn id="141" dur="1" fill="hold">
                                          <p:stCondLst>
                                            <p:cond delay="0"/>
                                          </p:stCondLst>
                                        </p:cTn>
                                        <p:tgtEl>
                                          <p:spTgt spid="196"/>
                                        </p:tgtEl>
                                        <p:attrNameLst>
                                          <p:attrName>style.visibility</p:attrName>
                                        </p:attrNameLst>
                                      </p:cBhvr>
                                      <p:to>
                                        <p:strVal val="visible"/>
                                      </p:to>
                                    </p:set>
                                    <p:anim calcmode="lin" valueType="num">
                                      <p:cBhvr>
                                        <p:cTn id="142" dur="500" fill="hold"/>
                                        <p:tgtEl>
                                          <p:spTgt spid="196"/>
                                        </p:tgtEl>
                                        <p:attrNameLst>
                                          <p:attrName>ppt_w</p:attrName>
                                        </p:attrNameLst>
                                      </p:cBhvr>
                                      <p:tavLst>
                                        <p:tav tm="0">
                                          <p:val>
                                            <p:fltVal val="0"/>
                                          </p:val>
                                        </p:tav>
                                        <p:tav tm="100000">
                                          <p:val>
                                            <p:strVal val="#ppt_w"/>
                                          </p:val>
                                        </p:tav>
                                      </p:tavLst>
                                    </p:anim>
                                    <p:anim calcmode="lin" valueType="num">
                                      <p:cBhvr>
                                        <p:cTn id="143" dur="500" fill="hold"/>
                                        <p:tgtEl>
                                          <p:spTgt spid="196"/>
                                        </p:tgtEl>
                                        <p:attrNameLst>
                                          <p:attrName>ppt_h</p:attrName>
                                        </p:attrNameLst>
                                      </p:cBhvr>
                                      <p:tavLst>
                                        <p:tav tm="0">
                                          <p:val>
                                            <p:fltVal val="0"/>
                                          </p:val>
                                        </p:tav>
                                        <p:tav tm="100000">
                                          <p:val>
                                            <p:strVal val="#ppt_h"/>
                                          </p:val>
                                        </p:tav>
                                      </p:tavLst>
                                    </p:anim>
                                    <p:animEffect transition="in" filter="fade">
                                      <p:cBhvr>
                                        <p:cTn id="144" dur="500"/>
                                        <p:tgtEl>
                                          <p:spTgt spid="196"/>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149"/>
                                        </p:tgtEl>
                                        <p:attrNameLst>
                                          <p:attrName>style.visibility</p:attrName>
                                        </p:attrNameLst>
                                      </p:cBhvr>
                                      <p:to>
                                        <p:strVal val="visible"/>
                                      </p:to>
                                    </p:set>
                                    <p:animEffect transition="in" filter="wipe(left)">
                                      <p:cBhvr>
                                        <p:cTn id="149" dur="500"/>
                                        <p:tgtEl>
                                          <p:spTgt spid="149"/>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grpId="0" nodeType="clickEffect">
                                  <p:stCondLst>
                                    <p:cond delay="0"/>
                                  </p:stCondLst>
                                  <p:childTnLst>
                                    <p:set>
                                      <p:cBhvr>
                                        <p:cTn id="153" dur="1" fill="hold">
                                          <p:stCondLst>
                                            <p:cond delay="0"/>
                                          </p:stCondLst>
                                        </p:cTn>
                                        <p:tgtEl>
                                          <p:spTgt spid="30"/>
                                        </p:tgtEl>
                                        <p:attrNameLst>
                                          <p:attrName>style.visibility</p:attrName>
                                        </p:attrNameLst>
                                      </p:cBhvr>
                                      <p:to>
                                        <p:strVal val="visible"/>
                                      </p:to>
                                    </p:set>
                                    <p:animEffect transition="in" filter="wipe(left)">
                                      <p:cBhvr>
                                        <p:cTn id="154" dur="500"/>
                                        <p:tgtEl>
                                          <p:spTgt spid="30"/>
                                        </p:tgtEl>
                                      </p:cBhvr>
                                    </p:animEffect>
                                  </p:childTnLst>
                                </p:cTn>
                              </p:par>
                              <p:par>
                                <p:cTn id="155" presetID="10" presetClass="exit" presetSubtype="0" fill="hold" grpId="1" nodeType="withEffect">
                                  <p:stCondLst>
                                    <p:cond delay="0"/>
                                  </p:stCondLst>
                                  <p:childTnLst>
                                    <p:animEffect transition="out" filter="fade">
                                      <p:cBhvr>
                                        <p:cTn id="156" dur="500"/>
                                        <p:tgtEl>
                                          <p:spTgt spid="149"/>
                                        </p:tgtEl>
                                      </p:cBhvr>
                                    </p:animEffect>
                                    <p:set>
                                      <p:cBhvr>
                                        <p:cTn id="157" dur="1" fill="hold">
                                          <p:stCondLst>
                                            <p:cond delay="499"/>
                                          </p:stCondLst>
                                        </p:cTn>
                                        <p:tgtEl>
                                          <p:spTgt spid="149"/>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22" presetClass="entr" presetSubtype="8" fill="hold" grpId="0" nodeType="clickEffect">
                                  <p:stCondLst>
                                    <p:cond delay="0"/>
                                  </p:stCondLst>
                                  <p:childTnLst>
                                    <p:set>
                                      <p:cBhvr>
                                        <p:cTn id="161" dur="1" fill="hold">
                                          <p:stCondLst>
                                            <p:cond delay="0"/>
                                          </p:stCondLst>
                                        </p:cTn>
                                        <p:tgtEl>
                                          <p:spTgt spid="31"/>
                                        </p:tgtEl>
                                        <p:attrNameLst>
                                          <p:attrName>style.visibility</p:attrName>
                                        </p:attrNameLst>
                                      </p:cBhvr>
                                      <p:to>
                                        <p:strVal val="visible"/>
                                      </p:to>
                                    </p:set>
                                    <p:animEffect transition="in" filter="wipe(left)">
                                      <p:cBhvr>
                                        <p:cTn id="162" dur="500"/>
                                        <p:tgtEl>
                                          <p:spTgt spid="31"/>
                                        </p:tgtEl>
                                      </p:cBhvr>
                                    </p:animEffect>
                                  </p:childTnLst>
                                </p:cTn>
                              </p:par>
                              <p:par>
                                <p:cTn id="163" presetID="10" presetClass="exit" presetSubtype="0" fill="hold" grpId="1" nodeType="withEffect">
                                  <p:stCondLst>
                                    <p:cond delay="0"/>
                                  </p:stCondLst>
                                  <p:childTnLst>
                                    <p:animEffect transition="out" filter="fade">
                                      <p:cBhvr>
                                        <p:cTn id="164" dur="500"/>
                                        <p:tgtEl>
                                          <p:spTgt spid="30"/>
                                        </p:tgtEl>
                                      </p:cBhvr>
                                    </p:animEffect>
                                    <p:set>
                                      <p:cBhvr>
                                        <p:cTn id="165" dur="1" fill="hold">
                                          <p:stCondLst>
                                            <p:cond delay="499"/>
                                          </p:stCondLst>
                                        </p:cTn>
                                        <p:tgtEl>
                                          <p:spTgt spid="30"/>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22" presetClass="entr" presetSubtype="1" fill="hold" nodeType="clickEffect">
                                  <p:stCondLst>
                                    <p:cond delay="0"/>
                                  </p:stCondLst>
                                  <p:childTnLst>
                                    <p:set>
                                      <p:cBhvr>
                                        <p:cTn id="169" dur="1" fill="hold">
                                          <p:stCondLst>
                                            <p:cond delay="0"/>
                                          </p:stCondLst>
                                        </p:cTn>
                                        <p:tgtEl>
                                          <p:spTgt spid="98"/>
                                        </p:tgtEl>
                                        <p:attrNameLst>
                                          <p:attrName>style.visibility</p:attrName>
                                        </p:attrNameLst>
                                      </p:cBhvr>
                                      <p:to>
                                        <p:strVal val="visible"/>
                                      </p:to>
                                    </p:set>
                                    <p:animEffect transition="in" filter="wipe(up)">
                                      <p:cBhvr>
                                        <p:cTn id="170" dur="500"/>
                                        <p:tgtEl>
                                          <p:spTgt spid="98"/>
                                        </p:tgtEl>
                                      </p:cBhvr>
                                    </p:animEffect>
                                  </p:childTnLst>
                                </p:cTn>
                              </p:par>
                              <p:par>
                                <p:cTn id="171" presetID="10" presetClass="exit" presetSubtype="0" fill="hold" grpId="1" nodeType="withEffect">
                                  <p:stCondLst>
                                    <p:cond delay="0"/>
                                  </p:stCondLst>
                                  <p:childTnLst>
                                    <p:animEffect transition="out" filter="fade">
                                      <p:cBhvr>
                                        <p:cTn id="172" dur="500"/>
                                        <p:tgtEl>
                                          <p:spTgt spid="31"/>
                                        </p:tgtEl>
                                      </p:cBhvr>
                                    </p:animEffect>
                                    <p:set>
                                      <p:cBhvr>
                                        <p:cTn id="173" dur="1" fill="hold">
                                          <p:stCondLst>
                                            <p:cond delay="499"/>
                                          </p:stCondLst>
                                        </p:cTn>
                                        <p:tgtEl>
                                          <p:spTgt spid="31"/>
                                        </p:tgtEl>
                                        <p:attrNameLst>
                                          <p:attrName>style.visibility</p:attrName>
                                        </p:attrNameLst>
                                      </p:cBhvr>
                                      <p:to>
                                        <p:strVal val="hidden"/>
                                      </p:to>
                                    </p:set>
                                  </p:childTnLst>
                                </p:cTn>
                              </p:par>
                            </p:childTnLst>
                          </p:cTn>
                        </p:par>
                        <p:par>
                          <p:cTn id="174" fill="hold">
                            <p:stCondLst>
                              <p:cond delay="500"/>
                            </p:stCondLst>
                            <p:childTnLst>
                              <p:par>
                                <p:cTn id="175" presetID="10" presetClass="exit" presetSubtype="0" fill="hold" grpId="1" nodeType="afterEffect">
                                  <p:stCondLst>
                                    <p:cond delay="0"/>
                                  </p:stCondLst>
                                  <p:childTnLst>
                                    <p:animEffect transition="out" filter="fade">
                                      <p:cBhvr>
                                        <p:cTn id="176" dur="500"/>
                                        <p:tgtEl>
                                          <p:spTgt spid="196"/>
                                        </p:tgtEl>
                                      </p:cBhvr>
                                    </p:animEffect>
                                    <p:set>
                                      <p:cBhvr>
                                        <p:cTn id="177" dur="1" fill="hold">
                                          <p:stCondLst>
                                            <p:cond delay="499"/>
                                          </p:stCondLst>
                                        </p:cTn>
                                        <p:tgtEl>
                                          <p:spTgt spid="196"/>
                                        </p:tgtEl>
                                        <p:attrNameLst>
                                          <p:attrName>style.visibility</p:attrName>
                                        </p:attrNameLst>
                                      </p:cBhvr>
                                      <p:to>
                                        <p:strVal val="hidden"/>
                                      </p:to>
                                    </p:set>
                                  </p:childTnLst>
                                </p:cTn>
                              </p:par>
                            </p:childTnLst>
                          </p:cTn>
                        </p:par>
                      </p:childTnLst>
                    </p:cTn>
                  </p:par>
                  <p:par>
                    <p:cTn id="178" fill="hold">
                      <p:stCondLst>
                        <p:cond delay="indefinite"/>
                      </p:stCondLst>
                      <p:childTnLst>
                        <p:par>
                          <p:cTn id="179" fill="hold">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43"/>
                                        </p:tgtEl>
                                        <p:attrNameLst>
                                          <p:attrName>style.visibility</p:attrName>
                                        </p:attrNameLst>
                                      </p:cBhvr>
                                      <p:to>
                                        <p:strVal val="visible"/>
                                      </p:to>
                                    </p:set>
                                    <p:animEffect transition="in" filter="wipe(left)">
                                      <p:cBhvr>
                                        <p:cTn id="182" dur="1000"/>
                                        <p:tgtEl>
                                          <p:spTgt spid="43"/>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8" fill="hold" nodeType="clickEffect">
                                  <p:stCondLst>
                                    <p:cond delay="0"/>
                                  </p:stCondLst>
                                  <p:childTnLst>
                                    <p:set>
                                      <p:cBhvr>
                                        <p:cTn id="186" dur="1" fill="hold">
                                          <p:stCondLst>
                                            <p:cond delay="0"/>
                                          </p:stCondLst>
                                        </p:cTn>
                                        <p:tgtEl>
                                          <p:spTgt spid="44"/>
                                        </p:tgtEl>
                                        <p:attrNameLst>
                                          <p:attrName>style.visibility</p:attrName>
                                        </p:attrNameLst>
                                      </p:cBhvr>
                                      <p:to>
                                        <p:strVal val="visible"/>
                                      </p:to>
                                    </p:set>
                                    <p:animEffect transition="in" filter="wipe(left)">
                                      <p:cBhvr>
                                        <p:cTn id="187" dur="1000"/>
                                        <p:tgtEl>
                                          <p:spTgt spid="44"/>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ntr" presetSubtype="8" fill="hold" grpId="0" nodeType="clickEffect">
                                  <p:stCondLst>
                                    <p:cond delay="0"/>
                                  </p:stCondLst>
                                  <p:childTnLst>
                                    <p:set>
                                      <p:cBhvr>
                                        <p:cTn id="191" dur="1" fill="hold">
                                          <p:stCondLst>
                                            <p:cond delay="0"/>
                                          </p:stCondLst>
                                        </p:cTn>
                                        <p:tgtEl>
                                          <p:spTgt spid="61"/>
                                        </p:tgtEl>
                                        <p:attrNameLst>
                                          <p:attrName>style.visibility</p:attrName>
                                        </p:attrNameLst>
                                      </p:cBhvr>
                                      <p:to>
                                        <p:strVal val="visible"/>
                                      </p:to>
                                    </p:set>
                                    <p:animEffect transition="in" filter="wipe(left)">
                                      <p:cBhvr>
                                        <p:cTn id="192" dur="1000"/>
                                        <p:tgtEl>
                                          <p:spTgt spid="61"/>
                                        </p:tgtEl>
                                      </p:cBhvr>
                                    </p:animEffect>
                                  </p:childTnLst>
                                </p:cTn>
                              </p:par>
                            </p:childTnLst>
                          </p:cTn>
                        </p:par>
                      </p:childTnLst>
                    </p:cTn>
                  </p:par>
                  <p:par>
                    <p:cTn id="193" fill="hold">
                      <p:stCondLst>
                        <p:cond delay="indefinite"/>
                      </p:stCondLst>
                      <p:childTnLst>
                        <p:par>
                          <p:cTn id="194" fill="hold">
                            <p:stCondLst>
                              <p:cond delay="0"/>
                            </p:stCondLst>
                            <p:childTnLst>
                              <p:par>
                                <p:cTn id="195" presetID="22" presetClass="entr" presetSubtype="8" fill="hold" grpId="0" nodeType="clickEffect">
                                  <p:stCondLst>
                                    <p:cond delay="0"/>
                                  </p:stCondLst>
                                  <p:childTnLst>
                                    <p:set>
                                      <p:cBhvr>
                                        <p:cTn id="196" dur="1" fill="hold">
                                          <p:stCondLst>
                                            <p:cond delay="0"/>
                                          </p:stCondLst>
                                        </p:cTn>
                                        <p:tgtEl>
                                          <p:spTgt spid="62"/>
                                        </p:tgtEl>
                                        <p:attrNameLst>
                                          <p:attrName>style.visibility</p:attrName>
                                        </p:attrNameLst>
                                      </p:cBhvr>
                                      <p:to>
                                        <p:strVal val="visible"/>
                                      </p:to>
                                    </p:set>
                                    <p:animEffect transition="in" filter="wipe(left)">
                                      <p:cBhvr>
                                        <p:cTn id="197" dur="1000"/>
                                        <p:tgtEl>
                                          <p:spTgt spid="62"/>
                                        </p:tgtEl>
                                      </p:cBhvr>
                                    </p:animEffect>
                                  </p:childTnLst>
                                </p:cTn>
                              </p:par>
                            </p:childTnLst>
                          </p:cTn>
                        </p:par>
                      </p:childTnLst>
                    </p:cTn>
                  </p:par>
                  <p:par>
                    <p:cTn id="198" fill="hold">
                      <p:stCondLst>
                        <p:cond delay="indefinite"/>
                      </p:stCondLst>
                      <p:childTnLst>
                        <p:par>
                          <p:cTn id="199" fill="hold">
                            <p:stCondLst>
                              <p:cond delay="0"/>
                            </p:stCondLst>
                            <p:childTnLst>
                              <p:par>
                                <p:cTn id="200" presetID="22" presetClass="entr" presetSubtype="8" fill="hold" grpId="0" nodeType="clickEffect">
                                  <p:stCondLst>
                                    <p:cond delay="0"/>
                                  </p:stCondLst>
                                  <p:childTnLst>
                                    <p:set>
                                      <p:cBhvr>
                                        <p:cTn id="201" dur="1" fill="hold">
                                          <p:stCondLst>
                                            <p:cond delay="0"/>
                                          </p:stCondLst>
                                        </p:cTn>
                                        <p:tgtEl>
                                          <p:spTgt spid="63"/>
                                        </p:tgtEl>
                                        <p:attrNameLst>
                                          <p:attrName>style.visibility</p:attrName>
                                        </p:attrNameLst>
                                      </p:cBhvr>
                                      <p:to>
                                        <p:strVal val="visible"/>
                                      </p:to>
                                    </p:set>
                                    <p:animEffect transition="in" filter="wipe(left)">
                                      <p:cBhvr>
                                        <p:cTn id="202" dur="1000"/>
                                        <p:tgtEl>
                                          <p:spTgt spid="63"/>
                                        </p:tgtEl>
                                      </p:cBhvr>
                                    </p:animEffect>
                                  </p:childTnLst>
                                </p:cTn>
                              </p:par>
                            </p:childTnLst>
                          </p:cTn>
                        </p:par>
                      </p:childTnLst>
                    </p:cTn>
                  </p:par>
                  <p:par>
                    <p:cTn id="203" fill="hold">
                      <p:stCondLst>
                        <p:cond delay="indefinite"/>
                      </p:stCondLst>
                      <p:childTnLst>
                        <p:par>
                          <p:cTn id="204" fill="hold">
                            <p:stCondLst>
                              <p:cond delay="0"/>
                            </p:stCondLst>
                            <p:childTnLst>
                              <p:par>
                                <p:cTn id="205" presetID="22" presetClass="entr" presetSubtype="8" fill="hold" grpId="0" nodeType="clickEffect">
                                  <p:stCondLst>
                                    <p:cond delay="0"/>
                                  </p:stCondLst>
                                  <p:childTnLst>
                                    <p:set>
                                      <p:cBhvr>
                                        <p:cTn id="206" dur="1" fill="hold">
                                          <p:stCondLst>
                                            <p:cond delay="0"/>
                                          </p:stCondLst>
                                        </p:cTn>
                                        <p:tgtEl>
                                          <p:spTgt spid="64"/>
                                        </p:tgtEl>
                                        <p:attrNameLst>
                                          <p:attrName>style.visibility</p:attrName>
                                        </p:attrNameLst>
                                      </p:cBhvr>
                                      <p:to>
                                        <p:strVal val="visible"/>
                                      </p:to>
                                    </p:set>
                                    <p:animEffect transition="in" filter="wipe(left)">
                                      <p:cBhvr>
                                        <p:cTn id="207" dur="1000"/>
                                        <p:tgtEl>
                                          <p:spTgt spid="64"/>
                                        </p:tgtEl>
                                      </p:cBhvr>
                                    </p:animEffect>
                                  </p:childTnLst>
                                </p:cTn>
                              </p:par>
                            </p:childTnLst>
                          </p:cTn>
                        </p:par>
                      </p:childTnLst>
                    </p:cTn>
                  </p:par>
                  <p:par>
                    <p:cTn id="208" fill="hold">
                      <p:stCondLst>
                        <p:cond delay="indefinite"/>
                      </p:stCondLst>
                      <p:childTnLst>
                        <p:par>
                          <p:cTn id="209" fill="hold">
                            <p:stCondLst>
                              <p:cond delay="0"/>
                            </p:stCondLst>
                            <p:childTnLst>
                              <p:par>
                                <p:cTn id="210" presetID="22" presetClass="entr" presetSubtype="8" fill="hold" grpId="0" nodeType="clickEffect">
                                  <p:stCondLst>
                                    <p:cond delay="0"/>
                                  </p:stCondLst>
                                  <p:childTnLst>
                                    <p:set>
                                      <p:cBhvr>
                                        <p:cTn id="211" dur="1" fill="hold">
                                          <p:stCondLst>
                                            <p:cond delay="0"/>
                                          </p:stCondLst>
                                        </p:cTn>
                                        <p:tgtEl>
                                          <p:spTgt spid="65"/>
                                        </p:tgtEl>
                                        <p:attrNameLst>
                                          <p:attrName>style.visibility</p:attrName>
                                        </p:attrNameLst>
                                      </p:cBhvr>
                                      <p:to>
                                        <p:strVal val="visible"/>
                                      </p:to>
                                    </p:set>
                                    <p:animEffect transition="in" filter="wipe(left)">
                                      <p:cBhvr>
                                        <p:cTn id="212" dur="1000"/>
                                        <p:tgtEl>
                                          <p:spTgt spid="65"/>
                                        </p:tgtEl>
                                      </p:cBhvr>
                                    </p:animEffect>
                                  </p:childTnLst>
                                </p:cTn>
                              </p:par>
                            </p:childTnLst>
                          </p:cTn>
                        </p:par>
                      </p:childTnLst>
                    </p:cTn>
                  </p:par>
                  <p:par>
                    <p:cTn id="213" fill="hold">
                      <p:stCondLst>
                        <p:cond delay="indefinite"/>
                      </p:stCondLst>
                      <p:childTnLst>
                        <p:par>
                          <p:cTn id="214" fill="hold">
                            <p:stCondLst>
                              <p:cond delay="0"/>
                            </p:stCondLst>
                            <p:childTnLst>
                              <p:par>
                                <p:cTn id="215" presetID="22" presetClass="entr" presetSubtype="8" fill="hold" grpId="0" nodeType="clickEffect">
                                  <p:stCondLst>
                                    <p:cond delay="0"/>
                                  </p:stCondLst>
                                  <p:childTnLst>
                                    <p:set>
                                      <p:cBhvr>
                                        <p:cTn id="216" dur="1" fill="hold">
                                          <p:stCondLst>
                                            <p:cond delay="0"/>
                                          </p:stCondLst>
                                        </p:cTn>
                                        <p:tgtEl>
                                          <p:spTgt spid="66"/>
                                        </p:tgtEl>
                                        <p:attrNameLst>
                                          <p:attrName>style.visibility</p:attrName>
                                        </p:attrNameLst>
                                      </p:cBhvr>
                                      <p:to>
                                        <p:strVal val="visible"/>
                                      </p:to>
                                    </p:set>
                                    <p:animEffect transition="in" filter="wipe(left)">
                                      <p:cBhvr>
                                        <p:cTn id="217" dur="1000"/>
                                        <p:tgtEl>
                                          <p:spTgt spid="66"/>
                                        </p:tgtEl>
                                      </p:cBhvr>
                                    </p:animEffect>
                                  </p:childTnLst>
                                </p:cTn>
                              </p:par>
                            </p:childTnLst>
                          </p:cTn>
                        </p:par>
                        <p:par>
                          <p:cTn id="218" fill="hold">
                            <p:stCondLst>
                              <p:cond delay="1000"/>
                            </p:stCondLst>
                            <p:childTnLst>
                              <p:par>
                                <p:cTn id="219" presetID="22" presetClass="entr" presetSubtype="8" fill="hold" grpId="0" nodeType="afterEffect">
                                  <p:stCondLst>
                                    <p:cond delay="0"/>
                                  </p:stCondLst>
                                  <p:childTnLst>
                                    <p:set>
                                      <p:cBhvr>
                                        <p:cTn id="220" dur="1" fill="hold">
                                          <p:stCondLst>
                                            <p:cond delay="0"/>
                                          </p:stCondLst>
                                        </p:cTn>
                                        <p:tgtEl>
                                          <p:spTgt spid="68"/>
                                        </p:tgtEl>
                                        <p:attrNameLst>
                                          <p:attrName>style.visibility</p:attrName>
                                        </p:attrNameLst>
                                      </p:cBhvr>
                                      <p:to>
                                        <p:strVal val="visible"/>
                                      </p:to>
                                    </p:set>
                                    <p:animEffect transition="in" filter="wipe(left)">
                                      <p:cBhvr>
                                        <p:cTn id="221" dur="1000"/>
                                        <p:tgtEl>
                                          <p:spTgt spid="68"/>
                                        </p:tgtEl>
                                      </p:cBhvr>
                                    </p:animEffect>
                                  </p:childTnLst>
                                </p:cTn>
                              </p:par>
                            </p:childTnLst>
                          </p:cTn>
                        </p:par>
                      </p:childTnLst>
                    </p:cTn>
                  </p:par>
                  <p:par>
                    <p:cTn id="222" fill="hold">
                      <p:stCondLst>
                        <p:cond delay="indefinite"/>
                      </p:stCondLst>
                      <p:childTnLst>
                        <p:par>
                          <p:cTn id="223" fill="hold">
                            <p:stCondLst>
                              <p:cond delay="0"/>
                            </p:stCondLst>
                            <p:childTnLst>
                              <p:par>
                                <p:cTn id="224" presetID="22" presetClass="entr" presetSubtype="8" fill="hold" grpId="0" nodeType="clickEffect">
                                  <p:stCondLst>
                                    <p:cond delay="0"/>
                                  </p:stCondLst>
                                  <p:childTnLst>
                                    <p:set>
                                      <p:cBhvr>
                                        <p:cTn id="225" dur="1" fill="hold">
                                          <p:stCondLst>
                                            <p:cond delay="0"/>
                                          </p:stCondLst>
                                        </p:cTn>
                                        <p:tgtEl>
                                          <p:spTgt spid="67"/>
                                        </p:tgtEl>
                                        <p:attrNameLst>
                                          <p:attrName>style.visibility</p:attrName>
                                        </p:attrNameLst>
                                      </p:cBhvr>
                                      <p:to>
                                        <p:strVal val="visible"/>
                                      </p:to>
                                    </p:set>
                                    <p:animEffect transition="in" filter="wipe(left)">
                                      <p:cBhvr>
                                        <p:cTn id="226" dur="1000"/>
                                        <p:tgtEl>
                                          <p:spTgt spid="67"/>
                                        </p:tgtEl>
                                      </p:cBhvr>
                                    </p:animEffect>
                                  </p:childTnLst>
                                </p:cTn>
                              </p:par>
                            </p:childTnLst>
                          </p:cTn>
                        </p:par>
                        <p:par>
                          <p:cTn id="227" fill="hold">
                            <p:stCondLst>
                              <p:cond delay="1000"/>
                            </p:stCondLst>
                            <p:childTnLst>
                              <p:par>
                                <p:cTn id="228" presetID="22" presetClass="entr" presetSubtype="8" fill="hold" grpId="0" nodeType="afterEffect">
                                  <p:stCondLst>
                                    <p:cond delay="0"/>
                                  </p:stCondLst>
                                  <p:childTnLst>
                                    <p:set>
                                      <p:cBhvr>
                                        <p:cTn id="229" dur="1" fill="hold">
                                          <p:stCondLst>
                                            <p:cond delay="0"/>
                                          </p:stCondLst>
                                        </p:cTn>
                                        <p:tgtEl>
                                          <p:spTgt spid="69"/>
                                        </p:tgtEl>
                                        <p:attrNameLst>
                                          <p:attrName>style.visibility</p:attrName>
                                        </p:attrNameLst>
                                      </p:cBhvr>
                                      <p:to>
                                        <p:strVal val="visible"/>
                                      </p:to>
                                    </p:set>
                                    <p:animEffect transition="in" filter="wipe(left)">
                                      <p:cBhvr>
                                        <p:cTn id="230" dur="1000"/>
                                        <p:tgtEl>
                                          <p:spTgt spid="69"/>
                                        </p:tgtEl>
                                      </p:cBhvr>
                                    </p:animEffect>
                                  </p:childTnLst>
                                </p:cTn>
                              </p:par>
                            </p:childTnLst>
                          </p:cTn>
                        </p:par>
                      </p:childTnLst>
                    </p:cTn>
                  </p:par>
                  <p:par>
                    <p:cTn id="231" fill="hold">
                      <p:stCondLst>
                        <p:cond delay="indefinite"/>
                      </p:stCondLst>
                      <p:childTnLst>
                        <p:par>
                          <p:cTn id="232" fill="hold">
                            <p:stCondLst>
                              <p:cond delay="0"/>
                            </p:stCondLst>
                            <p:childTnLst>
                              <p:par>
                                <p:cTn id="233" presetID="22" presetClass="entr" presetSubtype="8" fill="hold" grpId="0" nodeType="clickEffect">
                                  <p:stCondLst>
                                    <p:cond delay="0"/>
                                  </p:stCondLst>
                                  <p:childTnLst>
                                    <p:set>
                                      <p:cBhvr>
                                        <p:cTn id="234" dur="1" fill="hold">
                                          <p:stCondLst>
                                            <p:cond delay="0"/>
                                          </p:stCondLst>
                                        </p:cTn>
                                        <p:tgtEl>
                                          <p:spTgt spid="97"/>
                                        </p:tgtEl>
                                        <p:attrNameLst>
                                          <p:attrName>style.visibility</p:attrName>
                                        </p:attrNameLst>
                                      </p:cBhvr>
                                      <p:to>
                                        <p:strVal val="visible"/>
                                      </p:to>
                                    </p:set>
                                    <p:animEffect transition="in" filter="wipe(left)">
                                      <p:cBhvr>
                                        <p:cTn id="235" dur="1000"/>
                                        <p:tgtEl>
                                          <p:spTgt spid="97"/>
                                        </p:tgtEl>
                                      </p:cBhvr>
                                    </p:animEffect>
                                  </p:childTnLst>
                                </p:cTn>
                              </p:par>
                            </p:childTnLst>
                          </p:cTn>
                        </p:par>
                      </p:childTnLst>
                    </p:cTn>
                  </p:par>
                  <p:par>
                    <p:cTn id="236" fill="hold">
                      <p:stCondLst>
                        <p:cond delay="indefinite"/>
                      </p:stCondLst>
                      <p:childTnLst>
                        <p:par>
                          <p:cTn id="237" fill="hold">
                            <p:stCondLst>
                              <p:cond delay="0"/>
                            </p:stCondLst>
                            <p:childTnLst>
                              <p:par>
                                <p:cTn id="238" presetID="22" presetClass="entr" presetSubtype="8" fill="hold" nodeType="clickEffect">
                                  <p:stCondLst>
                                    <p:cond delay="0"/>
                                  </p:stCondLst>
                                  <p:childTnLst>
                                    <p:set>
                                      <p:cBhvr>
                                        <p:cTn id="239" dur="1" fill="hold">
                                          <p:stCondLst>
                                            <p:cond delay="0"/>
                                          </p:stCondLst>
                                        </p:cTn>
                                        <p:tgtEl>
                                          <p:spTgt spid="71"/>
                                        </p:tgtEl>
                                        <p:attrNameLst>
                                          <p:attrName>style.visibility</p:attrName>
                                        </p:attrNameLst>
                                      </p:cBhvr>
                                      <p:to>
                                        <p:strVal val="visible"/>
                                      </p:to>
                                    </p:set>
                                    <p:animEffect transition="in" filter="wipe(left)">
                                      <p:cBhvr>
                                        <p:cTn id="240" dur="1000"/>
                                        <p:tgtEl>
                                          <p:spTgt spid="71"/>
                                        </p:tgtEl>
                                      </p:cBhvr>
                                    </p:animEffect>
                                  </p:childTnLst>
                                </p:cTn>
                              </p:par>
                            </p:childTnLst>
                          </p:cTn>
                        </p:par>
                      </p:childTnLst>
                    </p:cTn>
                  </p:par>
                  <p:par>
                    <p:cTn id="241" fill="hold">
                      <p:stCondLst>
                        <p:cond delay="indefinite"/>
                      </p:stCondLst>
                      <p:childTnLst>
                        <p:par>
                          <p:cTn id="242" fill="hold">
                            <p:stCondLst>
                              <p:cond delay="0"/>
                            </p:stCondLst>
                            <p:childTnLst>
                              <p:par>
                                <p:cTn id="243" presetID="22" presetClass="entr" presetSubtype="8" fill="hold" grpId="0" nodeType="clickEffect">
                                  <p:stCondLst>
                                    <p:cond delay="0"/>
                                  </p:stCondLst>
                                  <p:childTnLst>
                                    <p:set>
                                      <p:cBhvr>
                                        <p:cTn id="244" dur="1" fill="hold">
                                          <p:stCondLst>
                                            <p:cond delay="0"/>
                                          </p:stCondLst>
                                        </p:cTn>
                                        <p:tgtEl>
                                          <p:spTgt spid="88"/>
                                        </p:tgtEl>
                                        <p:attrNameLst>
                                          <p:attrName>style.visibility</p:attrName>
                                        </p:attrNameLst>
                                      </p:cBhvr>
                                      <p:to>
                                        <p:strVal val="visible"/>
                                      </p:to>
                                    </p:set>
                                    <p:animEffect transition="in" filter="wipe(left)">
                                      <p:cBhvr>
                                        <p:cTn id="245" dur="1000"/>
                                        <p:tgtEl>
                                          <p:spTgt spid="88"/>
                                        </p:tgtEl>
                                      </p:cBhvr>
                                    </p:animEffect>
                                  </p:childTnLst>
                                </p:cTn>
                              </p:par>
                            </p:childTnLst>
                          </p:cTn>
                        </p:par>
                      </p:childTnLst>
                    </p:cTn>
                  </p:par>
                  <p:par>
                    <p:cTn id="246" fill="hold">
                      <p:stCondLst>
                        <p:cond delay="indefinite"/>
                      </p:stCondLst>
                      <p:childTnLst>
                        <p:par>
                          <p:cTn id="247" fill="hold">
                            <p:stCondLst>
                              <p:cond delay="0"/>
                            </p:stCondLst>
                            <p:childTnLst>
                              <p:par>
                                <p:cTn id="248" presetID="22" presetClass="entr" presetSubtype="8" fill="hold" grpId="0" nodeType="clickEffect">
                                  <p:stCondLst>
                                    <p:cond delay="0"/>
                                  </p:stCondLst>
                                  <p:childTnLst>
                                    <p:set>
                                      <p:cBhvr>
                                        <p:cTn id="249" dur="1" fill="hold">
                                          <p:stCondLst>
                                            <p:cond delay="0"/>
                                          </p:stCondLst>
                                        </p:cTn>
                                        <p:tgtEl>
                                          <p:spTgt spid="89"/>
                                        </p:tgtEl>
                                        <p:attrNameLst>
                                          <p:attrName>style.visibility</p:attrName>
                                        </p:attrNameLst>
                                      </p:cBhvr>
                                      <p:to>
                                        <p:strVal val="visible"/>
                                      </p:to>
                                    </p:set>
                                    <p:animEffect transition="in" filter="wipe(left)">
                                      <p:cBhvr>
                                        <p:cTn id="250" dur="1000"/>
                                        <p:tgtEl>
                                          <p:spTgt spid="89"/>
                                        </p:tgtEl>
                                      </p:cBhvr>
                                    </p:animEffect>
                                  </p:childTnLst>
                                </p:cTn>
                              </p:par>
                            </p:childTnLst>
                          </p:cTn>
                        </p:par>
                      </p:childTnLst>
                    </p:cTn>
                  </p:par>
                  <p:par>
                    <p:cTn id="251" fill="hold">
                      <p:stCondLst>
                        <p:cond delay="indefinite"/>
                      </p:stCondLst>
                      <p:childTnLst>
                        <p:par>
                          <p:cTn id="252" fill="hold">
                            <p:stCondLst>
                              <p:cond delay="0"/>
                            </p:stCondLst>
                            <p:childTnLst>
                              <p:par>
                                <p:cTn id="253" presetID="22" presetClass="entr" presetSubtype="8" fill="hold" grpId="0" nodeType="clickEffect">
                                  <p:stCondLst>
                                    <p:cond delay="0"/>
                                  </p:stCondLst>
                                  <p:childTnLst>
                                    <p:set>
                                      <p:cBhvr>
                                        <p:cTn id="254" dur="1" fill="hold">
                                          <p:stCondLst>
                                            <p:cond delay="0"/>
                                          </p:stCondLst>
                                        </p:cTn>
                                        <p:tgtEl>
                                          <p:spTgt spid="90"/>
                                        </p:tgtEl>
                                        <p:attrNameLst>
                                          <p:attrName>style.visibility</p:attrName>
                                        </p:attrNameLst>
                                      </p:cBhvr>
                                      <p:to>
                                        <p:strVal val="visible"/>
                                      </p:to>
                                    </p:set>
                                    <p:animEffect transition="in" filter="wipe(left)">
                                      <p:cBhvr>
                                        <p:cTn id="255" dur="1000"/>
                                        <p:tgtEl>
                                          <p:spTgt spid="90"/>
                                        </p:tgtEl>
                                      </p:cBhvr>
                                    </p:animEffect>
                                  </p:childTnLst>
                                </p:cTn>
                              </p:par>
                            </p:childTnLst>
                          </p:cTn>
                        </p:par>
                      </p:childTnLst>
                    </p:cTn>
                  </p:par>
                  <p:par>
                    <p:cTn id="256" fill="hold">
                      <p:stCondLst>
                        <p:cond delay="indefinite"/>
                      </p:stCondLst>
                      <p:childTnLst>
                        <p:par>
                          <p:cTn id="257" fill="hold">
                            <p:stCondLst>
                              <p:cond delay="0"/>
                            </p:stCondLst>
                            <p:childTnLst>
                              <p:par>
                                <p:cTn id="258" presetID="22" presetClass="entr" presetSubtype="8" fill="hold" grpId="0" nodeType="clickEffect">
                                  <p:stCondLst>
                                    <p:cond delay="0"/>
                                  </p:stCondLst>
                                  <p:childTnLst>
                                    <p:set>
                                      <p:cBhvr>
                                        <p:cTn id="259" dur="1" fill="hold">
                                          <p:stCondLst>
                                            <p:cond delay="0"/>
                                          </p:stCondLst>
                                        </p:cTn>
                                        <p:tgtEl>
                                          <p:spTgt spid="91"/>
                                        </p:tgtEl>
                                        <p:attrNameLst>
                                          <p:attrName>style.visibility</p:attrName>
                                        </p:attrNameLst>
                                      </p:cBhvr>
                                      <p:to>
                                        <p:strVal val="visible"/>
                                      </p:to>
                                    </p:set>
                                    <p:animEffect transition="in" filter="wipe(left)">
                                      <p:cBhvr>
                                        <p:cTn id="260" dur="1000"/>
                                        <p:tgtEl>
                                          <p:spTgt spid="91"/>
                                        </p:tgtEl>
                                      </p:cBhvr>
                                    </p:animEffect>
                                  </p:childTnLst>
                                </p:cTn>
                              </p:par>
                            </p:childTnLst>
                          </p:cTn>
                        </p:par>
                      </p:childTnLst>
                    </p:cTn>
                  </p:par>
                  <p:par>
                    <p:cTn id="261" fill="hold">
                      <p:stCondLst>
                        <p:cond delay="indefinite"/>
                      </p:stCondLst>
                      <p:childTnLst>
                        <p:par>
                          <p:cTn id="262" fill="hold">
                            <p:stCondLst>
                              <p:cond delay="0"/>
                            </p:stCondLst>
                            <p:childTnLst>
                              <p:par>
                                <p:cTn id="263" presetID="22" presetClass="entr" presetSubtype="8" fill="hold" grpId="0" nodeType="clickEffect">
                                  <p:stCondLst>
                                    <p:cond delay="0"/>
                                  </p:stCondLst>
                                  <p:childTnLst>
                                    <p:set>
                                      <p:cBhvr>
                                        <p:cTn id="264" dur="1" fill="hold">
                                          <p:stCondLst>
                                            <p:cond delay="0"/>
                                          </p:stCondLst>
                                        </p:cTn>
                                        <p:tgtEl>
                                          <p:spTgt spid="92"/>
                                        </p:tgtEl>
                                        <p:attrNameLst>
                                          <p:attrName>style.visibility</p:attrName>
                                        </p:attrNameLst>
                                      </p:cBhvr>
                                      <p:to>
                                        <p:strVal val="visible"/>
                                      </p:to>
                                    </p:set>
                                    <p:animEffect transition="in" filter="wipe(left)">
                                      <p:cBhvr>
                                        <p:cTn id="265" dur="1000"/>
                                        <p:tgtEl>
                                          <p:spTgt spid="92"/>
                                        </p:tgtEl>
                                      </p:cBhvr>
                                    </p:animEffect>
                                  </p:childTnLst>
                                </p:cTn>
                              </p:par>
                            </p:childTnLst>
                          </p:cTn>
                        </p:par>
                      </p:childTnLst>
                    </p:cTn>
                  </p:par>
                  <p:par>
                    <p:cTn id="266" fill="hold">
                      <p:stCondLst>
                        <p:cond delay="indefinite"/>
                      </p:stCondLst>
                      <p:childTnLst>
                        <p:par>
                          <p:cTn id="267" fill="hold">
                            <p:stCondLst>
                              <p:cond delay="0"/>
                            </p:stCondLst>
                            <p:childTnLst>
                              <p:par>
                                <p:cTn id="268" presetID="22" presetClass="entr" presetSubtype="8" fill="hold" grpId="0" nodeType="clickEffect">
                                  <p:stCondLst>
                                    <p:cond delay="0"/>
                                  </p:stCondLst>
                                  <p:childTnLst>
                                    <p:set>
                                      <p:cBhvr>
                                        <p:cTn id="269" dur="1" fill="hold">
                                          <p:stCondLst>
                                            <p:cond delay="0"/>
                                          </p:stCondLst>
                                        </p:cTn>
                                        <p:tgtEl>
                                          <p:spTgt spid="93"/>
                                        </p:tgtEl>
                                        <p:attrNameLst>
                                          <p:attrName>style.visibility</p:attrName>
                                        </p:attrNameLst>
                                      </p:cBhvr>
                                      <p:to>
                                        <p:strVal val="visible"/>
                                      </p:to>
                                    </p:set>
                                    <p:animEffect transition="in" filter="wipe(left)">
                                      <p:cBhvr>
                                        <p:cTn id="270" dur="1000"/>
                                        <p:tgtEl>
                                          <p:spTgt spid="93"/>
                                        </p:tgtEl>
                                      </p:cBhvr>
                                    </p:animEffect>
                                  </p:childTnLst>
                                </p:cTn>
                              </p:par>
                            </p:childTnLst>
                          </p:cTn>
                        </p:par>
                        <p:par>
                          <p:cTn id="271" fill="hold">
                            <p:stCondLst>
                              <p:cond delay="1000"/>
                            </p:stCondLst>
                            <p:childTnLst>
                              <p:par>
                                <p:cTn id="272" presetID="22" presetClass="entr" presetSubtype="8" fill="hold" grpId="0" nodeType="afterEffect">
                                  <p:stCondLst>
                                    <p:cond delay="0"/>
                                  </p:stCondLst>
                                  <p:childTnLst>
                                    <p:set>
                                      <p:cBhvr>
                                        <p:cTn id="273" dur="1" fill="hold">
                                          <p:stCondLst>
                                            <p:cond delay="0"/>
                                          </p:stCondLst>
                                        </p:cTn>
                                        <p:tgtEl>
                                          <p:spTgt spid="95"/>
                                        </p:tgtEl>
                                        <p:attrNameLst>
                                          <p:attrName>style.visibility</p:attrName>
                                        </p:attrNameLst>
                                      </p:cBhvr>
                                      <p:to>
                                        <p:strVal val="visible"/>
                                      </p:to>
                                    </p:set>
                                    <p:animEffect transition="in" filter="wipe(left)">
                                      <p:cBhvr>
                                        <p:cTn id="274" dur="1000"/>
                                        <p:tgtEl>
                                          <p:spTgt spid="95"/>
                                        </p:tgtEl>
                                      </p:cBhvr>
                                    </p:animEffect>
                                  </p:childTnLst>
                                </p:cTn>
                              </p:par>
                            </p:childTnLst>
                          </p:cTn>
                        </p:par>
                      </p:childTnLst>
                    </p:cTn>
                  </p:par>
                  <p:par>
                    <p:cTn id="275" fill="hold">
                      <p:stCondLst>
                        <p:cond delay="indefinite"/>
                      </p:stCondLst>
                      <p:childTnLst>
                        <p:par>
                          <p:cTn id="276" fill="hold">
                            <p:stCondLst>
                              <p:cond delay="0"/>
                            </p:stCondLst>
                            <p:childTnLst>
                              <p:par>
                                <p:cTn id="277" presetID="22" presetClass="entr" presetSubtype="8" fill="hold" grpId="0" nodeType="clickEffect">
                                  <p:stCondLst>
                                    <p:cond delay="0"/>
                                  </p:stCondLst>
                                  <p:childTnLst>
                                    <p:set>
                                      <p:cBhvr>
                                        <p:cTn id="278" dur="1" fill="hold">
                                          <p:stCondLst>
                                            <p:cond delay="0"/>
                                          </p:stCondLst>
                                        </p:cTn>
                                        <p:tgtEl>
                                          <p:spTgt spid="94"/>
                                        </p:tgtEl>
                                        <p:attrNameLst>
                                          <p:attrName>style.visibility</p:attrName>
                                        </p:attrNameLst>
                                      </p:cBhvr>
                                      <p:to>
                                        <p:strVal val="visible"/>
                                      </p:to>
                                    </p:set>
                                    <p:animEffect transition="in" filter="wipe(left)">
                                      <p:cBhvr>
                                        <p:cTn id="279" dur="1000"/>
                                        <p:tgtEl>
                                          <p:spTgt spid="94"/>
                                        </p:tgtEl>
                                      </p:cBhvr>
                                    </p:animEffect>
                                  </p:childTnLst>
                                </p:cTn>
                              </p:par>
                            </p:childTnLst>
                          </p:cTn>
                        </p:par>
                        <p:par>
                          <p:cTn id="280" fill="hold">
                            <p:stCondLst>
                              <p:cond delay="1000"/>
                            </p:stCondLst>
                            <p:childTnLst>
                              <p:par>
                                <p:cTn id="281" presetID="22" presetClass="entr" presetSubtype="8" fill="hold" grpId="0" nodeType="afterEffect">
                                  <p:stCondLst>
                                    <p:cond delay="0"/>
                                  </p:stCondLst>
                                  <p:childTnLst>
                                    <p:set>
                                      <p:cBhvr>
                                        <p:cTn id="282" dur="1" fill="hold">
                                          <p:stCondLst>
                                            <p:cond delay="0"/>
                                          </p:stCondLst>
                                        </p:cTn>
                                        <p:tgtEl>
                                          <p:spTgt spid="96"/>
                                        </p:tgtEl>
                                        <p:attrNameLst>
                                          <p:attrName>style.visibility</p:attrName>
                                        </p:attrNameLst>
                                      </p:cBhvr>
                                      <p:to>
                                        <p:strVal val="visible"/>
                                      </p:to>
                                    </p:set>
                                    <p:animEffect transition="in" filter="wipe(left)">
                                      <p:cBhvr>
                                        <p:cTn id="283" dur="1000"/>
                                        <p:tgtEl>
                                          <p:spTgt spid="96"/>
                                        </p:tgtEl>
                                      </p:cBhvr>
                                    </p:animEffect>
                                  </p:childTnLst>
                                </p:cTn>
                              </p:par>
                            </p:childTnLst>
                          </p:cTn>
                        </p:par>
                      </p:childTnLst>
                    </p:cTn>
                  </p:par>
                  <p:par>
                    <p:cTn id="284" fill="hold">
                      <p:stCondLst>
                        <p:cond delay="indefinite"/>
                      </p:stCondLst>
                      <p:childTnLst>
                        <p:par>
                          <p:cTn id="285" fill="hold">
                            <p:stCondLst>
                              <p:cond delay="0"/>
                            </p:stCondLst>
                            <p:childTnLst>
                              <p:par>
                                <p:cTn id="286" presetID="22" presetClass="entr" presetSubtype="1" fill="hold" nodeType="clickEffect">
                                  <p:stCondLst>
                                    <p:cond delay="0"/>
                                  </p:stCondLst>
                                  <p:childTnLst>
                                    <p:set>
                                      <p:cBhvr>
                                        <p:cTn id="287" dur="1" fill="hold">
                                          <p:stCondLst>
                                            <p:cond delay="0"/>
                                          </p:stCondLst>
                                        </p:cTn>
                                        <p:tgtEl>
                                          <p:spTgt spid="99"/>
                                        </p:tgtEl>
                                        <p:attrNameLst>
                                          <p:attrName>style.visibility</p:attrName>
                                        </p:attrNameLst>
                                      </p:cBhvr>
                                      <p:to>
                                        <p:strVal val="visible"/>
                                      </p:to>
                                    </p:set>
                                    <p:animEffect transition="in" filter="wipe(up)">
                                      <p:cBhvr>
                                        <p:cTn id="288" dur="500"/>
                                        <p:tgtEl>
                                          <p:spTgt spid="99"/>
                                        </p:tgtEl>
                                      </p:cBhvr>
                                    </p:animEffect>
                                  </p:childTnLst>
                                </p:cTn>
                              </p:par>
                            </p:childTnLst>
                          </p:cTn>
                        </p:par>
                      </p:childTnLst>
                    </p:cTn>
                  </p:par>
                  <p:par>
                    <p:cTn id="289" fill="hold">
                      <p:stCondLst>
                        <p:cond delay="indefinite"/>
                      </p:stCondLst>
                      <p:childTnLst>
                        <p:par>
                          <p:cTn id="290" fill="hold">
                            <p:stCondLst>
                              <p:cond delay="0"/>
                            </p:stCondLst>
                            <p:childTnLst>
                              <p:par>
                                <p:cTn id="291" presetID="22" presetClass="entr" presetSubtype="4" fill="hold" nodeType="clickEffect">
                                  <p:stCondLst>
                                    <p:cond delay="0"/>
                                  </p:stCondLst>
                                  <p:childTnLst>
                                    <p:set>
                                      <p:cBhvr>
                                        <p:cTn id="292" dur="1" fill="hold">
                                          <p:stCondLst>
                                            <p:cond delay="0"/>
                                          </p:stCondLst>
                                        </p:cTn>
                                        <p:tgtEl>
                                          <p:spTgt spid="100"/>
                                        </p:tgtEl>
                                        <p:attrNameLst>
                                          <p:attrName>style.visibility</p:attrName>
                                        </p:attrNameLst>
                                      </p:cBhvr>
                                      <p:to>
                                        <p:strVal val="visible"/>
                                      </p:to>
                                    </p:set>
                                    <p:animEffect transition="in" filter="wipe(down)">
                                      <p:cBhvr>
                                        <p:cTn id="293" dur="500"/>
                                        <p:tgtEl>
                                          <p:spTgt spid="100"/>
                                        </p:tgtEl>
                                      </p:cBhvr>
                                    </p:animEffect>
                                  </p:childTnLst>
                                </p:cTn>
                              </p:par>
                            </p:childTnLst>
                          </p:cTn>
                        </p:par>
                      </p:childTnLst>
                    </p:cTn>
                  </p:par>
                  <p:par>
                    <p:cTn id="294" fill="hold">
                      <p:stCondLst>
                        <p:cond delay="indefinite"/>
                      </p:stCondLst>
                      <p:childTnLst>
                        <p:par>
                          <p:cTn id="295" fill="hold">
                            <p:stCondLst>
                              <p:cond delay="0"/>
                            </p:stCondLst>
                            <p:childTnLst>
                              <p:par>
                                <p:cTn id="296" presetID="53" presetClass="entr" presetSubtype="0" fill="hold" grpId="0" nodeType="clickEffect">
                                  <p:stCondLst>
                                    <p:cond delay="0"/>
                                  </p:stCondLst>
                                  <p:childTnLst>
                                    <p:set>
                                      <p:cBhvr>
                                        <p:cTn id="297" dur="1" fill="hold">
                                          <p:stCondLst>
                                            <p:cond delay="0"/>
                                          </p:stCondLst>
                                        </p:cTn>
                                        <p:tgtEl>
                                          <p:spTgt spid="120"/>
                                        </p:tgtEl>
                                        <p:attrNameLst>
                                          <p:attrName>style.visibility</p:attrName>
                                        </p:attrNameLst>
                                      </p:cBhvr>
                                      <p:to>
                                        <p:strVal val="visible"/>
                                      </p:to>
                                    </p:set>
                                    <p:anim calcmode="lin" valueType="num">
                                      <p:cBhvr>
                                        <p:cTn id="298" dur="500" fill="hold"/>
                                        <p:tgtEl>
                                          <p:spTgt spid="120"/>
                                        </p:tgtEl>
                                        <p:attrNameLst>
                                          <p:attrName>ppt_w</p:attrName>
                                        </p:attrNameLst>
                                      </p:cBhvr>
                                      <p:tavLst>
                                        <p:tav tm="0">
                                          <p:val>
                                            <p:fltVal val="0"/>
                                          </p:val>
                                        </p:tav>
                                        <p:tav tm="100000">
                                          <p:val>
                                            <p:strVal val="#ppt_w"/>
                                          </p:val>
                                        </p:tav>
                                      </p:tavLst>
                                    </p:anim>
                                    <p:anim calcmode="lin" valueType="num">
                                      <p:cBhvr>
                                        <p:cTn id="299" dur="500" fill="hold"/>
                                        <p:tgtEl>
                                          <p:spTgt spid="120"/>
                                        </p:tgtEl>
                                        <p:attrNameLst>
                                          <p:attrName>ppt_h</p:attrName>
                                        </p:attrNameLst>
                                      </p:cBhvr>
                                      <p:tavLst>
                                        <p:tav tm="0">
                                          <p:val>
                                            <p:fltVal val="0"/>
                                          </p:val>
                                        </p:tav>
                                        <p:tav tm="100000">
                                          <p:val>
                                            <p:strVal val="#ppt_h"/>
                                          </p:val>
                                        </p:tav>
                                      </p:tavLst>
                                    </p:anim>
                                    <p:animEffect transition="in" filter="fade">
                                      <p:cBhvr>
                                        <p:cTn id="300" dur="500"/>
                                        <p:tgtEl>
                                          <p:spTgt spid="120"/>
                                        </p:tgtEl>
                                      </p:cBhvr>
                                    </p:animEffect>
                                  </p:childTnLst>
                                </p:cTn>
                              </p:par>
                            </p:childTnLst>
                          </p:cTn>
                        </p:par>
                      </p:childTnLst>
                    </p:cTn>
                  </p:par>
                  <p:par>
                    <p:cTn id="301" fill="hold">
                      <p:stCondLst>
                        <p:cond delay="indefinite"/>
                      </p:stCondLst>
                      <p:childTnLst>
                        <p:par>
                          <p:cTn id="302" fill="hold">
                            <p:stCondLst>
                              <p:cond delay="0"/>
                            </p:stCondLst>
                            <p:childTnLst>
                              <p:par>
                                <p:cTn id="303" presetID="22" presetClass="entr" presetSubtype="8" fill="hold" nodeType="clickEffect">
                                  <p:stCondLst>
                                    <p:cond delay="0"/>
                                  </p:stCondLst>
                                  <p:childTnLst>
                                    <p:set>
                                      <p:cBhvr>
                                        <p:cTn id="304" dur="1" fill="hold">
                                          <p:stCondLst>
                                            <p:cond delay="0"/>
                                          </p:stCondLst>
                                        </p:cTn>
                                        <p:tgtEl>
                                          <p:spTgt spid="108"/>
                                        </p:tgtEl>
                                        <p:attrNameLst>
                                          <p:attrName>style.visibility</p:attrName>
                                        </p:attrNameLst>
                                      </p:cBhvr>
                                      <p:to>
                                        <p:strVal val="visible"/>
                                      </p:to>
                                    </p:set>
                                    <p:animEffect transition="in" filter="wipe(left)">
                                      <p:cBhvr>
                                        <p:cTn id="305" dur="250"/>
                                        <p:tgtEl>
                                          <p:spTgt spid="108"/>
                                        </p:tgtEl>
                                      </p:cBhvr>
                                    </p:animEffect>
                                  </p:childTnLst>
                                </p:cTn>
                              </p:par>
                            </p:childTnLst>
                          </p:cTn>
                        </p:par>
                        <p:par>
                          <p:cTn id="306" fill="hold">
                            <p:stCondLst>
                              <p:cond delay="250"/>
                            </p:stCondLst>
                            <p:childTnLst>
                              <p:par>
                                <p:cTn id="307" presetID="53" presetClass="entr" presetSubtype="0" fill="hold" grpId="0" nodeType="afterEffect">
                                  <p:stCondLst>
                                    <p:cond delay="0"/>
                                  </p:stCondLst>
                                  <p:childTnLst>
                                    <p:set>
                                      <p:cBhvr>
                                        <p:cTn id="308" dur="1" fill="hold">
                                          <p:stCondLst>
                                            <p:cond delay="0"/>
                                          </p:stCondLst>
                                        </p:cTn>
                                        <p:tgtEl>
                                          <p:spTgt spid="121"/>
                                        </p:tgtEl>
                                        <p:attrNameLst>
                                          <p:attrName>style.visibility</p:attrName>
                                        </p:attrNameLst>
                                      </p:cBhvr>
                                      <p:to>
                                        <p:strVal val="visible"/>
                                      </p:to>
                                    </p:set>
                                    <p:anim calcmode="lin" valueType="num">
                                      <p:cBhvr>
                                        <p:cTn id="309" dur="250" fill="hold"/>
                                        <p:tgtEl>
                                          <p:spTgt spid="121"/>
                                        </p:tgtEl>
                                        <p:attrNameLst>
                                          <p:attrName>ppt_w</p:attrName>
                                        </p:attrNameLst>
                                      </p:cBhvr>
                                      <p:tavLst>
                                        <p:tav tm="0">
                                          <p:val>
                                            <p:fltVal val="0"/>
                                          </p:val>
                                        </p:tav>
                                        <p:tav tm="100000">
                                          <p:val>
                                            <p:strVal val="#ppt_w"/>
                                          </p:val>
                                        </p:tav>
                                      </p:tavLst>
                                    </p:anim>
                                    <p:anim calcmode="lin" valueType="num">
                                      <p:cBhvr>
                                        <p:cTn id="310" dur="250" fill="hold"/>
                                        <p:tgtEl>
                                          <p:spTgt spid="121"/>
                                        </p:tgtEl>
                                        <p:attrNameLst>
                                          <p:attrName>ppt_h</p:attrName>
                                        </p:attrNameLst>
                                      </p:cBhvr>
                                      <p:tavLst>
                                        <p:tav tm="0">
                                          <p:val>
                                            <p:fltVal val="0"/>
                                          </p:val>
                                        </p:tav>
                                        <p:tav tm="100000">
                                          <p:val>
                                            <p:strVal val="#ppt_h"/>
                                          </p:val>
                                        </p:tav>
                                      </p:tavLst>
                                    </p:anim>
                                    <p:animEffect transition="in" filter="fade">
                                      <p:cBhvr>
                                        <p:cTn id="311" dur="250"/>
                                        <p:tgtEl>
                                          <p:spTgt spid="121"/>
                                        </p:tgtEl>
                                      </p:cBhvr>
                                    </p:animEffect>
                                  </p:childTnLst>
                                </p:cTn>
                              </p:par>
                            </p:childTnLst>
                          </p:cTn>
                        </p:par>
                        <p:par>
                          <p:cTn id="312" fill="hold">
                            <p:stCondLst>
                              <p:cond delay="500"/>
                            </p:stCondLst>
                            <p:childTnLst>
                              <p:par>
                                <p:cTn id="313" presetID="22" presetClass="entr" presetSubtype="1" fill="hold" nodeType="afterEffect">
                                  <p:stCondLst>
                                    <p:cond delay="0"/>
                                  </p:stCondLst>
                                  <p:childTnLst>
                                    <p:set>
                                      <p:cBhvr>
                                        <p:cTn id="314" dur="1" fill="hold">
                                          <p:stCondLst>
                                            <p:cond delay="0"/>
                                          </p:stCondLst>
                                        </p:cTn>
                                        <p:tgtEl>
                                          <p:spTgt spid="107"/>
                                        </p:tgtEl>
                                        <p:attrNameLst>
                                          <p:attrName>style.visibility</p:attrName>
                                        </p:attrNameLst>
                                      </p:cBhvr>
                                      <p:to>
                                        <p:strVal val="visible"/>
                                      </p:to>
                                    </p:set>
                                    <p:animEffect transition="in" filter="wipe(up)">
                                      <p:cBhvr>
                                        <p:cTn id="315" dur="250"/>
                                        <p:tgtEl>
                                          <p:spTgt spid="107"/>
                                        </p:tgtEl>
                                      </p:cBhvr>
                                    </p:animEffect>
                                  </p:childTnLst>
                                </p:cTn>
                              </p:par>
                            </p:childTnLst>
                          </p:cTn>
                        </p:par>
                        <p:par>
                          <p:cTn id="316" fill="hold">
                            <p:stCondLst>
                              <p:cond delay="750"/>
                            </p:stCondLst>
                            <p:childTnLst>
                              <p:par>
                                <p:cTn id="317" presetID="53" presetClass="entr" presetSubtype="0" fill="hold" grpId="0" nodeType="afterEffect">
                                  <p:stCondLst>
                                    <p:cond delay="0"/>
                                  </p:stCondLst>
                                  <p:childTnLst>
                                    <p:set>
                                      <p:cBhvr>
                                        <p:cTn id="318" dur="1" fill="hold">
                                          <p:stCondLst>
                                            <p:cond delay="0"/>
                                          </p:stCondLst>
                                        </p:cTn>
                                        <p:tgtEl>
                                          <p:spTgt spid="122"/>
                                        </p:tgtEl>
                                        <p:attrNameLst>
                                          <p:attrName>style.visibility</p:attrName>
                                        </p:attrNameLst>
                                      </p:cBhvr>
                                      <p:to>
                                        <p:strVal val="visible"/>
                                      </p:to>
                                    </p:set>
                                    <p:anim calcmode="lin" valueType="num">
                                      <p:cBhvr>
                                        <p:cTn id="319" dur="250" fill="hold"/>
                                        <p:tgtEl>
                                          <p:spTgt spid="122"/>
                                        </p:tgtEl>
                                        <p:attrNameLst>
                                          <p:attrName>ppt_w</p:attrName>
                                        </p:attrNameLst>
                                      </p:cBhvr>
                                      <p:tavLst>
                                        <p:tav tm="0">
                                          <p:val>
                                            <p:fltVal val="0"/>
                                          </p:val>
                                        </p:tav>
                                        <p:tav tm="100000">
                                          <p:val>
                                            <p:strVal val="#ppt_w"/>
                                          </p:val>
                                        </p:tav>
                                      </p:tavLst>
                                    </p:anim>
                                    <p:anim calcmode="lin" valueType="num">
                                      <p:cBhvr>
                                        <p:cTn id="320" dur="250" fill="hold"/>
                                        <p:tgtEl>
                                          <p:spTgt spid="122"/>
                                        </p:tgtEl>
                                        <p:attrNameLst>
                                          <p:attrName>ppt_h</p:attrName>
                                        </p:attrNameLst>
                                      </p:cBhvr>
                                      <p:tavLst>
                                        <p:tav tm="0">
                                          <p:val>
                                            <p:fltVal val="0"/>
                                          </p:val>
                                        </p:tav>
                                        <p:tav tm="100000">
                                          <p:val>
                                            <p:strVal val="#ppt_h"/>
                                          </p:val>
                                        </p:tav>
                                      </p:tavLst>
                                    </p:anim>
                                    <p:animEffect transition="in" filter="fade">
                                      <p:cBhvr>
                                        <p:cTn id="321" dur="250"/>
                                        <p:tgtEl>
                                          <p:spTgt spid="122"/>
                                        </p:tgtEl>
                                      </p:cBhvr>
                                    </p:animEffect>
                                  </p:childTnLst>
                                </p:cTn>
                              </p:par>
                            </p:childTnLst>
                          </p:cTn>
                        </p:par>
                        <p:par>
                          <p:cTn id="322" fill="hold">
                            <p:stCondLst>
                              <p:cond delay="1000"/>
                            </p:stCondLst>
                            <p:childTnLst>
                              <p:par>
                                <p:cTn id="323" presetID="53" presetClass="entr" presetSubtype="0" fill="hold" grpId="0" nodeType="afterEffect">
                                  <p:stCondLst>
                                    <p:cond delay="0"/>
                                  </p:stCondLst>
                                  <p:childTnLst>
                                    <p:set>
                                      <p:cBhvr>
                                        <p:cTn id="324" dur="1" fill="hold">
                                          <p:stCondLst>
                                            <p:cond delay="0"/>
                                          </p:stCondLst>
                                        </p:cTn>
                                        <p:tgtEl>
                                          <p:spTgt spid="109"/>
                                        </p:tgtEl>
                                        <p:attrNameLst>
                                          <p:attrName>style.visibility</p:attrName>
                                        </p:attrNameLst>
                                      </p:cBhvr>
                                      <p:to>
                                        <p:strVal val="visible"/>
                                      </p:to>
                                    </p:set>
                                    <p:anim calcmode="lin" valueType="num">
                                      <p:cBhvr>
                                        <p:cTn id="325" dur="250" fill="hold"/>
                                        <p:tgtEl>
                                          <p:spTgt spid="109"/>
                                        </p:tgtEl>
                                        <p:attrNameLst>
                                          <p:attrName>ppt_w</p:attrName>
                                        </p:attrNameLst>
                                      </p:cBhvr>
                                      <p:tavLst>
                                        <p:tav tm="0">
                                          <p:val>
                                            <p:fltVal val="0"/>
                                          </p:val>
                                        </p:tav>
                                        <p:tav tm="100000">
                                          <p:val>
                                            <p:strVal val="#ppt_w"/>
                                          </p:val>
                                        </p:tav>
                                      </p:tavLst>
                                    </p:anim>
                                    <p:anim calcmode="lin" valueType="num">
                                      <p:cBhvr>
                                        <p:cTn id="326" dur="250" fill="hold"/>
                                        <p:tgtEl>
                                          <p:spTgt spid="109"/>
                                        </p:tgtEl>
                                        <p:attrNameLst>
                                          <p:attrName>ppt_h</p:attrName>
                                        </p:attrNameLst>
                                      </p:cBhvr>
                                      <p:tavLst>
                                        <p:tav tm="0">
                                          <p:val>
                                            <p:fltVal val="0"/>
                                          </p:val>
                                        </p:tav>
                                        <p:tav tm="100000">
                                          <p:val>
                                            <p:strVal val="#ppt_h"/>
                                          </p:val>
                                        </p:tav>
                                      </p:tavLst>
                                    </p:anim>
                                    <p:animEffect transition="in" filter="fade">
                                      <p:cBhvr>
                                        <p:cTn id="327" dur="250"/>
                                        <p:tgtEl>
                                          <p:spTgt spid="109"/>
                                        </p:tgtEl>
                                      </p:cBhvr>
                                    </p:animEffect>
                                  </p:childTnLst>
                                </p:cTn>
                              </p:par>
                            </p:childTnLst>
                          </p:cTn>
                        </p:par>
                        <p:par>
                          <p:cTn id="328" fill="hold">
                            <p:stCondLst>
                              <p:cond delay="1250"/>
                            </p:stCondLst>
                            <p:childTnLst>
                              <p:par>
                                <p:cTn id="329" presetID="53" presetClass="entr" presetSubtype="0" fill="hold" grpId="0" nodeType="afterEffect">
                                  <p:stCondLst>
                                    <p:cond delay="0"/>
                                  </p:stCondLst>
                                  <p:childTnLst>
                                    <p:set>
                                      <p:cBhvr>
                                        <p:cTn id="330" dur="1" fill="hold">
                                          <p:stCondLst>
                                            <p:cond delay="0"/>
                                          </p:stCondLst>
                                        </p:cTn>
                                        <p:tgtEl>
                                          <p:spTgt spid="101"/>
                                        </p:tgtEl>
                                        <p:attrNameLst>
                                          <p:attrName>style.visibility</p:attrName>
                                        </p:attrNameLst>
                                      </p:cBhvr>
                                      <p:to>
                                        <p:strVal val="visible"/>
                                      </p:to>
                                    </p:set>
                                    <p:anim calcmode="lin" valueType="num">
                                      <p:cBhvr>
                                        <p:cTn id="331" dur="250" fill="hold"/>
                                        <p:tgtEl>
                                          <p:spTgt spid="101"/>
                                        </p:tgtEl>
                                        <p:attrNameLst>
                                          <p:attrName>ppt_w</p:attrName>
                                        </p:attrNameLst>
                                      </p:cBhvr>
                                      <p:tavLst>
                                        <p:tav tm="0">
                                          <p:val>
                                            <p:fltVal val="0"/>
                                          </p:val>
                                        </p:tav>
                                        <p:tav tm="100000">
                                          <p:val>
                                            <p:strVal val="#ppt_w"/>
                                          </p:val>
                                        </p:tav>
                                      </p:tavLst>
                                    </p:anim>
                                    <p:anim calcmode="lin" valueType="num">
                                      <p:cBhvr>
                                        <p:cTn id="332" dur="250" fill="hold"/>
                                        <p:tgtEl>
                                          <p:spTgt spid="101"/>
                                        </p:tgtEl>
                                        <p:attrNameLst>
                                          <p:attrName>ppt_h</p:attrName>
                                        </p:attrNameLst>
                                      </p:cBhvr>
                                      <p:tavLst>
                                        <p:tav tm="0">
                                          <p:val>
                                            <p:fltVal val="0"/>
                                          </p:val>
                                        </p:tav>
                                        <p:tav tm="100000">
                                          <p:val>
                                            <p:strVal val="#ppt_h"/>
                                          </p:val>
                                        </p:tav>
                                      </p:tavLst>
                                    </p:anim>
                                    <p:animEffect transition="in" filter="fade">
                                      <p:cBhvr>
                                        <p:cTn id="333" dur="250"/>
                                        <p:tgtEl>
                                          <p:spTgt spid="101"/>
                                        </p:tgtEl>
                                      </p:cBhvr>
                                    </p:animEffect>
                                  </p:childTnLst>
                                </p:cTn>
                              </p:par>
                            </p:childTnLst>
                          </p:cTn>
                        </p:par>
                        <p:par>
                          <p:cTn id="334" fill="hold">
                            <p:stCondLst>
                              <p:cond delay="1500"/>
                            </p:stCondLst>
                            <p:childTnLst>
                              <p:par>
                                <p:cTn id="335" presetID="53" presetClass="entr" presetSubtype="0" fill="hold" grpId="0" nodeType="afterEffect">
                                  <p:stCondLst>
                                    <p:cond delay="0"/>
                                  </p:stCondLst>
                                  <p:childTnLst>
                                    <p:set>
                                      <p:cBhvr>
                                        <p:cTn id="336" dur="1" fill="hold">
                                          <p:stCondLst>
                                            <p:cond delay="0"/>
                                          </p:stCondLst>
                                        </p:cTn>
                                        <p:tgtEl>
                                          <p:spTgt spid="102"/>
                                        </p:tgtEl>
                                        <p:attrNameLst>
                                          <p:attrName>style.visibility</p:attrName>
                                        </p:attrNameLst>
                                      </p:cBhvr>
                                      <p:to>
                                        <p:strVal val="visible"/>
                                      </p:to>
                                    </p:set>
                                    <p:anim calcmode="lin" valueType="num">
                                      <p:cBhvr>
                                        <p:cTn id="337" dur="250" fill="hold"/>
                                        <p:tgtEl>
                                          <p:spTgt spid="102"/>
                                        </p:tgtEl>
                                        <p:attrNameLst>
                                          <p:attrName>ppt_w</p:attrName>
                                        </p:attrNameLst>
                                      </p:cBhvr>
                                      <p:tavLst>
                                        <p:tav tm="0">
                                          <p:val>
                                            <p:fltVal val="0"/>
                                          </p:val>
                                        </p:tav>
                                        <p:tav tm="100000">
                                          <p:val>
                                            <p:strVal val="#ppt_w"/>
                                          </p:val>
                                        </p:tav>
                                      </p:tavLst>
                                    </p:anim>
                                    <p:anim calcmode="lin" valueType="num">
                                      <p:cBhvr>
                                        <p:cTn id="338" dur="250" fill="hold"/>
                                        <p:tgtEl>
                                          <p:spTgt spid="102"/>
                                        </p:tgtEl>
                                        <p:attrNameLst>
                                          <p:attrName>ppt_h</p:attrName>
                                        </p:attrNameLst>
                                      </p:cBhvr>
                                      <p:tavLst>
                                        <p:tav tm="0">
                                          <p:val>
                                            <p:fltVal val="0"/>
                                          </p:val>
                                        </p:tav>
                                        <p:tav tm="100000">
                                          <p:val>
                                            <p:strVal val="#ppt_h"/>
                                          </p:val>
                                        </p:tav>
                                      </p:tavLst>
                                    </p:anim>
                                    <p:animEffect transition="in" filter="fade">
                                      <p:cBhvr>
                                        <p:cTn id="339" dur="250"/>
                                        <p:tgtEl>
                                          <p:spTgt spid="102"/>
                                        </p:tgtEl>
                                      </p:cBhvr>
                                    </p:animEffect>
                                  </p:childTnLst>
                                </p:cTn>
                              </p:par>
                            </p:childTnLst>
                          </p:cTn>
                        </p:par>
                        <p:par>
                          <p:cTn id="340" fill="hold">
                            <p:stCondLst>
                              <p:cond delay="1750"/>
                            </p:stCondLst>
                            <p:childTnLst>
                              <p:par>
                                <p:cTn id="341" presetID="53" presetClass="entr" presetSubtype="0" fill="hold" grpId="0" nodeType="afterEffect">
                                  <p:stCondLst>
                                    <p:cond delay="0"/>
                                  </p:stCondLst>
                                  <p:childTnLst>
                                    <p:set>
                                      <p:cBhvr>
                                        <p:cTn id="342" dur="1" fill="hold">
                                          <p:stCondLst>
                                            <p:cond delay="0"/>
                                          </p:stCondLst>
                                        </p:cTn>
                                        <p:tgtEl>
                                          <p:spTgt spid="103"/>
                                        </p:tgtEl>
                                        <p:attrNameLst>
                                          <p:attrName>style.visibility</p:attrName>
                                        </p:attrNameLst>
                                      </p:cBhvr>
                                      <p:to>
                                        <p:strVal val="visible"/>
                                      </p:to>
                                    </p:set>
                                    <p:anim calcmode="lin" valueType="num">
                                      <p:cBhvr>
                                        <p:cTn id="343" dur="250" fill="hold"/>
                                        <p:tgtEl>
                                          <p:spTgt spid="103"/>
                                        </p:tgtEl>
                                        <p:attrNameLst>
                                          <p:attrName>ppt_w</p:attrName>
                                        </p:attrNameLst>
                                      </p:cBhvr>
                                      <p:tavLst>
                                        <p:tav tm="0">
                                          <p:val>
                                            <p:fltVal val="0"/>
                                          </p:val>
                                        </p:tav>
                                        <p:tav tm="100000">
                                          <p:val>
                                            <p:strVal val="#ppt_w"/>
                                          </p:val>
                                        </p:tav>
                                      </p:tavLst>
                                    </p:anim>
                                    <p:anim calcmode="lin" valueType="num">
                                      <p:cBhvr>
                                        <p:cTn id="344" dur="250" fill="hold"/>
                                        <p:tgtEl>
                                          <p:spTgt spid="103"/>
                                        </p:tgtEl>
                                        <p:attrNameLst>
                                          <p:attrName>ppt_h</p:attrName>
                                        </p:attrNameLst>
                                      </p:cBhvr>
                                      <p:tavLst>
                                        <p:tav tm="0">
                                          <p:val>
                                            <p:fltVal val="0"/>
                                          </p:val>
                                        </p:tav>
                                        <p:tav tm="100000">
                                          <p:val>
                                            <p:strVal val="#ppt_h"/>
                                          </p:val>
                                        </p:tav>
                                      </p:tavLst>
                                    </p:anim>
                                    <p:animEffect transition="in" filter="fade">
                                      <p:cBhvr>
                                        <p:cTn id="345" dur="250"/>
                                        <p:tgtEl>
                                          <p:spTgt spid="103"/>
                                        </p:tgtEl>
                                      </p:cBhvr>
                                    </p:animEffect>
                                  </p:childTnLst>
                                </p:cTn>
                              </p:par>
                            </p:childTnLst>
                          </p:cTn>
                        </p:par>
                        <p:par>
                          <p:cTn id="346" fill="hold">
                            <p:stCondLst>
                              <p:cond delay="2000"/>
                            </p:stCondLst>
                            <p:childTnLst>
                              <p:par>
                                <p:cTn id="347" presetID="53" presetClass="entr" presetSubtype="0" fill="hold" grpId="0" nodeType="afterEffect">
                                  <p:stCondLst>
                                    <p:cond delay="0"/>
                                  </p:stCondLst>
                                  <p:childTnLst>
                                    <p:set>
                                      <p:cBhvr>
                                        <p:cTn id="348" dur="1" fill="hold">
                                          <p:stCondLst>
                                            <p:cond delay="0"/>
                                          </p:stCondLst>
                                        </p:cTn>
                                        <p:tgtEl>
                                          <p:spTgt spid="104"/>
                                        </p:tgtEl>
                                        <p:attrNameLst>
                                          <p:attrName>style.visibility</p:attrName>
                                        </p:attrNameLst>
                                      </p:cBhvr>
                                      <p:to>
                                        <p:strVal val="visible"/>
                                      </p:to>
                                    </p:set>
                                    <p:anim calcmode="lin" valueType="num">
                                      <p:cBhvr>
                                        <p:cTn id="349" dur="250" fill="hold"/>
                                        <p:tgtEl>
                                          <p:spTgt spid="104"/>
                                        </p:tgtEl>
                                        <p:attrNameLst>
                                          <p:attrName>ppt_w</p:attrName>
                                        </p:attrNameLst>
                                      </p:cBhvr>
                                      <p:tavLst>
                                        <p:tav tm="0">
                                          <p:val>
                                            <p:fltVal val="0"/>
                                          </p:val>
                                        </p:tav>
                                        <p:tav tm="100000">
                                          <p:val>
                                            <p:strVal val="#ppt_w"/>
                                          </p:val>
                                        </p:tav>
                                      </p:tavLst>
                                    </p:anim>
                                    <p:anim calcmode="lin" valueType="num">
                                      <p:cBhvr>
                                        <p:cTn id="350" dur="250" fill="hold"/>
                                        <p:tgtEl>
                                          <p:spTgt spid="104"/>
                                        </p:tgtEl>
                                        <p:attrNameLst>
                                          <p:attrName>ppt_h</p:attrName>
                                        </p:attrNameLst>
                                      </p:cBhvr>
                                      <p:tavLst>
                                        <p:tav tm="0">
                                          <p:val>
                                            <p:fltVal val="0"/>
                                          </p:val>
                                        </p:tav>
                                        <p:tav tm="100000">
                                          <p:val>
                                            <p:strVal val="#ppt_h"/>
                                          </p:val>
                                        </p:tav>
                                      </p:tavLst>
                                    </p:anim>
                                    <p:animEffect transition="in" filter="fade">
                                      <p:cBhvr>
                                        <p:cTn id="351" dur="250"/>
                                        <p:tgtEl>
                                          <p:spTgt spid="104"/>
                                        </p:tgtEl>
                                      </p:cBhvr>
                                    </p:animEffect>
                                  </p:childTnLst>
                                </p:cTn>
                              </p:par>
                            </p:childTnLst>
                          </p:cTn>
                        </p:par>
                        <p:par>
                          <p:cTn id="352" fill="hold">
                            <p:stCondLst>
                              <p:cond delay="2250"/>
                            </p:stCondLst>
                            <p:childTnLst>
                              <p:par>
                                <p:cTn id="353" presetID="53" presetClass="entr" presetSubtype="0" fill="hold" grpId="0" nodeType="afterEffect">
                                  <p:stCondLst>
                                    <p:cond delay="0"/>
                                  </p:stCondLst>
                                  <p:childTnLst>
                                    <p:set>
                                      <p:cBhvr>
                                        <p:cTn id="354" dur="1" fill="hold">
                                          <p:stCondLst>
                                            <p:cond delay="0"/>
                                          </p:stCondLst>
                                        </p:cTn>
                                        <p:tgtEl>
                                          <p:spTgt spid="105"/>
                                        </p:tgtEl>
                                        <p:attrNameLst>
                                          <p:attrName>style.visibility</p:attrName>
                                        </p:attrNameLst>
                                      </p:cBhvr>
                                      <p:to>
                                        <p:strVal val="visible"/>
                                      </p:to>
                                    </p:set>
                                    <p:anim calcmode="lin" valueType="num">
                                      <p:cBhvr>
                                        <p:cTn id="355" dur="250" fill="hold"/>
                                        <p:tgtEl>
                                          <p:spTgt spid="105"/>
                                        </p:tgtEl>
                                        <p:attrNameLst>
                                          <p:attrName>ppt_w</p:attrName>
                                        </p:attrNameLst>
                                      </p:cBhvr>
                                      <p:tavLst>
                                        <p:tav tm="0">
                                          <p:val>
                                            <p:fltVal val="0"/>
                                          </p:val>
                                        </p:tav>
                                        <p:tav tm="100000">
                                          <p:val>
                                            <p:strVal val="#ppt_w"/>
                                          </p:val>
                                        </p:tav>
                                      </p:tavLst>
                                    </p:anim>
                                    <p:anim calcmode="lin" valueType="num">
                                      <p:cBhvr>
                                        <p:cTn id="356" dur="250" fill="hold"/>
                                        <p:tgtEl>
                                          <p:spTgt spid="105"/>
                                        </p:tgtEl>
                                        <p:attrNameLst>
                                          <p:attrName>ppt_h</p:attrName>
                                        </p:attrNameLst>
                                      </p:cBhvr>
                                      <p:tavLst>
                                        <p:tav tm="0">
                                          <p:val>
                                            <p:fltVal val="0"/>
                                          </p:val>
                                        </p:tav>
                                        <p:tav tm="100000">
                                          <p:val>
                                            <p:strVal val="#ppt_h"/>
                                          </p:val>
                                        </p:tav>
                                      </p:tavLst>
                                    </p:anim>
                                    <p:animEffect transition="in" filter="fade">
                                      <p:cBhvr>
                                        <p:cTn id="357" dur="250"/>
                                        <p:tgtEl>
                                          <p:spTgt spid="105"/>
                                        </p:tgtEl>
                                      </p:cBhvr>
                                    </p:animEffect>
                                  </p:childTnLst>
                                </p:cTn>
                              </p:par>
                            </p:childTnLst>
                          </p:cTn>
                        </p:par>
                        <p:par>
                          <p:cTn id="358" fill="hold">
                            <p:stCondLst>
                              <p:cond delay="2500"/>
                            </p:stCondLst>
                            <p:childTnLst>
                              <p:par>
                                <p:cTn id="359" presetID="53" presetClass="entr" presetSubtype="0" fill="hold" grpId="0" nodeType="afterEffect">
                                  <p:stCondLst>
                                    <p:cond delay="0"/>
                                  </p:stCondLst>
                                  <p:childTnLst>
                                    <p:set>
                                      <p:cBhvr>
                                        <p:cTn id="360" dur="1" fill="hold">
                                          <p:stCondLst>
                                            <p:cond delay="0"/>
                                          </p:stCondLst>
                                        </p:cTn>
                                        <p:tgtEl>
                                          <p:spTgt spid="106"/>
                                        </p:tgtEl>
                                        <p:attrNameLst>
                                          <p:attrName>style.visibility</p:attrName>
                                        </p:attrNameLst>
                                      </p:cBhvr>
                                      <p:to>
                                        <p:strVal val="visible"/>
                                      </p:to>
                                    </p:set>
                                    <p:anim calcmode="lin" valueType="num">
                                      <p:cBhvr>
                                        <p:cTn id="361" dur="250" fill="hold"/>
                                        <p:tgtEl>
                                          <p:spTgt spid="106"/>
                                        </p:tgtEl>
                                        <p:attrNameLst>
                                          <p:attrName>ppt_w</p:attrName>
                                        </p:attrNameLst>
                                      </p:cBhvr>
                                      <p:tavLst>
                                        <p:tav tm="0">
                                          <p:val>
                                            <p:fltVal val="0"/>
                                          </p:val>
                                        </p:tav>
                                        <p:tav tm="100000">
                                          <p:val>
                                            <p:strVal val="#ppt_w"/>
                                          </p:val>
                                        </p:tav>
                                      </p:tavLst>
                                    </p:anim>
                                    <p:anim calcmode="lin" valueType="num">
                                      <p:cBhvr>
                                        <p:cTn id="362" dur="250" fill="hold"/>
                                        <p:tgtEl>
                                          <p:spTgt spid="106"/>
                                        </p:tgtEl>
                                        <p:attrNameLst>
                                          <p:attrName>ppt_h</p:attrName>
                                        </p:attrNameLst>
                                      </p:cBhvr>
                                      <p:tavLst>
                                        <p:tav tm="0">
                                          <p:val>
                                            <p:fltVal val="0"/>
                                          </p:val>
                                        </p:tav>
                                        <p:tav tm="100000">
                                          <p:val>
                                            <p:strVal val="#ppt_h"/>
                                          </p:val>
                                        </p:tav>
                                      </p:tavLst>
                                    </p:anim>
                                    <p:animEffect transition="in" filter="fade">
                                      <p:cBhvr>
                                        <p:cTn id="363" dur="250"/>
                                        <p:tgtEl>
                                          <p:spTgt spid="106"/>
                                        </p:tgtEl>
                                      </p:cBhvr>
                                    </p:animEffect>
                                  </p:childTnLst>
                                </p:cTn>
                              </p:par>
                            </p:childTnLst>
                          </p:cTn>
                        </p:par>
                        <p:par>
                          <p:cTn id="364" fill="hold">
                            <p:stCondLst>
                              <p:cond delay="2750"/>
                            </p:stCondLst>
                            <p:childTnLst>
                              <p:par>
                                <p:cTn id="365" presetID="53" presetClass="entr" presetSubtype="0" fill="hold" grpId="0" nodeType="afterEffect">
                                  <p:stCondLst>
                                    <p:cond delay="0"/>
                                  </p:stCondLst>
                                  <p:childTnLst>
                                    <p:set>
                                      <p:cBhvr>
                                        <p:cTn id="366" dur="1" fill="hold">
                                          <p:stCondLst>
                                            <p:cond delay="0"/>
                                          </p:stCondLst>
                                        </p:cTn>
                                        <p:tgtEl>
                                          <p:spTgt spid="111"/>
                                        </p:tgtEl>
                                        <p:attrNameLst>
                                          <p:attrName>style.visibility</p:attrName>
                                        </p:attrNameLst>
                                      </p:cBhvr>
                                      <p:to>
                                        <p:strVal val="visible"/>
                                      </p:to>
                                    </p:set>
                                    <p:anim calcmode="lin" valueType="num">
                                      <p:cBhvr>
                                        <p:cTn id="367" dur="250" fill="hold"/>
                                        <p:tgtEl>
                                          <p:spTgt spid="111"/>
                                        </p:tgtEl>
                                        <p:attrNameLst>
                                          <p:attrName>ppt_w</p:attrName>
                                        </p:attrNameLst>
                                      </p:cBhvr>
                                      <p:tavLst>
                                        <p:tav tm="0">
                                          <p:val>
                                            <p:fltVal val="0"/>
                                          </p:val>
                                        </p:tav>
                                        <p:tav tm="100000">
                                          <p:val>
                                            <p:strVal val="#ppt_w"/>
                                          </p:val>
                                        </p:tav>
                                      </p:tavLst>
                                    </p:anim>
                                    <p:anim calcmode="lin" valueType="num">
                                      <p:cBhvr>
                                        <p:cTn id="368" dur="250" fill="hold"/>
                                        <p:tgtEl>
                                          <p:spTgt spid="111"/>
                                        </p:tgtEl>
                                        <p:attrNameLst>
                                          <p:attrName>ppt_h</p:attrName>
                                        </p:attrNameLst>
                                      </p:cBhvr>
                                      <p:tavLst>
                                        <p:tav tm="0">
                                          <p:val>
                                            <p:fltVal val="0"/>
                                          </p:val>
                                        </p:tav>
                                        <p:tav tm="100000">
                                          <p:val>
                                            <p:strVal val="#ppt_h"/>
                                          </p:val>
                                        </p:tav>
                                      </p:tavLst>
                                    </p:anim>
                                    <p:animEffect transition="in" filter="fade">
                                      <p:cBhvr>
                                        <p:cTn id="369" dur="250"/>
                                        <p:tgtEl>
                                          <p:spTgt spid="111"/>
                                        </p:tgtEl>
                                      </p:cBhvr>
                                    </p:animEffect>
                                  </p:childTnLst>
                                </p:cTn>
                              </p:par>
                            </p:childTnLst>
                          </p:cTn>
                        </p:par>
                        <p:par>
                          <p:cTn id="370" fill="hold">
                            <p:stCondLst>
                              <p:cond delay="3000"/>
                            </p:stCondLst>
                            <p:childTnLst>
                              <p:par>
                                <p:cTn id="371" presetID="53" presetClass="entr" presetSubtype="0" fill="hold" grpId="0" nodeType="afterEffect">
                                  <p:stCondLst>
                                    <p:cond delay="0"/>
                                  </p:stCondLst>
                                  <p:childTnLst>
                                    <p:set>
                                      <p:cBhvr>
                                        <p:cTn id="372" dur="1" fill="hold">
                                          <p:stCondLst>
                                            <p:cond delay="0"/>
                                          </p:stCondLst>
                                        </p:cTn>
                                        <p:tgtEl>
                                          <p:spTgt spid="110"/>
                                        </p:tgtEl>
                                        <p:attrNameLst>
                                          <p:attrName>style.visibility</p:attrName>
                                        </p:attrNameLst>
                                      </p:cBhvr>
                                      <p:to>
                                        <p:strVal val="visible"/>
                                      </p:to>
                                    </p:set>
                                    <p:anim calcmode="lin" valueType="num">
                                      <p:cBhvr>
                                        <p:cTn id="373" dur="250" fill="hold"/>
                                        <p:tgtEl>
                                          <p:spTgt spid="110"/>
                                        </p:tgtEl>
                                        <p:attrNameLst>
                                          <p:attrName>ppt_w</p:attrName>
                                        </p:attrNameLst>
                                      </p:cBhvr>
                                      <p:tavLst>
                                        <p:tav tm="0">
                                          <p:val>
                                            <p:fltVal val="0"/>
                                          </p:val>
                                        </p:tav>
                                        <p:tav tm="100000">
                                          <p:val>
                                            <p:strVal val="#ppt_w"/>
                                          </p:val>
                                        </p:tav>
                                      </p:tavLst>
                                    </p:anim>
                                    <p:anim calcmode="lin" valueType="num">
                                      <p:cBhvr>
                                        <p:cTn id="374" dur="250" fill="hold"/>
                                        <p:tgtEl>
                                          <p:spTgt spid="110"/>
                                        </p:tgtEl>
                                        <p:attrNameLst>
                                          <p:attrName>ppt_h</p:attrName>
                                        </p:attrNameLst>
                                      </p:cBhvr>
                                      <p:tavLst>
                                        <p:tav tm="0">
                                          <p:val>
                                            <p:fltVal val="0"/>
                                          </p:val>
                                        </p:tav>
                                        <p:tav tm="100000">
                                          <p:val>
                                            <p:strVal val="#ppt_h"/>
                                          </p:val>
                                        </p:tav>
                                      </p:tavLst>
                                    </p:anim>
                                    <p:animEffect transition="in" filter="fade">
                                      <p:cBhvr>
                                        <p:cTn id="375" dur="250"/>
                                        <p:tgtEl>
                                          <p:spTgt spid="110"/>
                                        </p:tgtEl>
                                      </p:cBhvr>
                                    </p:animEffect>
                                  </p:childTnLst>
                                </p:cTn>
                              </p:par>
                            </p:childTnLst>
                          </p:cTn>
                        </p:par>
                        <p:par>
                          <p:cTn id="376" fill="hold">
                            <p:stCondLst>
                              <p:cond delay="3250"/>
                            </p:stCondLst>
                            <p:childTnLst>
                              <p:par>
                                <p:cTn id="377" presetID="53" presetClass="entr" presetSubtype="0" fill="hold" grpId="0" nodeType="afterEffect">
                                  <p:stCondLst>
                                    <p:cond delay="0"/>
                                  </p:stCondLst>
                                  <p:childTnLst>
                                    <p:set>
                                      <p:cBhvr>
                                        <p:cTn id="378" dur="1" fill="hold">
                                          <p:stCondLst>
                                            <p:cond delay="0"/>
                                          </p:stCondLst>
                                        </p:cTn>
                                        <p:tgtEl>
                                          <p:spTgt spid="130"/>
                                        </p:tgtEl>
                                        <p:attrNameLst>
                                          <p:attrName>style.visibility</p:attrName>
                                        </p:attrNameLst>
                                      </p:cBhvr>
                                      <p:to>
                                        <p:strVal val="visible"/>
                                      </p:to>
                                    </p:set>
                                    <p:anim calcmode="lin" valueType="num">
                                      <p:cBhvr>
                                        <p:cTn id="379" dur="250" fill="hold"/>
                                        <p:tgtEl>
                                          <p:spTgt spid="130"/>
                                        </p:tgtEl>
                                        <p:attrNameLst>
                                          <p:attrName>ppt_w</p:attrName>
                                        </p:attrNameLst>
                                      </p:cBhvr>
                                      <p:tavLst>
                                        <p:tav tm="0">
                                          <p:val>
                                            <p:fltVal val="0"/>
                                          </p:val>
                                        </p:tav>
                                        <p:tav tm="100000">
                                          <p:val>
                                            <p:strVal val="#ppt_w"/>
                                          </p:val>
                                        </p:tav>
                                      </p:tavLst>
                                    </p:anim>
                                    <p:anim calcmode="lin" valueType="num">
                                      <p:cBhvr>
                                        <p:cTn id="380" dur="250" fill="hold"/>
                                        <p:tgtEl>
                                          <p:spTgt spid="130"/>
                                        </p:tgtEl>
                                        <p:attrNameLst>
                                          <p:attrName>ppt_h</p:attrName>
                                        </p:attrNameLst>
                                      </p:cBhvr>
                                      <p:tavLst>
                                        <p:tav tm="0">
                                          <p:val>
                                            <p:fltVal val="0"/>
                                          </p:val>
                                        </p:tav>
                                        <p:tav tm="100000">
                                          <p:val>
                                            <p:strVal val="#ppt_h"/>
                                          </p:val>
                                        </p:tav>
                                      </p:tavLst>
                                    </p:anim>
                                    <p:animEffect transition="in" filter="fade">
                                      <p:cBhvr>
                                        <p:cTn id="381" dur="250"/>
                                        <p:tgtEl>
                                          <p:spTgt spid="130"/>
                                        </p:tgtEl>
                                      </p:cBhvr>
                                    </p:animEffect>
                                  </p:childTnLst>
                                </p:cTn>
                              </p:par>
                            </p:childTnLst>
                          </p:cTn>
                        </p:par>
                        <p:par>
                          <p:cTn id="382" fill="hold">
                            <p:stCondLst>
                              <p:cond delay="3500"/>
                            </p:stCondLst>
                            <p:childTnLst>
                              <p:par>
                                <p:cTn id="383" presetID="53" presetClass="entr" presetSubtype="0" fill="hold" grpId="0" nodeType="afterEffect">
                                  <p:stCondLst>
                                    <p:cond delay="0"/>
                                  </p:stCondLst>
                                  <p:childTnLst>
                                    <p:set>
                                      <p:cBhvr>
                                        <p:cTn id="384" dur="1" fill="hold">
                                          <p:stCondLst>
                                            <p:cond delay="0"/>
                                          </p:stCondLst>
                                        </p:cTn>
                                        <p:tgtEl>
                                          <p:spTgt spid="129"/>
                                        </p:tgtEl>
                                        <p:attrNameLst>
                                          <p:attrName>style.visibility</p:attrName>
                                        </p:attrNameLst>
                                      </p:cBhvr>
                                      <p:to>
                                        <p:strVal val="visible"/>
                                      </p:to>
                                    </p:set>
                                    <p:anim calcmode="lin" valueType="num">
                                      <p:cBhvr>
                                        <p:cTn id="385" dur="250" fill="hold"/>
                                        <p:tgtEl>
                                          <p:spTgt spid="129"/>
                                        </p:tgtEl>
                                        <p:attrNameLst>
                                          <p:attrName>ppt_w</p:attrName>
                                        </p:attrNameLst>
                                      </p:cBhvr>
                                      <p:tavLst>
                                        <p:tav tm="0">
                                          <p:val>
                                            <p:fltVal val="0"/>
                                          </p:val>
                                        </p:tav>
                                        <p:tav tm="100000">
                                          <p:val>
                                            <p:strVal val="#ppt_w"/>
                                          </p:val>
                                        </p:tav>
                                      </p:tavLst>
                                    </p:anim>
                                    <p:anim calcmode="lin" valueType="num">
                                      <p:cBhvr>
                                        <p:cTn id="386" dur="250" fill="hold"/>
                                        <p:tgtEl>
                                          <p:spTgt spid="129"/>
                                        </p:tgtEl>
                                        <p:attrNameLst>
                                          <p:attrName>ppt_h</p:attrName>
                                        </p:attrNameLst>
                                      </p:cBhvr>
                                      <p:tavLst>
                                        <p:tav tm="0">
                                          <p:val>
                                            <p:fltVal val="0"/>
                                          </p:val>
                                        </p:tav>
                                        <p:tav tm="100000">
                                          <p:val>
                                            <p:strVal val="#ppt_h"/>
                                          </p:val>
                                        </p:tav>
                                      </p:tavLst>
                                    </p:anim>
                                    <p:animEffect transition="in" filter="fade">
                                      <p:cBhvr>
                                        <p:cTn id="387" dur="250"/>
                                        <p:tgtEl>
                                          <p:spTgt spid="129"/>
                                        </p:tgtEl>
                                      </p:cBhvr>
                                    </p:animEffect>
                                  </p:childTnLst>
                                </p:cTn>
                              </p:par>
                            </p:childTnLst>
                          </p:cTn>
                        </p:par>
                        <p:par>
                          <p:cTn id="388" fill="hold">
                            <p:stCondLst>
                              <p:cond delay="3750"/>
                            </p:stCondLst>
                            <p:childTnLst>
                              <p:par>
                                <p:cTn id="389" presetID="53" presetClass="entr" presetSubtype="0" fill="hold" grpId="0" nodeType="afterEffect">
                                  <p:stCondLst>
                                    <p:cond delay="0"/>
                                  </p:stCondLst>
                                  <p:childTnLst>
                                    <p:set>
                                      <p:cBhvr>
                                        <p:cTn id="390" dur="1" fill="hold">
                                          <p:stCondLst>
                                            <p:cond delay="0"/>
                                          </p:stCondLst>
                                        </p:cTn>
                                        <p:tgtEl>
                                          <p:spTgt spid="157"/>
                                        </p:tgtEl>
                                        <p:attrNameLst>
                                          <p:attrName>style.visibility</p:attrName>
                                        </p:attrNameLst>
                                      </p:cBhvr>
                                      <p:to>
                                        <p:strVal val="visible"/>
                                      </p:to>
                                    </p:set>
                                    <p:anim calcmode="lin" valueType="num">
                                      <p:cBhvr>
                                        <p:cTn id="391" dur="250" fill="hold"/>
                                        <p:tgtEl>
                                          <p:spTgt spid="157"/>
                                        </p:tgtEl>
                                        <p:attrNameLst>
                                          <p:attrName>ppt_w</p:attrName>
                                        </p:attrNameLst>
                                      </p:cBhvr>
                                      <p:tavLst>
                                        <p:tav tm="0">
                                          <p:val>
                                            <p:fltVal val="0"/>
                                          </p:val>
                                        </p:tav>
                                        <p:tav tm="100000">
                                          <p:val>
                                            <p:strVal val="#ppt_w"/>
                                          </p:val>
                                        </p:tav>
                                      </p:tavLst>
                                    </p:anim>
                                    <p:anim calcmode="lin" valueType="num">
                                      <p:cBhvr>
                                        <p:cTn id="392" dur="250" fill="hold"/>
                                        <p:tgtEl>
                                          <p:spTgt spid="157"/>
                                        </p:tgtEl>
                                        <p:attrNameLst>
                                          <p:attrName>ppt_h</p:attrName>
                                        </p:attrNameLst>
                                      </p:cBhvr>
                                      <p:tavLst>
                                        <p:tav tm="0">
                                          <p:val>
                                            <p:fltVal val="0"/>
                                          </p:val>
                                        </p:tav>
                                        <p:tav tm="100000">
                                          <p:val>
                                            <p:strVal val="#ppt_h"/>
                                          </p:val>
                                        </p:tav>
                                      </p:tavLst>
                                    </p:anim>
                                    <p:animEffect transition="in" filter="fade">
                                      <p:cBhvr>
                                        <p:cTn id="393" dur="250"/>
                                        <p:tgtEl>
                                          <p:spTgt spid="157"/>
                                        </p:tgtEl>
                                      </p:cBhvr>
                                    </p:animEffect>
                                  </p:childTnLst>
                                </p:cTn>
                              </p:par>
                            </p:childTnLst>
                          </p:cTn>
                        </p:par>
                        <p:par>
                          <p:cTn id="394" fill="hold">
                            <p:stCondLst>
                              <p:cond delay="4000"/>
                            </p:stCondLst>
                            <p:childTnLst>
                              <p:par>
                                <p:cTn id="395" presetID="53" presetClass="entr" presetSubtype="0" fill="hold" grpId="0" nodeType="afterEffect">
                                  <p:stCondLst>
                                    <p:cond delay="0"/>
                                  </p:stCondLst>
                                  <p:childTnLst>
                                    <p:set>
                                      <p:cBhvr>
                                        <p:cTn id="396" dur="1" fill="hold">
                                          <p:stCondLst>
                                            <p:cond delay="0"/>
                                          </p:stCondLst>
                                        </p:cTn>
                                        <p:tgtEl>
                                          <p:spTgt spid="156"/>
                                        </p:tgtEl>
                                        <p:attrNameLst>
                                          <p:attrName>style.visibility</p:attrName>
                                        </p:attrNameLst>
                                      </p:cBhvr>
                                      <p:to>
                                        <p:strVal val="visible"/>
                                      </p:to>
                                    </p:set>
                                    <p:anim calcmode="lin" valueType="num">
                                      <p:cBhvr>
                                        <p:cTn id="397" dur="250" fill="hold"/>
                                        <p:tgtEl>
                                          <p:spTgt spid="156"/>
                                        </p:tgtEl>
                                        <p:attrNameLst>
                                          <p:attrName>ppt_w</p:attrName>
                                        </p:attrNameLst>
                                      </p:cBhvr>
                                      <p:tavLst>
                                        <p:tav tm="0">
                                          <p:val>
                                            <p:fltVal val="0"/>
                                          </p:val>
                                        </p:tav>
                                        <p:tav tm="100000">
                                          <p:val>
                                            <p:strVal val="#ppt_w"/>
                                          </p:val>
                                        </p:tav>
                                      </p:tavLst>
                                    </p:anim>
                                    <p:anim calcmode="lin" valueType="num">
                                      <p:cBhvr>
                                        <p:cTn id="398" dur="250" fill="hold"/>
                                        <p:tgtEl>
                                          <p:spTgt spid="156"/>
                                        </p:tgtEl>
                                        <p:attrNameLst>
                                          <p:attrName>ppt_h</p:attrName>
                                        </p:attrNameLst>
                                      </p:cBhvr>
                                      <p:tavLst>
                                        <p:tav tm="0">
                                          <p:val>
                                            <p:fltVal val="0"/>
                                          </p:val>
                                        </p:tav>
                                        <p:tav tm="100000">
                                          <p:val>
                                            <p:strVal val="#ppt_h"/>
                                          </p:val>
                                        </p:tav>
                                      </p:tavLst>
                                    </p:anim>
                                    <p:animEffect transition="in" filter="fade">
                                      <p:cBhvr>
                                        <p:cTn id="399" dur="250"/>
                                        <p:tgtEl>
                                          <p:spTgt spid="156"/>
                                        </p:tgtEl>
                                      </p:cBhvr>
                                    </p:animEffect>
                                  </p:childTnLst>
                                </p:cTn>
                              </p:par>
                            </p:childTnLst>
                          </p:cTn>
                        </p:par>
                        <p:par>
                          <p:cTn id="400" fill="hold">
                            <p:stCondLst>
                              <p:cond delay="4250"/>
                            </p:stCondLst>
                            <p:childTnLst>
                              <p:par>
                                <p:cTn id="401" presetID="53" presetClass="entr" presetSubtype="0" fill="hold" grpId="0" nodeType="afterEffect">
                                  <p:stCondLst>
                                    <p:cond delay="0"/>
                                  </p:stCondLst>
                                  <p:childTnLst>
                                    <p:set>
                                      <p:cBhvr>
                                        <p:cTn id="402" dur="1" fill="hold">
                                          <p:stCondLst>
                                            <p:cond delay="0"/>
                                          </p:stCondLst>
                                        </p:cTn>
                                        <p:tgtEl>
                                          <p:spTgt spid="159"/>
                                        </p:tgtEl>
                                        <p:attrNameLst>
                                          <p:attrName>style.visibility</p:attrName>
                                        </p:attrNameLst>
                                      </p:cBhvr>
                                      <p:to>
                                        <p:strVal val="visible"/>
                                      </p:to>
                                    </p:set>
                                    <p:anim calcmode="lin" valueType="num">
                                      <p:cBhvr>
                                        <p:cTn id="403" dur="250" fill="hold"/>
                                        <p:tgtEl>
                                          <p:spTgt spid="159"/>
                                        </p:tgtEl>
                                        <p:attrNameLst>
                                          <p:attrName>ppt_w</p:attrName>
                                        </p:attrNameLst>
                                      </p:cBhvr>
                                      <p:tavLst>
                                        <p:tav tm="0">
                                          <p:val>
                                            <p:fltVal val="0"/>
                                          </p:val>
                                        </p:tav>
                                        <p:tav tm="100000">
                                          <p:val>
                                            <p:strVal val="#ppt_w"/>
                                          </p:val>
                                        </p:tav>
                                      </p:tavLst>
                                    </p:anim>
                                    <p:anim calcmode="lin" valueType="num">
                                      <p:cBhvr>
                                        <p:cTn id="404" dur="250" fill="hold"/>
                                        <p:tgtEl>
                                          <p:spTgt spid="159"/>
                                        </p:tgtEl>
                                        <p:attrNameLst>
                                          <p:attrName>ppt_h</p:attrName>
                                        </p:attrNameLst>
                                      </p:cBhvr>
                                      <p:tavLst>
                                        <p:tav tm="0">
                                          <p:val>
                                            <p:fltVal val="0"/>
                                          </p:val>
                                        </p:tav>
                                        <p:tav tm="100000">
                                          <p:val>
                                            <p:strVal val="#ppt_h"/>
                                          </p:val>
                                        </p:tav>
                                      </p:tavLst>
                                    </p:anim>
                                    <p:animEffect transition="in" filter="fade">
                                      <p:cBhvr>
                                        <p:cTn id="405" dur="250"/>
                                        <p:tgtEl>
                                          <p:spTgt spid="159"/>
                                        </p:tgtEl>
                                      </p:cBhvr>
                                    </p:animEffect>
                                  </p:childTnLst>
                                </p:cTn>
                              </p:par>
                            </p:childTnLst>
                          </p:cTn>
                        </p:par>
                        <p:par>
                          <p:cTn id="406" fill="hold">
                            <p:stCondLst>
                              <p:cond delay="4500"/>
                            </p:stCondLst>
                            <p:childTnLst>
                              <p:par>
                                <p:cTn id="407" presetID="53" presetClass="entr" presetSubtype="0" fill="hold" grpId="0" nodeType="afterEffect">
                                  <p:stCondLst>
                                    <p:cond delay="0"/>
                                  </p:stCondLst>
                                  <p:childTnLst>
                                    <p:set>
                                      <p:cBhvr>
                                        <p:cTn id="408" dur="1" fill="hold">
                                          <p:stCondLst>
                                            <p:cond delay="0"/>
                                          </p:stCondLst>
                                        </p:cTn>
                                        <p:tgtEl>
                                          <p:spTgt spid="158"/>
                                        </p:tgtEl>
                                        <p:attrNameLst>
                                          <p:attrName>style.visibility</p:attrName>
                                        </p:attrNameLst>
                                      </p:cBhvr>
                                      <p:to>
                                        <p:strVal val="visible"/>
                                      </p:to>
                                    </p:set>
                                    <p:anim calcmode="lin" valueType="num">
                                      <p:cBhvr>
                                        <p:cTn id="409" dur="250" fill="hold"/>
                                        <p:tgtEl>
                                          <p:spTgt spid="158"/>
                                        </p:tgtEl>
                                        <p:attrNameLst>
                                          <p:attrName>ppt_w</p:attrName>
                                        </p:attrNameLst>
                                      </p:cBhvr>
                                      <p:tavLst>
                                        <p:tav tm="0">
                                          <p:val>
                                            <p:fltVal val="0"/>
                                          </p:val>
                                        </p:tav>
                                        <p:tav tm="100000">
                                          <p:val>
                                            <p:strVal val="#ppt_w"/>
                                          </p:val>
                                        </p:tav>
                                      </p:tavLst>
                                    </p:anim>
                                    <p:anim calcmode="lin" valueType="num">
                                      <p:cBhvr>
                                        <p:cTn id="410" dur="250" fill="hold"/>
                                        <p:tgtEl>
                                          <p:spTgt spid="158"/>
                                        </p:tgtEl>
                                        <p:attrNameLst>
                                          <p:attrName>ppt_h</p:attrName>
                                        </p:attrNameLst>
                                      </p:cBhvr>
                                      <p:tavLst>
                                        <p:tav tm="0">
                                          <p:val>
                                            <p:fltVal val="0"/>
                                          </p:val>
                                        </p:tav>
                                        <p:tav tm="100000">
                                          <p:val>
                                            <p:strVal val="#ppt_h"/>
                                          </p:val>
                                        </p:tav>
                                      </p:tavLst>
                                    </p:anim>
                                    <p:animEffect transition="in" filter="fade">
                                      <p:cBhvr>
                                        <p:cTn id="411" dur="250"/>
                                        <p:tgtEl>
                                          <p:spTgt spid="158"/>
                                        </p:tgtEl>
                                      </p:cBhvr>
                                    </p:animEffect>
                                  </p:childTnLst>
                                </p:cTn>
                              </p:par>
                            </p:childTnLst>
                          </p:cTn>
                        </p:par>
                        <p:par>
                          <p:cTn id="412" fill="hold">
                            <p:stCondLst>
                              <p:cond delay="4750"/>
                            </p:stCondLst>
                            <p:childTnLst>
                              <p:par>
                                <p:cTn id="413" presetID="53" presetClass="entr" presetSubtype="0" fill="hold" grpId="0" nodeType="afterEffect">
                                  <p:stCondLst>
                                    <p:cond delay="0"/>
                                  </p:stCondLst>
                                  <p:childTnLst>
                                    <p:set>
                                      <p:cBhvr>
                                        <p:cTn id="414" dur="1" fill="hold">
                                          <p:stCondLst>
                                            <p:cond delay="0"/>
                                          </p:stCondLst>
                                        </p:cTn>
                                        <p:tgtEl>
                                          <p:spTgt spid="154"/>
                                        </p:tgtEl>
                                        <p:attrNameLst>
                                          <p:attrName>style.visibility</p:attrName>
                                        </p:attrNameLst>
                                      </p:cBhvr>
                                      <p:to>
                                        <p:strVal val="visible"/>
                                      </p:to>
                                    </p:set>
                                    <p:anim calcmode="lin" valueType="num">
                                      <p:cBhvr>
                                        <p:cTn id="415" dur="250" fill="hold"/>
                                        <p:tgtEl>
                                          <p:spTgt spid="154"/>
                                        </p:tgtEl>
                                        <p:attrNameLst>
                                          <p:attrName>ppt_w</p:attrName>
                                        </p:attrNameLst>
                                      </p:cBhvr>
                                      <p:tavLst>
                                        <p:tav tm="0">
                                          <p:val>
                                            <p:fltVal val="0"/>
                                          </p:val>
                                        </p:tav>
                                        <p:tav tm="100000">
                                          <p:val>
                                            <p:strVal val="#ppt_w"/>
                                          </p:val>
                                        </p:tav>
                                      </p:tavLst>
                                    </p:anim>
                                    <p:anim calcmode="lin" valueType="num">
                                      <p:cBhvr>
                                        <p:cTn id="416" dur="250" fill="hold"/>
                                        <p:tgtEl>
                                          <p:spTgt spid="154"/>
                                        </p:tgtEl>
                                        <p:attrNameLst>
                                          <p:attrName>ppt_h</p:attrName>
                                        </p:attrNameLst>
                                      </p:cBhvr>
                                      <p:tavLst>
                                        <p:tav tm="0">
                                          <p:val>
                                            <p:fltVal val="0"/>
                                          </p:val>
                                        </p:tav>
                                        <p:tav tm="100000">
                                          <p:val>
                                            <p:strVal val="#ppt_h"/>
                                          </p:val>
                                        </p:tav>
                                      </p:tavLst>
                                    </p:anim>
                                    <p:animEffect transition="in" filter="fade">
                                      <p:cBhvr>
                                        <p:cTn id="417" dur="250"/>
                                        <p:tgtEl>
                                          <p:spTgt spid="154"/>
                                        </p:tgtEl>
                                      </p:cBhvr>
                                    </p:animEffect>
                                  </p:childTnLst>
                                </p:cTn>
                              </p:par>
                            </p:childTnLst>
                          </p:cTn>
                        </p:par>
                        <p:par>
                          <p:cTn id="418" fill="hold">
                            <p:stCondLst>
                              <p:cond delay="5000"/>
                            </p:stCondLst>
                            <p:childTnLst>
                              <p:par>
                                <p:cTn id="419" presetID="53" presetClass="entr" presetSubtype="0" fill="hold" grpId="0" nodeType="afterEffect">
                                  <p:stCondLst>
                                    <p:cond delay="0"/>
                                  </p:stCondLst>
                                  <p:childTnLst>
                                    <p:set>
                                      <p:cBhvr>
                                        <p:cTn id="420" dur="1" fill="hold">
                                          <p:stCondLst>
                                            <p:cond delay="0"/>
                                          </p:stCondLst>
                                        </p:cTn>
                                        <p:tgtEl>
                                          <p:spTgt spid="155"/>
                                        </p:tgtEl>
                                        <p:attrNameLst>
                                          <p:attrName>style.visibility</p:attrName>
                                        </p:attrNameLst>
                                      </p:cBhvr>
                                      <p:to>
                                        <p:strVal val="visible"/>
                                      </p:to>
                                    </p:set>
                                    <p:anim calcmode="lin" valueType="num">
                                      <p:cBhvr>
                                        <p:cTn id="421" dur="250" fill="hold"/>
                                        <p:tgtEl>
                                          <p:spTgt spid="155"/>
                                        </p:tgtEl>
                                        <p:attrNameLst>
                                          <p:attrName>ppt_w</p:attrName>
                                        </p:attrNameLst>
                                      </p:cBhvr>
                                      <p:tavLst>
                                        <p:tav tm="0">
                                          <p:val>
                                            <p:fltVal val="0"/>
                                          </p:val>
                                        </p:tav>
                                        <p:tav tm="100000">
                                          <p:val>
                                            <p:strVal val="#ppt_w"/>
                                          </p:val>
                                        </p:tav>
                                      </p:tavLst>
                                    </p:anim>
                                    <p:anim calcmode="lin" valueType="num">
                                      <p:cBhvr>
                                        <p:cTn id="422" dur="250" fill="hold"/>
                                        <p:tgtEl>
                                          <p:spTgt spid="155"/>
                                        </p:tgtEl>
                                        <p:attrNameLst>
                                          <p:attrName>ppt_h</p:attrName>
                                        </p:attrNameLst>
                                      </p:cBhvr>
                                      <p:tavLst>
                                        <p:tav tm="0">
                                          <p:val>
                                            <p:fltVal val="0"/>
                                          </p:val>
                                        </p:tav>
                                        <p:tav tm="100000">
                                          <p:val>
                                            <p:strVal val="#ppt_h"/>
                                          </p:val>
                                        </p:tav>
                                      </p:tavLst>
                                    </p:anim>
                                    <p:animEffect transition="in" filter="fade">
                                      <p:cBhvr>
                                        <p:cTn id="423" dur="250"/>
                                        <p:tgtEl>
                                          <p:spTgt spid="155"/>
                                        </p:tgtEl>
                                      </p:cBhvr>
                                    </p:animEffect>
                                  </p:childTnLst>
                                </p:cTn>
                              </p:par>
                            </p:childTnLst>
                          </p:cTn>
                        </p:par>
                        <p:par>
                          <p:cTn id="424" fill="hold">
                            <p:stCondLst>
                              <p:cond delay="5250"/>
                            </p:stCondLst>
                            <p:childTnLst>
                              <p:par>
                                <p:cTn id="425" presetID="53" presetClass="entr" presetSubtype="0" fill="hold" grpId="0" nodeType="afterEffect">
                                  <p:stCondLst>
                                    <p:cond delay="0"/>
                                  </p:stCondLst>
                                  <p:childTnLst>
                                    <p:set>
                                      <p:cBhvr>
                                        <p:cTn id="426" dur="1" fill="hold">
                                          <p:stCondLst>
                                            <p:cond delay="0"/>
                                          </p:stCondLst>
                                        </p:cTn>
                                        <p:tgtEl>
                                          <p:spTgt spid="160"/>
                                        </p:tgtEl>
                                        <p:attrNameLst>
                                          <p:attrName>style.visibility</p:attrName>
                                        </p:attrNameLst>
                                      </p:cBhvr>
                                      <p:to>
                                        <p:strVal val="visible"/>
                                      </p:to>
                                    </p:set>
                                    <p:anim calcmode="lin" valueType="num">
                                      <p:cBhvr>
                                        <p:cTn id="427" dur="250" fill="hold"/>
                                        <p:tgtEl>
                                          <p:spTgt spid="160"/>
                                        </p:tgtEl>
                                        <p:attrNameLst>
                                          <p:attrName>ppt_w</p:attrName>
                                        </p:attrNameLst>
                                      </p:cBhvr>
                                      <p:tavLst>
                                        <p:tav tm="0">
                                          <p:val>
                                            <p:fltVal val="0"/>
                                          </p:val>
                                        </p:tav>
                                        <p:tav tm="100000">
                                          <p:val>
                                            <p:strVal val="#ppt_w"/>
                                          </p:val>
                                        </p:tav>
                                      </p:tavLst>
                                    </p:anim>
                                    <p:anim calcmode="lin" valueType="num">
                                      <p:cBhvr>
                                        <p:cTn id="428" dur="250" fill="hold"/>
                                        <p:tgtEl>
                                          <p:spTgt spid="160"/>
                                        </p:tgtEl>
                                        <p:attrNameLst>
                                          <p:attrName>ppt_h</p:attrName>
                                        </p:attrNameLst>
                                      </p:cBhvr>
                                      <p:tavLst>
                                        <p:tav tm="0">
                                          <p:val>
                                            <p:fltVal val="0"/>
                                          </p:val>
                                        </p:tav>
                                        <p:tav tm="100000">
                                          <p:val>
                                            <p:strVal val="#ppt_h"/>
                                          </p:val>
                                        </p:tav>
                                      </p:tavLst>
                                    </p:anim>
                                    <p:animEffect transition="in" filter="fade">
                                      <p:cBhvr>
                                        <p:cTn id="429" dur="250"/>
                                        <p:tgtEl>
                                          <p:spTgt spid="160"/>
                                        </p:tgtEl>
                                      </p:cBhvr>
                                    </p:animEffect>
                                  </p:childTnLst>
                                </p:cTn>
                              </p:par>
                            </p:childTnLst>
                          </p:cTn>
                        </p:par>
                        <p:par>
                          <p:cTn id="430" fill="hold">
                            <p:stCondLst>
                              <p:cond delay="5500"/>
                            </p:stCondLst>
                            <p:childTnLst>
                              <p:par>
                                <p:cTn id="431" presetID="53" presetClass="entr" presetSubtype="0" fill="hold" grpId="0" nodeType="afterEffect">
                                  <p:stCondLst>
                                    <p:cond delay="0"/>
                                  </p:stCondLst>
                                  <p:childTnLst>
                                    <p:set>
                                      <p:cBhvr>
                                        <p:cTn id="432" dur="1" fill="hold">
                                          <p:stCondLst>
                                            <p:cond delay="0"/>
                                          </p:stCondLst>
                                        </p:cTn>
                                        <p:tgtEl>
                                          <p:spTgt spid="161"/>
                                        </p:tgtEl>
                                        <p:attrNameLst>
                                          <p:attrName>style.visibility</p:attrName>
                                        </p:attrNameLst>
                                      </p:cBhvr>
                                      <p:to>
                                        <p:strVal val="visible"/>
                                      </p:to>
                                    </p:set>
                                    <p:anim calcmode="lin" valueType="num">
                                      <p:cBhvr>
                                        <p:cTn id="433" dur="250" fill="hold"/>
                                        <p:tgtEl>
                                          <p:spTgt spid="161"/>
                                        </p:tgtEl>
                                        <p:attrNameLst>
                                          <p:attrName>ppt_w</p:attrName>
                                        </p:attrNameLst>
                                      </p:cBhvr>
                                      <p:tavLst>
                                        <p:tav tm="0">
                                          <p:val>
                                            <p:fltVal val="0"/>
                                          </p:val>
                                        </p:tav>
                                        <p:tav tm="100000">
                                          <p:val>
                                            <p:strVal val="#ppt_w"/>
                                          </p:val>
                                        </p:tav>
                                      </p:tavLst>
                                    </p:anim>
                                    <p:anim calcmode="lin" valueType="num">
                                      <p:cBhvr>
                                        <p:cTn id="434" dur="250" fill="hold"/>
                                        <p:tgtEl>
                                          <p:spTgt spid="161"/>
                                        </p:tgtEl>
                                        <p:attrNameLst>
                                          <p:attrName>ppt_h</p:attrName>
                                        </p:attrNameLst>
                                      </p:cBhvr>
                                      <p:tavLst>
                                        <p:tav tm="0">
                                          <p:val>
                                            <p:fltVal val="0"/>
                                          </p:val>
                                        </p:tav>
                                        <p:tav tm="100000">
                                          <p:val>
                                            <p:strVal val="#ppt_h"/>
                                          </p:val>
                                        </p:tav>
                                      </p:tavLst>
                                    </p:anim>
                                    <p:animEffect transition="in" filter="fade">
                                      <p:cBhvr>
                                        <p:cTn id="435" dur="250"/>
                                        <p:tgtEl>
                                          <p:spTgt spid="161"/>
                                        </p:tgtEl>
                                      </p:cBhvr>
                                    </p:animEffect>
                                  </p:childTnLst>
                                </p:cTn>
                              </p:par>
                            </p:childTnLst>
                          </p:cTn>
                        </p:par>
                        <p:par>
                          <p:cTn id="436" fill="hold">
                            <p:stCondLst>
                              <p:cond delay="5750"/>
                            </p:stCondLst>
                            <p:childTnLst>
                              <p:par>
                                <p:cTn id="437" presetID="53" presetClass="entr" presetSubtype="0" fill="hold" grpId="0" nodeType="afterEffect">
                                  <p:stCondLst>
                                    <p:cond delay="0"/>
                                  </p:stCondLst>
                                  <p:childTnLst>
                                    <p:set>
                                      <p:cBhvr>
                                        <p:cTn id="438" dur="1" fill="hold">
                                          <p:stCondLst>
                                            <p:cond delay="0"/>
                                          </p:stCondLst>
                                        </p:cTn>
                                        <p:tgtEl>
                                          <p:spTgt spid="162"/>
                                        </p:tgtEl>
                                        <p:attrNameLst>
                                          <p:attrName>style.visibility</p:attrName>
                                        </p:attrNameLst>
                                      </p:cBhvr>
                                      <p:to>
                                        <p:strVal val="visible"/>
                                      </p:to>
                                    </p:set>
                                    <p:anim calcmode="lin" valueType="num">
                                      <p:cBhvr>
                                        <p:cTn id="439" dur="250" fill="hold"/>
                                        <p:tgtEl>
                                          <p:spTgt spid="162"/>
                                        </p:tgtEl>
                                        <p:attrNameLst>
                                          <p:attrName>ppt_w</p:attrName>
                                        </p:attrNameLst>
                                      </p:cBhvr>
                                      <p:tavLst>
                                        <p:tav tm="0">
                                          <p:val>
                                            <p:fltVal val="0"/>
                                          </p:val>
                                        </p:tav>
                                        <p:tav tm="100000">
                                          <p:val>
                                            <p:strVal val="#ppt_w"/>
                                          </p:val>
                                        </p:tav>
                                      </p:tavLst>
                                    </p:anim>
                                    <p:anim calcmode="lin" valueType="num">
                                      <p:cBhvr>
                                        <p:cTn id="440" dur="250" fill="hold"/>
                                        <p:tgtEl>
                                          <p:spTgt spid="162"/>
                                        </p:tgtEl>
                                        <p:attrNameLst>
                                          <p:attrName>ppt_h</p:attrName>
                                        </p:attrNameLst>
                                      </p:cBhvr>
                                      <p:tavLst>
                                        <p:tav tm="0">
                                          <p:val>
                                            <p:fltVal val="0"/>
                                          </p:val>
                                        </p:tav>
                                        <p:tav tm="100000">
                                          <p:val>
                                            <p:strVal val="#ppt_h"/>
                                          </p:val>
                                        </p:tav>
                                      </p:tavLst>
                                    </p:anim>
                                    <p:animEffect transition="in" filter="fade">
                                      <p:cBhvr>
                                        <p:cTn id="441" dur="250"/>
                                        <p:tgtEl>
                                          <p:spTgt spid="162"/>
                                        </p:tgtEl>
                                      </p:cBhvr>
                                    </p:animEffect>
                                  </p:childTnLst>
                                </p:cTn>
                              </p:par>
                            </p:childTnLst>
                          </p:cTn>
                        </p:par>
                        <p:par>
                          <p:cTn id="442" fill="hold">
                            <p:stCondLst>
                              <p:cond delay="6000"/>
                            </p:stCondLst>
                            <p:childTnLst>
                              <p:par>
                                <p:cTn id="443" presetID="53" presetClass="entr" presetSubtype="0" fill="hold" grpId="0" nodeType="afterEffect">
                                  <p:stCondLst>
                                    <p:cond delay="0"/>
                                  </p:stCondLst>
                                  <p:childTnLst>
                                    <p:set>
                                      <p:cBhvr>
                                        <p:cTn id="444" dur="1" fill="hold">
                                          <p:stCondLst>
                                            <p:cond delay="0"/>
                                          </p:stCondLst>
                                        </p:cTn>
                                        <p:tgtEl>
                                          <p:spTgt spid="163"/>
                                        </p:tgtEl>
                                        <p:attrNameLst>
                                          <p:attrName>style.visibility</p:attrName>
                                        </p:attrNameLst>
                                      </p:cBhvr>
                                      <p:to>
                                        <p:strVal val="visible"/>
                                      </p:to>
                                    </p:set>
                                    <p:anim calcmode="lin" valueType="num">
                                      <p:cBhvr>
                                        <p:cTn id="445" dur="250" fill="hold"/>
                                        <p:tgtEl>
                                          <p:spTgt spid="163"/>
                                        </p:tgtEl>
                                        <p:attrNameLst>
                                          <p:attrName>ppt_w</p:attrName>
                                        </p:attrNameLst>
                                      </p:cBhvr>
                                      <p:tavLst>
                                        <p:tav tm="0">
                                          <p:val>
                                            <p:fltVal val="0"/>
                                          </p:val>
                                        </p:tav>
                                        <p:tav tm="100000">
                                          <p:val>
                                            <p:strVal val="#ppt_w"/>
                                          </p:val>
                                        </p:tav>
                                      </p:tavLst>
                                    </p:anim>
                                    <p:anim calcmode="lin" valueType="num">
                                      <p:cBhvr>
                                        <p:cTn id="446" dur="250" fill="hold"/>
                                        <p:tgtEl>
                                          <p:spTgt spid="163"/>
                                        </p:tgtEl>
                                        <p:attrNameLst>
                                          <p:attrName>ppt_h</p:attrName>
                                        </p:attrNameLst>
                                      </p:cBhvr>
                                      <p:tavLst>
                                        <p:tav tm="0">
                                          <p:val>
                                            <p:fltVal val="0"/>
                                          </p:val>
                                        </p:tav>
                                        <p:tav tm="100000">
                                          <p:val>
                                            <p:strVal val="#ppt_h"/>
                                          </p:val>
                                        </p:tav>
                                      </p:tavLst>
                                    </p:anim>
                                    <p:animEffect transition="in" filter="fade">
                                      <p:cBhvr>
                                        <p:cTn id="447" dur="250"/>
                                        <p:tgtEl>
                                          <p:spTgt spid="163"/>
                                        </p:tgtEl>
                                      </p:cBhvr>
                                    </p:animEffect>
                                  </p:childTnLst>
                                </p:cTn>
                              </p:par>
                            </p:childTnLst>
                          </p:cTn>
                        </p:par>
                        <p:par>
                          <p:cTn id="448" fill="hold">
                            <p:stCondLst>
                              <p:cond delay="6250"/>
                            </p:stCondLst>
                            <p:childTnLst>
                              <p:par>
                                <p:cTn id="449" presetID="53" presetClass="entr" presetSubtype="0" fill="hold" grpId="0" nodeType="afterEffect">
                                  <p:stCondLst>
                                    <p:cond delay="0"/>
                                  </p:stCondLst>
                                  <p:childTnLst>
                                    <p:set>
                                      <p:cBhvr>
                                        <p:cTn id="450" dur="1" fill="hold">
                                          <p:stCondLst>
                                            <p:cond delay="0"/>
                                          </p:stCondLst>
                                        </p:cTn>
                                        <p:tgtEl>
                                          <p:spTgt spid="164"/>
                                        </p:tgtEl>
                                        <p:attrNameLst>
                                          <p:attrName>style.visibility</p:attrName>
                                        </p:attrNameLst>
                                      </p:cBhvr>
                                      <p:to>
                                        <p:strVal val="visible"/>
                                      </p:to>
                                    </p:set>
                                    <p:anim calcmode="lin" valueType="num">
                                      <p:cBhvr>
                                        <p:cTn id="451" dur="250" fill="hold"/>
                                        <p:tgtEl>
                                          <p:spTgt spid="164"/>
                                        </p:tgtEl>
                                        <p:attrNameLst>
                                          <p:attrName>ppt_w</p:attrName>
                                        </p:attrNameLst>
                                      </p:cBhvr>
                                      <p:tavLst>
                                        <p:tav tm="0">
                                          <p:val>
                                            <p:fltVal val="0"/>
                                          </p:val>
                                        </p:tav>
                                        <p:tav tm="100000">
                                          <p:val>
                                            <p:strVal val="#ppt_w"/>
                                          </p:val>
                                        </p:tav>
                                      </p:tavLst>
                                    </p:anim>
                                    <p:anim calcmode="lin" valueType="num">
                                      <p:cBhvr>
                                        <p:cTn id="452" dur="250" fill="hold"/>
                                        <p:tgtEl>
                                          <p:spTgt spid="164"/>
                                        </p:tgtEl>
                                        <p:attrNameLst>
                                          <p:attrName>ppt_h</p:attrName>
                                        </p:attrNameLst>
                                      </p:cBhvr>
                                      <p:tavLst>
                                        <p:tav tm="0">
                                          <p:val>
                                            <p:fltVal val="0"/>
                                          </p:val>
                                        </p:tav>
                                        <p:tav tm="100000">
                                          <p:val>
                                            <p:strVal val="#ppt_h"/>
                                          </p:val>
                                        </p:tav>
                                      </p:tavLst>
                                    </p:anim>
                                    <p:animEffect transition="in" filter="fade">
                                      <p:cBhvr>
                                        <p:cTn id="453" dur="250"/>
                                        <p:tgtEl>
                                          <p:spTgt spid="164"/>
                                        </p:tgtEl>
                                      </p:cBhvr>
                                    </p:animEffect>
                                  </p:childTnLst>
                                </p:cTn>
                              </p:par>
                            </p:childTnLst>
                          </p:cTn>
                        </p:par>
                        <p:par>
                          <p:cTn id="454" fill="hold">
                            <p:stCondLst>
                              <p:cond delay="6500"/>
                            </p:stCondLst>
                            <p:childTnLst>
                              <p:par>
                                <p:cTn id="455" presetID="53" presetClass="entr" presetSubtype="0" fill="hold" grpId="0" nodeType="afterEffect">
                                  <p:stCondLst>
                                    <p:cond delay="0"/>
                                  </p:stCondLst>
                                  <p:childTnLst>
                                    <p:set>
                                      <p:cBhvr>
                                        <p:cTn id="456" dur="1" fill="hold">
                                          <p:stCondLst>
                                            <p:cond delay="0"/>
                                          </p:stCondLst>
                                        </p:cTn>
                                        <p:tgtEl>
                                          <p:spTgt spid="165"/>
                                        </p:tgtEl>
                                        <p:attrNameLst>
                                          <p:attrName>style.visibility</p:attrName>
                                        </p:attrNameLst>
                                      </p:cBhvr>
                                      <p:to>
                                        <p:strVal val="visible"/>
                                      </p:to>
                                    </p:set>
                                    <p:anim calcmode="lin" valueType="num">
                                      <p:cBhvr>
                                        <p:cTn id="457" dur="250" fill="hold"/>
                                        <p:tgtEl>
                                          <p:spTgt spid="165"/>
                                        </p:tgtEl>
                                        <p:attrNameLst>
                                          <p:attrName>ppt_w</p:attrName>
                                        </p:attrNameLst>
                                      </p:cBhvr>
                                      <p:tavLst>
                                        <p:tav tm="0">
                                          <p:val>
                                            <p:fltVal val="0"/>
                                          </p:val>
                                        </p:tav>
                                        <p:tav tm="100000">
                                          <p:val>
                                            <p:strVal val="#ppt_w"/>
                                          </p:val>
                                        </p:tav>
                                      </p:tavLst>
                                    </p:anim>
                                    <p:anim calcmode="lin" valueType="num">
                                      <p:cBhvr>
                                        <p:cTn id="458" dur="250" fill="hold"/>
                                        <p:tgtEl>
                                          <p:spTgt spid="165"/>
                                        </p:tgtEl>
                                        <p:attrNameLst>
                                          <p:attrName>ppt_h</p:attrName>
                                        </p:attrNameLst>
                                      </p:cBhvr>
                                      <p:tavLst>
                                        <p:tav tm="0">
                                          <p:val>
                                            <p:fltVal val="0"/>
                                          </p:val>
                                        </p:tav>
                                        <p:tav tm="100000">
                                          <p:val>
                                            <p:strVal val="#ppt_h"/>
                                          </p:val>
                                        </p:tav>
                                      </p:tavLst>
                                    </p:anim>
                                    <p:animEffect transition="in" filter="fade">
                                      <p:cBhvr>
                                        <p:cTn id="459" dur="250"/>
                                        <p:tgtEl>
                                          <p:spTgt spid="165"/>
                                        </p:tgtEl>
                                      </p:cBhvr>
                                    </p:animEffect>
                                  </p:childTnLst>
                                </p:cTn>
                              </p:par>
                            </p:childTnLst>
                          </p:cTn>
                        </p:par>
                        <p:par>
                          <p:cTn id="460" fill="hold">
                            <p:stCondLst>
                              <p:cond delay="6750"/>
                            </p:stCondLst>
                            <p:childTnLst>
                              <p:par>
                                <p:cTn id="461" presetID="53" presetClass="entr" presetSubtype="0" fill="hold" grpId="0" nodeType="afterEffect">
                                  <p:stCondLst>
                                    <p:cond delay="0"/>
                                  </p:stCondLst>
                                  <p:childTnLst>
                                    <p:set>
                                      <p:cBhvr>
                                        <p:cTn id="462" dur="1" fill="hold">
                                          <p:stCondLst>
                                            <p:cond delay="0"/>
                                          </p:stCondLst>
                                        </p:cTn>
                                        <p:tgtEl>
                                          <p:spTgt spid="170"/>
                                        </p:tgtEl>
                                        <p:attrNameLst>
                                          <p:attrName>style.visibility</p:attrName>
                                        </p:attrNameLst>
                                      </p:cBhvr>
                                      <p:to>
                                        <p:strVal val="visible"/>
                                      </p:to>
                                    </p:set>
                                    <p:anim calcmode="lin" valueType="num">
                                      <p:cBhvr>
                                        <p:cTn id="463" dur="250" fill="hold"/>
                                        <p:tgtEl>
                                          <p:spTgt spid="170"/>
                                        </p:tgtEl>
                                        <p:attrNameLst>
                                          <p:attrName>ppt_w</p:attrName>
                                        </p:attrNameLst>
                                      </p:cBhvr>
                                      <p:tavLst>
                                        <p:tav tm="0">
                                          <p:val>
                                            <p:fltVal val="0"/>
                                          </p:val>
                                        </p:tav>
                                        <p:tav tm="100000">
                                          <p:val>
                                            <p:strVal val="#ppt_w"/>
                                          </p:val>
                                        </p:tav>
                                      </p:tavLst>
                                    </p:anim>
                                    <p:anim calcmode="lin" valueType="num">
                                      <p:cBhvr>
                                        <p:cTn id="464" dur="250" fill="hold"/>
                                        <p:tgtEl>
                                          <p:spTgt spid="170"/>
                                        </p:tgtEl>
                                        <p:attrNameLst>
                                          <p:attrName>ppt_h</p:attrName>
                                        </p:attrNameLst>
                                      </p:cBhvr>
                                      <p:tavLst>
                                        <p:tav tm="0">
                                          <p:val>
                                            <p:fltVal val="0"/>
                                          </p:val>
                                        </p:tav>
                                        <p:tav tm="100000">
                                          <p:val>
                                            <p:strVal val="#ppt_h"/>
                                          </p:val>
                                        </p:tav>
                                      </p:tavLst>
                                    </p:anim>
                                    <p:animEffect transition="in" filter="fade">
                                      <p:cBhvr>
                                        <p:cTn id="465" dur="250"/>
                                        <p:tgtEl>
                                          <p:spTgt spid="170"/>
                                        </p:tgtEl>
                                      </p:cBhvr>
                                    </p:animEffect>
                                  </p:childTnLst>
                                </p:cTn>
                              </p:par>
                            </p:childTnLst>
                          </p:cTn>
                        </p:par>
                        <p:par>
                          <p:cTn id="466" fill="hold">
                            <p:stCondLst>
                              <p:cond delay="7000"/>
                            </p:stCondLst>
                            <p:childTnLst>
                              <p:par>
                                <p:cTn id="467" presetID="53" presetClass="entr" presetSubtype="0" fill="hold" grpId="0" nodeType="afterEffect">
                                  <p:stCondLst>
                                    <p:cond delay="0"/>
                                  </p:stCondLst>
                                  <p:childTnLst>
                                    <p:set>
                                      <p:cBhvr>
                                        <p:cTn id="468" dur="1" fill="hold">
                                          <p:stCondLst>
                                            <p:cond delay="0"/>
                                          </p:stCondLst>
                                        </p:cTn>
                                        <p:tgtEl>
                                          <p:spTgt spid="171"/>
                                        </p:tgtEl>
                                        <p:attrNameLst>
                                          <p:attrName>style.visibility</p:attrName>
                                        </p:attrNameLst>
                                      </p:cBhvr>
                                      <p:to>
                                        <p:strVal val="visible"/>
                                      </p:to>
                                    </p:set>
                                    <p:anim calcmode="lin" valueType="num">
                                      <p:cBhvr>
                                        <p:cTn id="469" dur="250" fill="hold"/>
                                        <p:tgtEl>
                                          <p:spTgt spid="171"/>
                                        </p:tgtEl>
                                        <p:attrNameLst>
                                          <p:attrName>ppt_w</p:attrName>
                                        </p:attrNameLst>
                                      </p:cBhvr>
                                      <p:tavLst>
                                        <p:tav tm="0">
                                          <p:val>
                                            <p:fltVal val="0"/>
                                          </p:val>
                                        </p:tav>
                                        <p:tav tm="100000">
                                          <p:val>
                                            <p:strVal val="#ppt_w"/>
                                          </p:val>
                                        </p:tav>
                                      </p:tavLst>
                                    </p:anim>
                                    <p:anim calcmode="lin" valueType="num">
                                      <p:cBhvr>
                                        <p:cTn id="470" dur="250" fill="hold"/>
                                        <p:tgtEl>
                                          <p:spTgt spid="171"/>
                                        </p:tgtEl>
                                        <p:attrNameLst>
                                          <p:attrName>ppt_h</p:attrName>
                                        </p:attrNameLst>
                                      </p:cBhvr>
                                      <p:tavLst>
                                        <p:tav tm="0">
                                          <p:val>
                                            <p:fltVal val="0"/>
                                          </p:val>
                                        </p:tav>
                                        <p:tav tm="100000">
                                          <p:val>
                                            <p:strVal val="#ppt_h"/>
                                          </p:val>
                                        </p:tav>
                                      </p:tavLst>
                                    </p:anim>
                                    <p:animEffect transition="in" filter="fade">
                                      <p:cBhvr>
                                        <p:cTn id="471" dur="250"/>
                                        <p:tgtEl>
                                          <p:spTgt spid="171"/>
                                        </p:tgtEl>
                                      </p:cBhvr>
                                    </p:animEffect>
                                  </p:childTnLst>
                                </p:cTn>
                              </p:par>
                            </p:childTnLst>
                          </p:cTn>
                        </p:par>
                        <p:par>
                          <p:cTn id="472" fill="hold">
                            <p:stCondLst>
                              <p:cond delay="7250"/>
                            </p:stCondLst>
                            <p:childTnLst>
                              <p:par>
                                <p:cTn id="473" presetID="53" presetClass="entr" presetSubtype="0" fill="hold" grpId="0" nodeType="afterEffect">
                                  <p:stCondLst>
                                    <p:cond delay="0"/>
                                  </p:stCondLst>
                                  <p:childTnLst>
                                    <p:set>
                                      <p:cBhvr>
                                        <p:cTn id="474" dur="1" fill="hold">
                                          <p:stCondLst>
                                            <p:cond delay="0"/>
                                          </p:stCondLst>
                                        </p:cTn>
                                        <p:tgtEl>
                                          <p:spTgt spid="172"/>
                                        </p:tgtEl>
                                        <p:attrNameLst>
                                          <p:attrName>style.visibility</p:attrName>
                                        </p:attrNameLst>
                                      </p:cBhvr>
                                      <p:to>
                                        <p:strVal val="visible"/>
                                      </p:to>
                                    </p:set>
                                    <p:anim calcmode="lin" valueType="num">
                                      <p:cBhvr>
                                        <p:cTn id="475" dur="250" fill="hold"/>
                                        <p:tgtEl>
                                          <p:spTgt spid="172"/>
                                        </p:tgtEl>
                                        <p:attrNameLst>
                                          <p:attrName>ppt_w</p:attrName>
                                        </p:attrNameLst>
                                      </p:cBhvr>
                                      <p:tavLst>
                                        <p:tav tm="0">
                                          <p:val>
                                            <p:fltVal val="0"/>
                                          </p:val>
                                        </p:tav>
                                        <p:tav tm="100000">
                                          <p:val>
                                            <p:strVal val="#ppt_w"/>
                                          </p:val>
                                        </p:tav>
                                      </p:tavLst>
                                    </p:anim>
                                    <p:anim calcmode="lin" valueType="num">
                                      <p:cBhvr>
                                        <p:cTn id="476" dur="250" fill="hold"/>
                                        <p:tgtEl>
                                          <p:spTgt spid="172"/>
                                        </p:tgtEl>
                                        <p:attrNameLst>
                                          <p:attrName>ppt_h</p:attrName>
                                        </p:attrNameLst>
                                      </p:cBhvr>
                                      <p:tavLst>
                                        <p:tav tm="0">
                                          <p:val>
                                            <p:fltVal val="0"/>
                                          </p:val>
                                        </p:tav>
                                        <p:tav tm="100000">
                                          <p:val>
                                            <p:strVal val="#ppt_h"/>
                                          </p:val>
                                        </p:tav>
                                      </p:tavLst>
                                    </p:anim>
                                    <p:animEffect transition="in" filter="fade">
                                      <p:cBhvr>
                                        <p:cTn id="477" dur="250"/>
                                        <p:tgtEl>
                                          <p:spTgt spid="172"/>
                                        </p:tgtEl>
                                      </p:cBhvr>
                                    </p:animEffect>
                                  </p:childTnLst>
                                </p:cTn>
                              </p:par>
                            </p:childTnLst>
                          </p:cTn>
                        </p:par>
                        <p:par>
                          <p:cTn id="478" fill="hold">
                            <p:stCondLst>
                              <p:cond delay="7500"/>
                            </p:stCondLst>
                            <p:childTnLst>
                              <p:par>
                                <p:cTn id="479" presetID="53" presetClass="entr" presetSubtype="0" fill="hold" grpId="0" nodeType="afterEffect">
                                  <p:stCondLst>
                                    <p:cond delay="0"/>
                                  </p:stCondLst>
                                  <p:childTnLst>
                                    <p:set>
                                      <p:cBhvr>
                                        <p:cTn id="480" dur="1" fill="hold">
                                          <p:stCondLst>
                                            <p:cond delay="0"/>
                                          </p:stCondLst>
                                        </p:cTn>
                                        <p:tgtEl>
                                          <p:spTgt spid="180"/>
                                        </p:tgtEl>
                                        <p:attrNameLst>
                                          <p:attrName>style.visibility</p:attrName>
                                        </p:attrNameLst>
                                      </p:cBhvr>
                                      <p:to>
                                        <p:strVal val="visible"/>
                                      </p:to>
                                    </p:set>
                                    <p:anim calcmode="lin" valueType="num">
                                      <p:cBhvr>
                                        <p:cTn id="481" dur="250" fill="hold"/>
                                        <p:tgtEl>
                                          <p:spTgt spid="180"/>
                                        </p:tgtEl>
                                        <p:attrNameLst>
                                          <p:attrName>ppt_w</p:attrName>
                                        </p:attrNameLst>
                                      </p:cBhvr>
                                      <p:tavLst>
                                        <p:tav tm="0">
                                          <p:val>
                                            <p:fltVal val="0"/>
                                          </p:val>
                                        </p:tav>
                                        <p:tav tm="100000">
                                          <p:val>
                                            <p:strVal val="#ppt_w"/>
                                          </p:val>
                                        </p:tav>
                                      </p:tavLst>
                                    </p:anim>
                                    <p:anim calcmode="lin" valueType="num">
                                      <p:cBhvr>
                                        <p:cTn id="482" dur="250" fill="hold"/>
                                        <p:tgtEl>
                                          <p:spTgt spid="180"/>
                                        </p:tgtEl>
                                        <p:attrNameLst>
                                          <p:attrName>ppt_h</p:attrName>
                                        </p:attrNameLst>
                                      </p:cBhvr>
                                      <p:tavLst>
                                        <p:tav tm="0">
                                          <p:val>
                                            <p:fltVal val="0"/>
                                          </p:val>
                                        </p:tav>
                                        <p:tav tm="100000">
                                          <p:val>
                                            <p:strVal val="#ppt_h"/>
                                          </p:val>
                                        </p:tav>
                                      </p:tavLst>
                                    </p:anim>
                                    <p:animEffect transition="in" filter="fade">
                                      <p:cBhvr>
                                        <p:cTn id="483" dur="250"/>
                                        <p:tgtEl>
                                          <p:spTgt spid="180"/>
                                        </p:tgtEl>
                                      </p:cBhvr>
                                    </p:animEffect>
                                  </p:childTnLst>
                                </p:cTn>
                              </p:par>
                            </p:childTnLst>
                          </p:cTn>
                        </p:par>
                      </p:childTnLst>
                    </p:cTn>
                  </p:par>
                  <p:par>
                    <p:cTn id="484" fill="hold">
                      <p:stCondLst>
                        <p:cond delay="indefinite"/>
                      </p:stCondLst>
                      <p:childTnLst>
                        <p:par>
                          <p:cTn id="485" fill="hold">
                            <p:stCondLst>
                              <p:cond delay="0"/>
                            </p:stCondLst>
                            <p:childTnLst>
                              <p:par>
                                <p:cTn id="486" presetID="53" presetClass="entr" presetSubtype="0" fill="hold" nodeType="clickEffect">
                                  <p:stCondLst>
                                    <p:cond delay="0"/>
                                  </p:stCondLst>
                                  <p:childTnLst>
                                    <p:set>
                                      <p:cBhvr>
                                        <p:cTn id="487" dur="1" fill="hold">
                                          <p:stCondLst>
                                            <p:cond delay="0"/>
                                          </p:stCondLst>
                                        </p:cTn>
                                        <p:tgtEl>
                                          <p:spTgt spid="173"/>
                                        </p:tgtEl>
                                        <p:attrNameLst>
                                          <p:attrName>style.visibility</p:attrName>
                                        </p:attrNameLst>
                                      </p:cBhvr>
                                      <p:to>
                                        <p:strVal val="visible"/>
                                      </p:to>
                                    </p:set>
                                    <p:anim calcmode="lin" valueType="num">
                                      <p:cBhvr>
                                        <p:cTn id="488" dur="500" fill="hold"/>
                                        <p:tgtEl>
                                          <p:spTgt spid="173"/>
                                        </p:tgtEl>
                                        <p:attrNameLst>
                                          <p:attrName>ppt_w</p:attrName>
                                        </p:attrNameLst>
                                      </p:cBhvr>
                                      <p:tavLst>
                                        <p:tav tm="0">
                                          <p:val>
                                            <p:fltVal val="0"/>
                                          </p:val>
                                        </p:tav>
                                        <p:tav tm="100000">
                                          <p:val>
                                            <p:strVal val="#ppt_w"/>
                                          </p:val>
                                        </p:tav>
                                      </p:tavLst>
                                    </p:anim>
                                    <p:anim calcmode="lin" valueType="num">
                                      <p:cBhvr>
                                        <p:cTn id="489" dur="500" fill="hold"/>
                                        <p:tgtEl>
                                          <p:spTgt spid="173"/>
                                        </p:tgtEl>
                                        <p:attrNameLst>
                                          <p:attrName>ppt_h</p:attrName>
                                        </p:attrNameLst>
                                      </p:cBhvr>
                                      <p:tavLst>
                                        <p:tav tm="0">
                                          <p:val>
                                            <p:fltVal val="0"/>
                                          </p:val>
                                        </p:tav>
                                        <p:tav tm="100000">
                                          <p:val>
                                            <p:strVal val="#ppt_h"/>
                                          </p:val>
                                        </p:tav>
                                      </p:tavLst>
                                    </p:anim>
                                    <p:animEffect transition="in" filter="fade">
                                      <p:cBhvr>
                                        <p:cTn id="490" dur="500"/>
                                        <p:tgtEl>
                                          <p:spTgt spid="173"/>
                                        </p:tgtEl>
                                      </p:cBhvr>
                                    </p:animEffect>
                                  </p:childTnLst>
                                </p:cTn>
                              </p:par>
                            </p:childTnLst>
                          </p:cTn>
                        </p:par>
                      </p:childTnLst>
                    </p:cTn>
                  </p:par>
                  <p:par>
                    <p:cTn id="491" fill="hold">
                      <p:stCondLst>
                        <p:cond delay="indefinite"/>
                      </p:stCondLst>
                      <p:childTnLst>
                        <p:par>
                          <p:cTn id="492" fill="hold">
                            <p:stCondLst>
                              <p:cond delay="0"/>
                            </p:stCondLst>
                            <p:childTnLst>
                              <p:par>
                                <p:cTn id="493" presetID="53" presetClass="entr" presetSubtype="0" fill="hold" grpId="0" nodeType="clickEffect">
                                  <p:stCondLst>
                                    <p:cond delay="0"/>
                                  </p:stCondLst>
                                  <p:childTnLst>
                                    <p:set>
                                      <p:cBhvr>
                                        <p:cTn id="494" dur="1" fill="hold">
                                          <p:stCondLst>
                                            <p:cond delay="0"/>
                                          </p:stCondLst>
                                        </p:cTn>
                                        <p:tgtEl>
                                          <p:spTgt spid="119"/>
                                        </p:tgtEl>
                                        <p:attrNameLst>
                                          <p:attrName>style.visibility</p:attrName>
                                        </p:attrNameLst>
                                      </p:cBhvr>
                                      <p:to>
                                        <p:strVal val="visible"/>
                                      </p:to>
                                    </p:set>
                                    <p:anim calcmode="lin" valueType="num">
                                      <p:cBhvr>
                                        <p:cTn id="495" dur="500" fill="hold"/>
                                        <p:tgtEl>
                                          <p:spTgt spid="119"/>
                                        </p:tgtEl>
                                        <p:attrNameLst>
                                          <p:attrName>ppt_w</p:attrName>
                                        </p:attrNameLst>
                                      </p:cBhvr>
                                      <p:tavLst>
                                        <p:tav tm="0">
                                          <p:val>
                                            <p:fltVal val="0"/>
                                          </p:val>
                                        </p:tav>
                                        <p:tav tm="100000">
                                          <p:val>
                                            <p:strVal val="#ppt_w"/>
                                          </p:val>
                                        </p:tav>
                                      </p:tavLst>
                                    </p:anim>
                                    <p:anim calcmode="lin" valueType="num">
                                      <p:cBhvr>
                                        <p:cTn id="496" dur="500" fill="hold"/>
                                        <p:tgtEl>
                                          <p:spTgt spid="119"/>
                                        </p:tgtEl>
                                        <p:attrNameLst>
                                          <p:attrName>ppt_h</p:attrName>
                                        </p:attrNameLst>
                                      </p:cBhvr>
                                      <p:tavLst>
                                        <p:tav tm="0">
                                          <p:val>
                                            <p:fltVal val="0"/>
                                          </p:val>
                                        </p:tav>
                                        <p:tav tm="100000">
                                          <p:val>
                                            <p:strVal val="#ppt_h"/>
                                          </p:val>
                                        </p:tav>
                                      </p:tavLst>
                                    </p:anim>
                                    <p:animEffect transition="in" filter="fade">
                                      <p:cBhvr>
                                        <p:cTn id="497" dur="500"/>
                                        <p:tgtEl>
                                          <p:spTgt spid="119"/>
                                        </p:tgtEl>
                                      </p:cBhvr>
                                    </p:animEffect>
                                  </p:childTnLst>
                                </p:cTn>
                              </p:par>
                            </p:childTnLst>
                          </p:cTn>
                        </p:par>
                        <p:par>
                          <p:cTn id="498" fill="hold">
                            <p:stCondLst>
                              <p:cond delay="500"/>
                            </p:stCondLst>
                            <p:childTnLst>
                              <p:par>
                                <p:cTn id="499" presetID="53" presetClass="entr" presetSubtype="0" fill="hold" nodeType="afterEffect">
                                  <p:stCondLst>
                                    <p:cond delay="0"/>
                                  </p:stCondLst>
                                  <p:childTnLst>
                                    <p:set>
                                      <p:cBhvr>
                                        <p:cTn id="500" dur="1" fill="hold">
                                          <p:stCondLst>
                                            <p:cond delay="0"/>
                                          </p:stCondLst>
                                        </p:cTn>
                                        <p:tgtEl>
                                          <p:spTgt spid="167"/>
                                        </p:tgtEl>
                                        <p:attrNameLst>
                                          <p:attrName>style.visibility</p:attrName>
                                        </p:attrNameLst>
                                      </p:cBhvr>
                                      <p:to>
                                        <p:strVal val="visible"/>
                                      </p:to>
                                    </p:set>
                                    <p:anim calcmode="lin" valueType="num">
                                      <p:cBhvr>
                                        <p:cTn id="501" dur="500" fill="hold"/>
                                        <p:tgtEl>
                                          <p:spTgt spid="167"/>
                                        </p:tgtEl>
                                        <p:attrNameLst>
                                          <p:attrName>ppt_w</p:attrName>
                                        </p:attrNameLst>
                                      </p:cBhvr>
                                      <p:tavLst>
                                        <p:tav tm="0">
                                          <p:val>
                                            <p:fltVal val="0"/>
                                          </p:val>
                                        </p:tav>
                                        <p:tav tm="100000">
                                          <p:val>
                                            <p:strVal val="#ppt_w"/>
                                          </p:val>
                                        </p:tav>
                                      </p:tavLst>
                                    </p:anim>
                                    <p:anim calcmode="lin" valueType="num">
                                      <p:cBhvr>
                                        <p:cTn id="502" dur="500" fill="hold"/>
                                        <p:tgtEl>
                                          <p:spTgt spid="167"/>
                                        </p:tgtEl>
                                        <p:attrNameLst>
                                          <p:attrName>ppt_h</p:attrName>
                                        </p:attrNameLst>
                                      </p:cBhvr>
                                      <p:tavLst>
                                        <p:tav tm="0">
                                          <p:val>
                                            <p:fltVal val="0"/>
                                          </p:val>
                                        </p:tav>
                                        <p:tav tm="100000">
                                          <p:val>
                                            <p:strVal val="#ppt_h"/>
                                          </p:val>
                                        </p:tav>
                                      </p:tavLst>
                                    </p:anim>
                                    <p:animEffect transition="in" filter="fade">
                                      <p:cBhvr>
                                        <p:cTn id="503" dur="500"/>
                                        <p:tgtEl>
                                          <p:spTgt spid="167"/>
                                        </p:tgtEl>
                                      </p:cBhvr>
                                    </p:animEffect>
                                  </p:childTnLst>
                                </p:cTn>
                              </p:par>
                            </p:childTnLst>
                          </p:cTn>
                        </p:par>
                      </p:childTnLst>
                    </p:cTn>
                  </p:par>
                  <p:par>
                    <p:cTn id="504" fill="hold">
                      <p:stCondLst>
                        <p:cond delay="indefinite"/>
                      </p:stCondLst>
                      <p:childTnLst>
                        <p:par>
                          <p:cTn id="505" fill="hold">
                            <p:stCondLst>
                              <p:cond delay="0"/>
                            </p:stCondLst>
                            <p:childTnLst>
                              <p:par>
                                <p:cTn id="506" presetID="53" presetClass="entr" presetSubtype="0" fill="hold" grpId="0" nodeType="clickEffect">
                                  <p:stCondLst>
                                    <p:cond delay="0"/>
                                  </p:stCondLst>
                                  <p:childTnLst>
                                    <p:set>
                                      <p:cBhvr>
                                        <p:cTn id="507" dur="1" fill="hold">
                                          <p:stCondLst>
                                            <p:cond delay="0"/>
                                          </p:stCondLst>
                                        </p:cTn>
                                        <p:tgtEl>
                                          <p:spTgt spid="118"/>
                                        </p:tgtEl>
                                        <p:attrNameLst>
                                          <p:attrName>style.visibility</p:attrName>
                                        </p:attrNameLst>
                                      </p:cBhvr>
                                      <p:to>
                                        <p:strVal val="visible"/>
                                      </p:to>
                                    </p:set>
                                    <p:anim calcmode="lin" valueType="num">
                                      <p:cBhvr>
                                        <p:cTn id="508" dur="500" fill="hold"/>
                                        <p:tgtEl>
                                          <p:spTgt spid="118"/>
                                        </p:tgtEl>
                                        <p:attrNameLst>
                                          <p:attrName>ppt_w</p:attrName>
                                        </p:attrNameLst>
                                      </p:cBhvr>
                                      <p:tavLst>
                                        <p:tav tm="0">
                                          <p:val>
                                            <p:fltVal val="0"/>
                                          </p:val>
                                        </p:tav>
                                        <p:tav tm="100000">
                                          <p:val>
                                            <p:strVal val="#ppt_w"/>
                                          </p:val>
                                        </p:tav>
                                      </p:tavLst>
                                    </p:anim>
                                    <p:anim calcmode="lin" valueType="num">
                                      <p:cBhvr>
                                        <p:cTn id="509" dur="500" fill="hold"/>
                                        <p:tgtEl>
                                          <p:spTgt spid="118"/>
                                        </p:tgtEl>
                                        <p:attrNameLst>
                                          <p:attrName>ppt_h</p:attrName>
                                        </p:attrNameLst>
                                      </p:cBhvr>
                                      <p:tavLst>
                                        <p:tav tm="0">
                                          <p:val>
                                            <p:fltVal val="0"/>
                                          </p:val>
                                        </p:tav>
                                        <p:tav tm="100000">
                                          <p:val>
                                            <p:strVal val="#ppt_h"/>
                                          </p:val>
                                        </p:tav>
                                      </p:tavLst>
                                    </p:anim>
                                    <p:animEffect transition="in" filter="fade">
                                      <p:cBhvr>
                                        <p:cTn id="510" dur="500"/>
                                        <p:tgtEl>
                                          <p:spTgt spid="118"/>
                                        </p:tgtEl>
                                      </p:cBhvr>
                                    </p:animEffect>
                                  </p:childTnLst>
                                </p:cTn>
                              </p:par>
                            </p:childTnLst>
                          </p:cTn>
                        </p:par>
                      </p:childTnLst>
                    </p:cTn>
                  </p:par>
                  <p:par>
                    <p:cTn id="511" fill="hold">
                      <p:stCondLst>
                        <p:cond delay="indefinite"/>
                      </p:stCondLst>
                      <p:childTnLst>
                        <p:par>
                          <p:cTn id="512" fill="hold">
                            <p:stCondLst>
                              <p:cond delay="0"/>
                            </p:stCondLst>
                            <p:childTnLst>
                              <p:par>
                                <p:cTn id="513" presetID="22" presetClass="entr" presetSubtype="1" fill="hold" nodeType="clickEffect">
                                  <p:stCondLst>
                                    <p:cond delay="0"/>
                                  </p:stCondLst>
                                  <p:childTnLst>
                                    <p:set>
                                      <p:cBhvr>
                                        <p:cTn id="514" dur="1" fill="hold">
                                          <p:stCondLst>
                                            <p:cond delay="0"/>
                                          </p:stCondLst>
                                        </p:cTn>
                                        <p:tgtEl>
                                          <p:spTgt spid="166"/>
                                        </p:tgtEl>
                                        <p:attrNameLst>
                                          <p:attrName>style.visibility</p:attrName>
                                        </p:attrNameLst>
                                      </p:cBhvr>
                                      <p:to>
                                        <p:strVal val="visible"/>
                                      </p:to>
                                    </p:set>
                                    <p:animEffect transition="in" filter="wipe(up)">
                                      <p:cBhvr>
                                        <p:cTn id="515" dur="500"/>
                                        <p:tgtEl>
                                          <p:spTgt spid="166"/>
                                        </p:tgtEl>
                                      </p:cBhvr>
                                    </p:animEffect>
                                  </p:childTnLst>
                                </p:cTn>
                              </p:par>
                            </p:childTnLst>
                          </p:cTn>
                        </p:par>
                      </p:childTnLst>
                    </p:cTn>
                  </p:par>
                  <p:par>
                    <p:cTn id="516" fill="hold">
                      <p:stCondLst>
                        <p:cond delay="indefinite"/>
                      </p:stCondLst>
                      <p:childTnLst>
                        <p:par>
                          <p:cTn id="517" fill="hold">
                            <p:stCondLst>
                              <p:cond delay="0"/>
                            </p:stCondLst>
                            <p:childTnLst>
                              <p:par>
                                <p:cTn id="518" presetID="22" presetClass="entr" presetSubtype="1" fill="hold" grpId="0" nodeType="clickEffect">
                                  <p:stCondLst>
                                    <p:cond delay="0"/>
                                  </p:stCondLst>
                                  <p:childTnLst>
                                    <p:set>
                                      <p:cBhvr>
                                        <p:cTn id="519" dur="1" fill="hold">
                                          <p:stCondLst>
                                            <p:cond delay="0"/>
                                          </p:stCondLst>
                                        </p:cTn>
                                        <p:tgtEl>
                                          <p:spTgt spid="126"/>
                                        </p:tgtEl>
                                        <p:attrNameLst>
                                          <p:attrName>style.visibility</p:attrName>
                                        </p:attrNameLst>
                                      </p:cBhvr>
                                      <p:to>
                                        <p:strVal val="visible"/>
                                      </p:to>
                                    </p:set>
                                    <p:animEffect transition="in" filter="wipe(up)">
                                      <p:cBhvr>
                                        <p:cTn id="520" dur="500"/>
                                        <p:tgtEl>
                                          <p:spTgt spid="126"/>
                                        </p:tgtEl>
                                      </p:cBhvr>
                                    </p:animEffect>
                                  </p:childTnLst>
                                </p:cTn>
                              </p:par>
                            </p:childTnLst>
                          </p:cTn>
                        </p:par>
                      </p:childTnLst>
                    </p:cTn>
                  </p:par>
                  <p:par>
                    <p:cTn id="521" fill="hold">
                      <p:stCondLst>
                        <p:cond delay="indefinite"/>
                      </p:stCondLst>
                      <p:childTnLst>
                        <p:par>
                          <p:cTn id="522" fill="hold">
                            <p:stCondLst>
                              <p:cond delay="0"/>
                            </p:stCondLst>
                            <p:childTnLst>
                              <p:par>
                                <p:cTn id="523" presetID="53" presetClass="entr" presetSubtype="0" fill="hold" nodeType="clickEffect">
                                  <p:stCondLst>
                                    <p:cond delay="0"/>
                                  </p:stCondLst>
                                  <p:childTnLst>
                                    <p:set>
                                      <p:cBhvr>
                                        <p:cTn id="524" dur="1" fill="hold">
                                          <p:stCondLst>
                                            <p:cond delay="0"/>
                                          </p:stCondLst>
                                        </p:cTn>
                                        <p:tgtEl>
                                          <p:spTgt spid="123"/>
                                        </p:tgtEl>
                                        <p:attrNameLst>
                                          <p:attrName>style.visibility</p:attrName>
                                        </p:attrNameLst>
                                      </p:cBhvr>
                                      <p:to>
                                        <p:strVal val="visible"/>
                                      </p:to>
                                    </p:set>
                                    <p:anim calcmode="lin" valueType="num">
                                      <p:cBhvr>
                                        <p:cTn id="525" dur="500" fill="hold"/>
                                        <p:tgtEl>
                                          <p:spTgt spid="123"/>
                                        </p:tgtEl>
                                        <p:attrNameLst>
                                          <p:attrName>ppt_w</p:attrName>
                                        </p:attrNameLst>
                                      </p:cBhvr>
                                      <p:tavLst>
                                        <p:tav tm="0">
                                          <p:val>
                                            <p:fltVal val="0"/>
                                          </p:val>
                                        </p:tav>
                                        <p:tav tm="100000">
                                          <p:val>
                                            <p:strVal val="#ppt_w"/>
                                          </p:val>
                                        </p:tav>
                                      </p:tavLst>
                                    </p:anim>
                                    <p:anim calcmode="lin" valueType="num">
                                      <p:cBhvr>
                                        <p:cTn id="526" dur="500" fill="hold"/>
                                        <p:tgtEl>
                                          <p:spTgt spid="123"/>
                                        </p:tgtEl>
                                        <p:attrNameLst>
                                          <p:attrName>ppt_h</p:attrName>
                                        </p:attrNameLst>
                                      </p:cBhvr>
                                      <p:tavLst>
                                        <p:tav tm="0">
                                          <p:val>
                                            <p:fltVal val="0"/>
                                          </p:val>
                                        </p:tav>
                                        <p:tav tm="100000">
                                          <p:val>
                                            <p:strVal val="#ppt_h"/>
                                          </p:val>
                                        </p:tav>
                                      </p:tavLst>
                                    </p:anim>
                                    <p:animEffect transition="in" filter="fade">
                                      <p:cBhvr>
                                        <p:cTn id="527" dur="500"/>
                                        <p:tgtEl>
                                          <p:spTgt spid="123"/>
                                        </p:tgtEl>
                                      </p:cBhvr>
                                    </p:animEffect>
                                  </p:childTnLst>
                                </p:cTn>
                              </p:par>
                            </p:childTnLst>
                          </p:cTn>
                        </p:par>
                      </p:childTnLst>
                    </p:cTn>
                  </p:par>
                  <p:par>
                    <p:cTn id="528" fill="hold">
                      <p:stCondLst>
                        <p:cond delay="indefinite"/>
                      </p:stCondLst>
                      <p:childTnLst>
                        <p:par>
                          <p:cTn id="529" fill="hold">
                            <p:stCondLst>
                              <p:cond delay="0"/>
                            </p:stCondLst>
                            <p:childTnLst>
                              <p:par>
                                <p:cTn id="530" presetID="53" presetClass="entr" presetSubtype="0" fill="hold" grpId="0" nodeType="clickEffect">
                                  <p:stCondLst>
                                    <p:cond delay="0"/>
                                  </p:stCondLst>
                                  <p:childTnLst>
                                    <p:set>
                                      <p:cBhvr>
                                        <p:cTn id="531" dur="1" fill="hold">
                                          <p:stCondLst>
                                            <p:cond delay="0"/>
                                          </p:stCondLst>
                                        </p:cTn>
                                        <p:tgtEl>
                                          <p:spTgt spid="150"/>
                                        </p:tgtEl>
                                        <p:attrNameLst>
                                          <p:attrName>style.visibility</p:attrName>
                                        </p:attrNameLst>
                                      </p:cBhvr>
                                      <p:to>
                                        <p:strVal val="visible"/>
                                      </p:to>
                                    </p:set>
                                    <p:anim calcmode="lin" valueType="num">
                                      <p:cBhvr>
                                        <p:cTn id="532" dur="500" fill="hold"/>
                                        <p:tgtEl>
                                          <p:spTgt spid="150"/>
                                        </p:tgtEl>
                                        <p:attrNameLst>
                                          <p:attrName>ppt_w</p:attrName>
                                        </p:attrNameLst>
                                      </p:cBhvr>
                                      <p:tavLst>
                                        <p:tav tm="0">
                                          <p:val>
                                            <p:fltVal val="0"/>
                                          </p:val>
                                        </p:tav>
                                        <p:tav tm="100000">
                                          <p:val>
                                            <p:strVal val="#ppt_w"/>
                                          </p:val>
                                        </p:tav>
                                      </p:tavLst>
                                    </p:anim>
                                    <p:anim calcmode="lin" valueType="num">
                                      <p:cBhvr>
                                        <p:cTn id="533" dur="500" fill="hold"/>
                                        <p:tgtEl>
                                          <p:spTgt spid="150"/>
                                        </p:tgtEl>
                                        <p:attrNameLst>
                                          <p:attrName>ppt_h</p:attrName>
                                        </p:attrNameLst>
                                      </p:cBhvr>
                                      <p:tavLst>
                                        <p:tav tm="0">
                                          <p:val>
                                            <p:fltVal val="0"/>
                                          </p:val>
                                        </p:tav>
                                        <p:tav tm="100000">
                                          <p:val>
                                            <p:strVal val="#ppt_h"/>
                                          </p:val>
                                        </p:tav>
                                      </p:tavLst>
                                    </p:anim>
                                    <p:animEffect transition="in" filter="fade">
                                      <p:cBhvr>
                                        <p:cTn id="534" dur="500"/>
                                        <p:tgtEl>
                                          <p:spTgt spid="150"/>
                                        </p:tgtEl>
                                      </p:cBhvr>
                                    </p:animEffect>
                                  </p:childTnLst>
                                </p:cTn>
                              </p:par>
                            </p:childTnLst>
                          </p:cTn>
                        </p:par>
                      </p:childTnLst>
                    </p:cTn>
                  </p:par>
                  <p:par>
                    <p:cTn id="535" fill="hold">
                      <p:stCondLst>
                        <p:cond delay="indefinite"/>
                      </p:stCondLst>
                      <p:childTnLst>
                        <p:par>
                          <p:cTn id="536" fill="hold">
                            <p:stCondLst>
                              <p:cond delay="0"/>
                            </p:stCondLst>
                            <p:childTnLst>
                              <p:par>
                                <p:cTn id="537" presetID="53" presetClass="entr" presetSubtype="0" fill="hold" nodeType="clickEffect">
                                  <p:stCondLst>
                                    <p:cond delay="0"/>
                                  </p:stCondLst>
                                  <p:childTnLst>
                                    <p:set>
                                      <p:cBhvr>
                                        <p:cTn id="538" dur="1" fill="hold">
                                          <p:stCondLst>
                                            <p:cond delay="0"/>
                                          </p:stCondLst>
                                        </p:cTn>
                                        <p:tgtEl>
                                          <p:spTgt spid="176"/>
                                        </p:tgtEl>
                                        <p:attrNameLst>
                                          <p:attrName>style.visibility</p:attrName>
                                        </p:attrNameLst>
                                      </p:cBhvr>
                                      <p:to>
                                        <p:strVal val="visible"/>
                                      </p:to>
                                    </p:set>
                                    <p:anim calcmode="lin" valueType="num">
                                      <p:cBhvr>
                                        <p:cTn id="539" dur="500" fill="hold"/>
                                        <p:tgtEl>
                                          <p:spTgt spid="176"/>
                                        </p:tgtEl>
                                        <p:attrNameLst>
                                          <p:attrName>ppt_w</p:attrName>
                                        </p:attrNameLst>
                                      </p:cBhvr>
                                      <p:tavLst>
                                        <p:tav tm="0">
                                          <p:val>
                                            <p:fltVal val="0"/>
                                          </p:val>
                                        </p:tav>
                                        <p:tav tm="100000">
                                          <p:val>
                                            <p:strVal val="#ppt_w"/>
                                          </p:val>
                                        </p:tav>
                                      </p:tavLst>
                                    </p:anim>
                                    <p:anim calcmode="lin" valueType="num">
                                      <p:cBhvr>
                                        <p:cTn id="540" dur="500" fill="hold"/>
                                        <p:tgtEl>
                                          <p:spTgt spid="176"/>
                                        </p:tgtEl>
                                        <p:attrNameLst>
                                          <p:attrName>ppt_h</p:attrName>
                                        </p:attrNameLst>
                                      </p:cBhvr>
                                      <p:tavLst>
                                        <p:tav tm="0">
                                          <p:val>
                                            <p:fltVal val="0"/>
                                          </p:val>
                                        </p:tav>
                                        <p:tav tm="100000">
                                          <p:val>
                                            <p:strVal val="#ppt_h"/>
                                          </p:val>
                                        </p:tav>
                                      </p:tavLst>
                                    </p:anim>
                                    <p:animEffect transition="in" filter="fade">
                                      <p:cBhvr>
                                        <p:cTn id="541" dur="500"/>
                                        <p:tgtEl>
                                          <p:spTgt spid="176"/>
                                        </p:tgtEl>
                                      </p:cBhvr>
                                    </p:animEffect>
                                  </p:childTnLst>
                                </p:cTn>
                              </p:par>
                            </p:childTnLst>
                          </p:cTn>
                        </p:par>
                      </p:childTnLst>
                    </p:cTn>
                  </p:par>
                  <p:par>
                    <p:cTn id="542" fill="hold">
                      <p:stCondLst>
                        <p:cond delay="indefinite"/>
                      </p:stCondLst>
                      <p:childTnLst>
                        <p:par>
                          <p:cTn id="543" fill="hold">
                            <p:stCondLst>
                              <p:cond delay="0"/>
                            </p:stCondLst>
                            <p:childTnLst>
                              <p:par>
                                <p:cTn id="544" presetID="53" presetClass="entr" presetSubtype="0" fill="hold" grpId="0" nodeType="clickEffect">
                                  <p:stCondLst>
                                    <p:cond delay="0"/>
                                  </p:stCondLst>
                                  <p:childTnLst>
                                    <p:set>
                                      <p:cBhvr>
                                        <p:cTn id="545" dur="1" fill="hold">
                                          <p:stCondLst>
                                            <p:cond delay="0"/>
                                          </p:stCondLst>
                                        </p:cTn>
                                        <p:tgtEl>
                                          <p:spTgt spid="151"/>
                                        </p:tgtEl>
                                        <p:attrNameLst>
                                          <p:attrName>style.visibility</p:attrName>
                                        </p:attrNameLst>
                                      </p:cBhvr>
                                      <p:to>
                                        <p:strVal val="visible"/>
                                      </p:to>
                                    </p:set>
                                    <p:anim calcmode="lin" valueType="num">
                                      <p:cBhvr>
                                        <p:cTn id="546" dur="500" fill="hold"/>
                                        <p:tgtEl>
                                          <p:spTgt spid="151"/>
                                        </p:tgtEl>
                                        <p:attrNameLst>
                                          <p:attrName>ppt_w</p:attrName>
                                        </p:attrNameLst>
                                      </p:cBhvr>
                                      <p:tavLst>
                                        <p:tav tm="0">
                                          <p:val>
                                            <p:fltVal val="0"/>
                                          </p:val>
                                        </p:tav>
                                        <p:tav tm="100000">
                                          <p:val>
                                            <p:strVal val="#ppt_w"/>
                                          </p:val>
                                        </p:tav>
                                      </p:tavLst>
                                    </p:anim>
                                    <p:anim calcmode="lin" valueType="num">
                                      <p:cBhvr>
                                        <p:cTn id="547" dur="500" fill="hold"/>
                                        <p:tgtEl>
                                          <p:spTgt spid="151"/>
                                        </p:tgtEl>
                                        <p:attrNameLst>
                                          <p:attrName>ppt_h</p:attrName>
                                        </p:attrNameLst>
                                      </p:cBhvr>
                                      <p:tavLst>
                                        <p:tav tm="0">
                                          <p:val>
                                            <p:fltVal val="0"/>
                                          </p:val>
                                        </p:tav>
                                        <p:tav tm="100000">
                                          <p:val>
                                            <p:strVal val="#ppt_h"/>
                                          </p:val>
                                        </p:tav>
                                      </p:tavLst>
                                    </p:anim>
                                    <p:animEffect transition="in" filter="fade">
                                      <p:cBhvr>
                                        <p:cTn id="548" dur="500"/>
                                        <p:tgtEl>
                                          <p:spTgt spid="151"/>
                                        </p:tgtEl>
                                      </p:cBhvr>
                                    </p:animEffect>
                                  </p:childTnLst>
                                </p:cTn>
                              </p:par>
                            </p:childTnLst>
                          </p:cTn>
                        </p:par>
                      </p:childTnLst>
                    </p:cTn>
                  </p:par>
                  <p:par>
                    <p:cTn id="549" fill="hold">
                      <p:stCondLst>
                        <p:cond delay="indefinite"/>
                      </p:stCondLst>
                      <p:childTnLst>
                        <p:par>
                          <p:cTn id="550" fill="hold">
                            <p:stCondLst>
                              <p:cond delay="0"/>
                            </p:stCondLst>
                            <p:childTnLst>
                              <p:par>
                                <p:cTn id="551" presetID="22" presetClass="entr" presetSubtype="1" fill="hold" nodeType="clickEffect">
                                  <p:stCondLst>
                                    <p:cond delay="0"/>
                                  </p:stCondLst>
                                  <p:childTnLst>
                                    <p:set>
                                      <p:cBhvr>
                                        <p:cTn id="552" dur="1" fill="hold">
                                          <p:stCondLst>
                                            <p:cond delay="0"/>
                                          </p:stCondLst>
                                        </p:cTn>
                                        <p:tgtEl>
                                          <p:spTgt spid="179"/>
                                        </p:tgtEl>
                                        <p:attrNameLst>
                                          <p:attrName>style.visibility</p:attrName>
                                        </p:attrNameLst>
                                      </p:cBhvr>
                                      <p:to>
                                        <p:strVal val="visible"/>
                                      </p:to>
                                    </p:set>
                                    <p:animEffect transition="in" filter="wipe(up)">
                                      <p:cBhvr>
                                        <p:cTn id="553" dur="500"/>
                                        <p:tgtEl>
                                          <p:spTgt spid="179"/>
                                        </p:tgtEl>
                                      </p:cBhvr>
                                    </p:animEffect>
                                  </p:childTnLst>
                                </p:cTn>
                              </p:par>
                            </p:childTnLst>
                          </p:cTn>
                        </p:par>
                      </p:childTnLst>
                    </p:cTn>
                  </p:par>
                  <p:par>
                    <p:cTn id="554" fill="hold">
                      <p:stCondLst>
                        <p:cond delay="indefinite"/>
                      </p:stCondLst>
                      <p:childTnLst>
                        <p:par>
                          <p:cTn id="555" fill="hold">
                            <p:stCondLst>
                              <p:cond delay="0"/>
                            </p:stCondLst>
                            <p:childTnLst>
                              <p:par>
                                <p:cTn id="556" presetID="22" presetClass="entr" presetSubtype="1" fill="hold" grpId="0" nodeType="clickEffect">
                                  <p:stCondLst>
                                    <p:cond delay="0"/>
                                  </p:stCondLst>
                                  <p:childTnLst>
                                    <p:set>
                                      <p:cBhvr>
                                        <p:cTn id="557" dur="1" fill="hold">
                                          <p:stCondLst>
                                            <p:cond delay="0"/>
                                          </p:stCondLst>
                                        </p:cTn>
                                        <p:tgtEl>
                                          <p:spTgt spid="127"/>
                                        </p:tgtEl>
                                        <p:attrNameLst>
                                          <p:attrName>style.visibility</p:attrName>
                                        </p:attrNameLst>
                                      </p:cBhvr>
                                      <p:to>
                                        <p:strVal val="visible"/>
                                      </p:to>
                                    </p:set>
                                    <p:animEffect transition="in" filter="wipe(up)">
                                      <p:cBhvr>
                                        <p:cTn id="558"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5" grpId="1" animBg="1"/>
      <p:bldP spid="134" grpId="0" animBg="1"/>
      <p:bldP spid="134" grpId="1" animBg="1"/>
      <p:bldP spid="196" grpId="0" animBg="1"/>
      <p:bldP spid="196" grpId="1" animBg="1"/>
      <p:bldP spid="11" grpId="0"/>
      <p:bldP spid="132" grpId="0"/>
      <p:bldP spid="133" grpId="0"/>
      <p:bldP spid="136" grpId="0" animBg="1"/>
      <p:bldP spid="136" grpId="1" animBg="1"/>
      <p:bldP spid="137" grpId="0"/>
      <p:bldP spid="138" grpId="0"/>
      <p:bldP spid="139" grpId="0"/>
      <p:bldP spid="140" grpId="0"/>
      <p:bldP spid="141" grpId="0"/>
      <p:bldP spid="142" grpId="0"/>
      <p:bldP spid="143" grpId="0"/>
      <p:bldP spid="144" grpId="0"/>
      <p:bldP spid="145" grpId="0"/>
      <p:bldP spid="146" grpId="0"/>
      <p:bldP spid="147" grpId="0"/>
      <p:bldP spid="148" grpId="0"/>
      <p:bldP spid="38" grpId="0"/>
      <p:bldP spid="39" grpId="0"/>
      <p:bldP spid="40" grpId="0"/>
      <p:bldP spid="41" grpId="0"/>
      <p:bldP spid="42" grpId="0"/>
      <p:bldP spid="43" grpId="0"/>
      <p:bldP spid="61" grpId="0"/>
      <p:bldP spid="62" grpId="0"/>
      <p:bldP spid="63" grpId="0"/>
      <p:bldP spid="64" grpId="0"/>
      <p:bldP spid="65" grpId="0"/>
      <p:bldP spid="66" grpId="0"/>
      <p:bldP spid="67" grpId="0"/>
      <p:bldP spid="68" grpId="0"/>
      <p:bldP spid="69" grpId="0"/>
      <p:bldP spid="88" grpId="0"/>
      <p:bldP spid="89" grpId="0"/>
      <p:bldP spid="90" grpId="0"/>
      <p:bldP spid="91" grpId="0"/>
      <p:bldP spid="92" grpId="0"/>
      <p:bldP spid="93" grpId="0"/>
      <p:bldP spid="94" grpId="0"/>
      <p:bldP spid="95" grpId="0"/>
      <p:bldP spid="96" grpId="0"/>
      <p:bldP spid="97" grpId="0"/>
      <p:bldP spid="31" grpId="0" animBg="1"/>
      <p:bldP spid="31" grpId="1" animBg="1"/>
      <p:bldP spid="30" grpId="0" animBg="1"/>
      <p:bldP spid="30" grpId="1" animBg="1"/>
      <p:bldP spid="149" grpId="0" animBg="1"/>
      <p:bldP spid="149" grpId="1" animBg="1"/>
      <p:bldP spid="153" grpId="0"/>
      <p:bldP spid="101" grpId="0"/>
      <p:bldP spid="102" grpId="0"/>
      <p:bldP spid="103" grpId="0"/>
      <p:bldP spid="104" grpId="0"/>
      <p:bldP spid="105" grpId="0"/>
      <p:bldP spid="106" grpId="0"/>
      <p:bldP spid="109" grpId="0"/>
      <p:bldP spid="110" grpId="0"/>
      <p:bldP spid="111" grpId="0"/>
      <p:bldP spid="118" grpId="0"/>
      <p:bldP spid="119" grpId="0"/>
      <p:bldP spid="120" grpId="0" animBg="1"/>
      <p:bldP spid="121" grpId="0"/>
      <p:bldP spid="122" grpId="0"/>
      <p:bldP spid="126" grpId="0"/>
      <p:bldP spid="127" grpId="0"/>
      <p:bldP spid="129" grpId="0"/>
      <p:bldP spid="130" grpId="0"/>
      <p:bldP spid="156" grpId="0"/>
      <p:bldP spid="157" grpId="0"/>
      <p:bldP spid="158" grpId="0"/>
      <p:bldP spid="159" grpId="0"/>
      <p:bldP spid="150" grpId="0"/>
      <p:bldP spid="151" grpId="0"/>
      <p:bldP spid="154" grpId="0"/>
      <p:bldP spid="155" grpId="0"/>
      <p:bldP spid="160" grpId="0"/>
      <p:bldP spid="161" grpId="0"/>
      <p:bldP spid="162" grpId="0"/>
      <p:bldP spid="163" grpId="0"/>
      <p:bldP spid="164" grpId="0"/>
      <p:bldP spid="165" grpId="0"/>
      <p:bldP spid="170" grpId="0"/>
      <p:bldP spid="171" grpId="0"/>
      <p:bldP spid="172" grpId="0"/>
      <p:bldP spid="18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ounded Rectangle 134"/>
          <p:cNvSpPr/>
          <p:nvPr/>
        </p:nvSpPr>
        <p:spPr>
          <a:xfrm>
            <a:off x="838200" y="537385"/>
            <a:ext cx="4419600" cy="249866"/>
          </a:xfrm>
          <a:prstGeom prst="roundRect">
            <a:avLst>
              <a:gd name="adj" fmla="val 30793"/>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white"/>
              </a:solidFill>
            </a:endParaRPr>
          </a:p>
        </p:txBody>
      </p:sp>
      <p:sp>
        <p:nvSpPr>
          <p:cNvPr id="134" name="Rounded Rectangle 133"/>
          <p:cNvSpPr/>
          <p:nvPr/>
        </p:nvSpPr>
        <p:spPr>
          <a:xfrm>
            <a:off x="804538" y="388673"/>
            <a:ext cx="4650767" cy="148713"/>
          </a:xfrm>
          <a:prstGeom prst="roundRect">
            <a:avLst>
              <a:gd name="adj" fmla="val 30793"/>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white"/>
              </a:solidFill>
            </a:endParaRPr>
          </a:p>
        </p:txBody>
      </p:sp>
      <p:sp>
        <p:nvSpPr>
          <p:cNvPr id="196" name="Rounded Rectangle 195"/>
          <p:cNvSpPr/>
          <p:nvPr/>
        </p:nvSpPr>
        <p:spPr>
          <a:xfrm>
            <a:off x="785929" y="777834"/>
            <a:ext cx="4631270" cy="180869"/>
          </a:xfrm>
          <a:prstGeom prst="roundRect">
            <a:avLst>
              <a:gd name="adj" fmla="val 30793"/>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white"/>
              </a:solidFill>
            </a:endParaRPr>
          </a:p>
        </p:txBody>
      </p:sp>
      <p:sp>
        <p:nvSpPr>
          <p:cNvPr id="11" name="Rectangle 10"/>
          <p:cNvSpPr/>
          <p:nvPr/>
        </p:nvSpPr>
        <p:spPr>
          <a:xfrm>
            <a:off x="304800" y="309086"/>
            <a:ext cx="8991600" cy="738664"/>
          </a:xfrm>
          <a:prstGeom prst="rect">
            <a:avLst/>
          </a:prstGeom>
        </p:spPr>
        <p:txBody>
          <a:bodyPr wrap="square">
            <a:spAutoFit/>
          </a:bodyPr>
          <a:lstStyle/>
          <a:p>
            <a:r>
              <a:rPr lang="en-US" sz="1400" b="1" dirty="0" smtClean="0">
                <a:solidFill>
                  <a:srgbClr val="0000FF"/>
                </a:solidFill>
              </a:rPr>
              <a:t>  1. ii)  5 pencils and 7 pens cost together Rs.50,  whereas</a:t>
            </a:r>
          </a:p>
          <a:p>
            <a:r>
              <a:rPr lang="en-US" sz="1400" b="1" dirty="0" smtClean="0">
                <a:solidFill>
                  <a:srgbClr val="0000FF"/>
                </a:solidFill>
              </a:rPr>
              <a:t>            7 pencils and 5 pens cost together Rs. 46</a:t>
            </a:r>
          </a:p>
          <a:p>
            <a:r>
              <a:rPr lang="en-US" sz="1400" b="1" dirty="0">
                <a:solidFill>
                  <a:srgbClr val="0000FF"/>
                </a:solidFill>
              </a:rPr>
              <a:t> </a:t>
            </a:r>
            <a:r>
              <a:rPr lang="en-US" sz="1400" b="1" dirty="0" smtClean="0">
                <a:solidFill>
                  <a:srgbClr val="0000FF"/>
                </a:solidFill>
              </a:rPr>
              <a:t>           Find the cost of one pencil and one pen graphically</a:t>
            </a:r>
            <a:endParaRPr lang="en-US" sz="1400" b="1" dirty="0">
              <a:solidFill>
                <a:srgbClr val="0000FF"/>
              </a:solidFill>
            </a:endParaRPr>
          </a:p>
        </p:txBody>
      </p:sp>
      <p:sp>
        <p:nvSpPr>
          <p:cNvPr id="132" name="Rectangle 131"/>
          <p:cNvSpPr/>
          <p:nvPr/>
        </p:nvSpPr>
        <p:spPr>
          <a:xfrm>
            <a:off x="361522" y="1026249"/>
            <a:ext cx="554960" cy="307777"/>
          </a:xfrm>
          <a:prstGeom prst="rect">
            <a:avLst/>
          </a:prstGeom>
        </p:spPr>
        <p:txBody>
          <a:bodyPr wrap="none">
            <a:spAutoFit/>
          </a:bodyPr>
          <a:lstStyle/>
          <a:p>
            <a:r>
              <a:rPr lang="en-US" sz="1400" b="1" dirty="0" smtClean="0">
                <a:solidFill>
                  <a:srgbClr val="C00000"/>
                </a:solidFill>
              </a:rPr>
              <a:t>Soln.</a:t>
            </a:r>
            <a:endParaRPr lang="en-US" sz="1400" b="1" dirty="0">
              <a:solidFill>
                <a:srgbClr val="C00000"/>
              </a:solidFill>
            </a:endParaRPr>
          </a:p>
        </p:txBody>
      </p:sp>
      <p:sp>
        <p:nvSpPr>
          <p:cNvPr id="133" name="Rectangle 132"/>
          <p:cNvSpPr/>
          <p:nvPr/>
        </p:nvSpPr>
        <p:spPr>
          <a:xfrm>
            <a:off x="714591" y="1026249"/>
            <a:ext cx="4943706" cy="307777"/>
          </a:xfrm>
          <a:prstGeom prst="rect">
            <a:avLst/>
          </a:prstGeom>
        </p:spPr>
        <p:txBody>
          <a:bodyPr wrap="square">
            <a:spAutoFit/>
          </a:bodyPr>
          <a:lstStyle/>
          <a:p>
            <a:pPr algn="just"/>
            <a:r>
              <a:rPr lang="en-US" sz="1400" b="1" dirty="0" smtClean="0">
                <a:solidFill>
                  <a:prstClr val="black"/>
                </a:solidFill>
              </a:rPr>
              <a:t>Let the cost of 1 pencil be Rs. x and 1 pen be Rs. y</a:t>
            </a:r>
          </a:p>
        </p:txBody>
      </p:sp>
      <p:sp>
        <p:nvSpPr>
          <p:cNvPr id="137" name="Rectangle 136"/>
          <p:cNvSpPr/>
          <p:nvPr/>
        </p:nvSpPr>
        <p:spPr>
          <a:xfrm>
            <a:off x="562702" y="1213663"/>
            <a:ext cx="2549096" cy="307777"/>
          </a:xfrm>
          <a:prstGeom prst="rect">
            <a:avLst/>
          </a:prstGeom>
        </p:spPr>
        <p:txBody>
          <a:bodyPr wrap="none">
            <a:spAutoFit/>
          </a:bodyPr>
          <a:lstStyle/>
          <a:p>
            <a:pPr>
              <a:defRPr/>
            </a:pPr>
            <a:r>
              <a:rPr lang="en-US" sz="1400" b="1" kern="0" dirty="0" smtClean="0">
                <a:solidFill>
                  <a:srgbClr val="00B050"/>
                </a:solidFill>
              </a:rPr>
              <a:t>According to the first condition,</a:t>
            </a:r>
            <a:endParaRPr lang="en-US" sz="1400" b="1" kern="0" dirty="0">
              <a:solidFill>
                <a:srgbClr val="00B050"/>
              </a:solidFill>
            </a:endParaRPr>
          </a:p>
        </p:txBody>
      </p:sp>
      <p:sp>
        <p:nvSpPr>
          <p:cNvPr id="138" name="Rectangle 137"/>
          <p:cNvSpPr/>
          <p:nvPr/>
        </p:nvSpPr>
        <p:spPr>
          <a:xfrm>
            <a:off x="788719" y="1451788"/>
            <a:ext cx="354584" cy="307777"/>
          </a:xfrm>
          <a:prstGeom prst="rect">
            <a:avLst/>
          </a:prstGeom>
        </p:spPr>
        <p:txBody>
          <a:bodyPr wrap="none">
            <a:spAutoFit/>
          </a:bodyPr>
          <a:lstStyle/>
          <a:p>
            <a:r>
              <a:rPr lang="en-US" sz="1400" dirty="0" smtClean="0">
                <a:solidFill>
                  <a:prstClr val="black"/>
                </a:solidFill>
              </a:rPr>
              <a:t>5x</a:t>
            </a:r>
            <a:endParaRPr lang="en-US" sz="1400" dirty="0">
              <a:solidFill>
                <a:prstClr val="black"/>
              </a:solidFill>
            </a:endParaRPr>
          </a:p>
        </p:txBody>
      </p:sp>
      <p:sp>
        <p:nvSpPr>
          <p:cNvPr id="139" name="Rectangle 138"/>
          <p:cNvSpPr/>
          <p:nvPr/>
        </p:nvSpPr>
        <p:spPr>
          <a:xfrm>
            <a:off x="1129444" y="1451788"/>
            <a:ext cx="274434" cy="307777"/>
          </a:xfrm>
          <a:prstGeom prst="rect">
            <a:avLst/>
          </a:prstGeom>
        </p:spPr>
        <p:txBody>
          <a:bodyPr wrap="none">
            <a:spAutoFit/>
          </a:bodyPr>
          <a:lstStyle/>
          <a:p>
            <a:r>
              <a:rPr lang="en-US" sz="1400" dirty="0">
                <a:solidFill>
                  <a:prstClr val="black"/>
                </a:solidFill>
              </a:rPr>
              <a:t>+</a:t>
            </a:r>
          </a:p>
        </p:txBody>
      </p:sp>
      <p:sp>
        <p:nvSpPr>
          <p:cNvPr id="140" name="Rectangle 139"/>
          <p:cNvSpPr/>
          <p:nvPr/>
        </p:nvSpPr>
        <p:spPr>
          <a:xfrm>
            <a:off x="1426066" y="1451788"/>
            <a:ext cx="357790" cy="307777"/>
          </a:xfrm>
          <a:prstGeom prst="rect">
            <a:avLst/>
          </a:prstGeom>
        </p:spPr>
        <p:txBody>
          <a:bodyPr wrap="none">
            <a:spAutoFit/>
          </a:bodyPr>
          <a:lstStyle/>
          <a:p>
            <a:r>
              <a:rPr lang="en-US" sz="1400" dirty="0" smtClean="0">
                <a:solidFill>
                  <a:prstClr val="black"/>
                </a:solidFill>
              </a:rPr>
              <a:t>7y</a:t>
            </a:r>
            <a:endParaRPr lang="en-US" sz="1400" dirty="0">
              <a:solidFill>
                <a:prstClr val="black"/>
              </a:solidFill>
            </a:endParaRPr>
          </a:p>
        </p:txBody>
      </p:sp>
      <p:sp>
        <p:nvSpPr>
          <p:cNvPr id="141" name="TextBox 140"/>
          <p:cNvSpPr txBox="1"/>
          <p:nvPr/>
        </p:nvSpPr>
        <p:spPr>
          <a:xfrm>
            <a:off x="1862490" y="1463819"/>
            <a:ext cx="537327" cy="307777"/>
          </a:xfrm>
          <a:prstGeom prst="rect">
            <a:avLst/>
          </a:prstGeom>
          <a:noFill/>
        </p:spPr>
        <p:txBody>
          <a:bodyPr wrap="none" rtlCol="0">
            <a:spAutoFit/>
          </a:bodyPr>
          <a:lstStyle/>
          <a:p>
            <a:r>
              <a:rPr lang="en-US" sz="1400" dirty="0" smtClean="0">
                <a:solidFill>
                  <a:prstClr val="black"/>
                </a:solidFill>
              </a:rPr>
              <a:t>=  50</a:t>
            </a:r>
            <a:endParaRPr lang="en-US" sz="1400" dirty="0">
              <a:solidFill>
                <a:prstClr val="black"/>
              </a:solidFill>
            </a:endParaRPr>
          </a:p>
        </p:txBody>
      </p:sp>
      <p:sp>
        <p:nvSpPr>
          <p:cNvPr id="142" name="Rectangle 141"/>
          <p:cNvSpPr/>
          <p:nvPr/>
        </p:nvSpPr>
        <p:spPr>
          <a:xfrm>
            <a:off x="2426004" y="1463876"/>
            <a:ext cx="582211" cy="307777"/>
          </a:xfrm>
          <a:prstGeom prst="rect">
            <a:avLst/>
          </a:prstGeom>
        </p:spPr>
        <p:txBody>
          <a:bodyPr wrap="none">
            <a:spAutoFit/>
          </a:bodyPr>
          <a:lstStyle/>
          <a:p>
            <a:r>
              <a:rPr lang="en-US" sz="1400" b="1" dirty="0" smtClean="0">
                <a:solidFill>
                  <a:srgbClr val="FF33CC"/>
                </a:solidFill>
              </a:rPr>
              <a:t>.....(</a:t>
            </a:r>
            <a:r>
              <a:rPr lang="en-US" sz="1400" b="1" dirty="0" err="1" smtClean="0">
                <a:solidFill>
                  <a:srgbClr val="FF33CC"/>
                </a:solidFill>
              </a:rPr>
              <a:t>i</a:t>
            </a:r>
            <a:r>
              <a:rPr lang="en-US" sz="1400" b="1" dirty="0" smtClean="0">
                <a:solidFill>
                  <a:srgbClr val="FF33CC"/>
                </a:solidFill>
              </a:rPr>
              <a:t>)</a:t>
            </a:r>
          </a:p>
        </p:txBody>
      </p:sp>
      <p:sp>
        <p:nvSpPr>
          <p:cNvPr id="143" name="Rectangle 142"/>
          <p:cNvSpPr/>
          <p:nvPr/>
        </p:nvSpPr>
        <p:spPr>
          <a:xfrm>
            <a:off x="522773" y="1685928"/>
            <a:ext cx="2787943" cy="307777"/>
          </a:xfrm>
          <a:prstGeom prst="rect">
            <a:avLst/>
          </a:prstGeom>
        </p:spPr>
        <p:txBody>
          <a:bodyPr wrap="none">
            <a:spAutoFit/>
          </a:bodyPr>
          <a:lstStyle/>
          <a:p>
            <a:pPr>
              <a:defRPr/>
            </a:pPr>
            <a:r>
              <a:rPr lang="en-US" sz="1400" b="1" kern="0" dirty="0" smtClean="0">
                <a:solidFill>
                  <a:srgbClr val="00B050"/>
                </a:solidFill>
              </a:rPr>
              <a:t>According to the Second condition,</a:t>
            </a:r>
            <a:endParaRPr lang="en-US" sz="1400" b="1" kern="0" dirty="0">
              <a:solidFill>
                <a:srgbClr val="00B050"/>
              </a:solidFill>
            </a:endParaRPr>
          </a:p>
        </p:txBody>
      </p:sp>
      <p:sp>
        <p:nvSpPr>
          <p:cNvPr id="144" name="Rectangle 143"/>
          <p:cNvSpPr/>
          <p:nvPr/>
        </p:nvSpPr>
        <p:spPr>
          <a:xfrm>
            <a:off x="791316" y="1956670"/>
            <a:ext cx="354584" cy="307777"/>
          </a:xfrm>
          <a:prstGeom prst="rect">
            <a:avLst/>
          </a:prstGeom>
        </p:spPr>
        <p:txBody>
          <a:bodyPr wrap="none">
            <a:spAutoFit/>
          </a:bodyPr>
          <a:lstStyle/>
          <a:p>
            <a:r>
              <a:rPr lang="en-US" sz="1400" dirty="0" smtClean="0">
                <a:solidFill>
                  <a:prstClr val="black"/>
                </a:solidFill>
              </a:rPr>
              <a:t>7x</a:t>
            </a:r>
            <a:endParaRPr lang="en-US" sz="1400" dirty="0">
              <a:solidFill>
                <a:prstClr val="black"/>
              </a:solidFill>
            </a:endParaRPr>
          </a:p>
        </p:txBody>
      </p:sp>
      <p:sp>
        <p:nvSpPr>
          <p:cNvPr id="145" name="Rectangle 144"/>
          <p:cNvSpPr/>
          <p:nvPr/>
        </p:nvSpPr>
        <p:spPr>
          <a:xfrm>
            <a:off x="1141566" y="1956670"/>
            <a:ext cx="274434" cy="307777"/>
          </a:xfrm>
          <a:prstGeom prst="rect">
            <a:avLst/>
          </a:prstGeom>
        </p:spPr>
        <p:txBody>
          <a:bodyPr wrap="none">
            <a:spAutoFit/>
          </a:bodyPr>
          <a:lstStyle/>
          <a:p>
            <a:r>
              <a:rPr lang="en-US" sz="1400" dirty="0">
                <a:solidFill>
                  <a:prstClr val="black"/>
                </a:solidFill>
              </a:rPr>
              <a:t>+</a:t>
            </a:r>
          </a:p>
        </p:txBody>
      </p:sp>
      <p:sp>
        <p:nvSpPr>
          <p:cNvPr id="146" name="Rectangle 145"/>
          <p:cNvSpPr/>
          <p:nvPr/>
        </p:nvSpPr>
        <p:spPr>
          <a:xfrm>
            <a:off x="1428663" y="1956670"/>
            <a:ext cx="357790" cy="307777"/>
          </a:xfrm>
          <a:prstGeom prst="rect">
            <a:avLst/>
          </a:prstGeom>
        </p:spPr>
        <p:txBody>
          <a:bodyPr wrap="none">
            <a:spAutoFit/>
          </a:bodyPr>
          <a:lstStyle/>
          <a:p>
            <a:r>
              <a:rPr lang="en-US" sz="1400" dirty="0" smtClean="0">
                <a:solidFill>
                  <a:prstClr val="black"/>
                </a:solidFill>
              </a:rPr>
              <a:t>5y</a:t>
            </a:r>
            <a:endParaRPr lang="en-US" sz="1400" dirty="0">
              <a:solidFill>
                <a:prstClr val="black"/>
              </a:solidFill>
            </a:endParaRPr>
          </a:p>
        </p:txBody>
      </p:sp>
      <p:sp>
        <p:nvSpPr>
          <p:cNvPr id="147" name="TextBox 146"/>
          <p:cNvSpPr txBox="1"/>
          <p:nvPr/>
        </p:nvSpPr>
        <p:spPr>
          <a:xfrm>
            <a:off x="1865087" y="1968701"/>
            <a:ext cx="537327" cy="307777"/>
          </a:xfrm>
          <a:prstGeom prst="rect">
            <a:avLst/>
          </a:prstGeom>
          <a:noFill/>
        </p:spPr>
        <p:txBody>
          <a:bodyPr wrap="none" rtlCol="0">
            <a:spAutoFit/>
          </a:bodyPr>
          <a:lstStyle/>
          <a:p>
            <a:r>
              <a:rPr lang="en-US" sz="1400" dirty="0" smtClean="0">
                <a:solidFill>
                  <a:prstClr val="black"/>
                </a:solidFill>
              </a:rPr>
              <a:t>=  56</a:t>
            </a:r>
            <a:endParaRPr lang="en-US" sz="1400" dirty="0">
              <a:solidFill>
                <a:prstClr val="black"/>
              </a:solidFill>
            </a:endParaRPr>
          </a:p>
        </p:txBody>
      </p:sp>
      <p:sp>
        <p:nvSpPr>
          <p:cNvPr id="148" name="Rectangle 147"/>
          <p:cNvSpPr/>
          <p:nvPr/>
        </p:nvSpPr>
        <p:spPr>
          <a:xfrm>
            <a:off x="2395213" y="1981203"/>
            <a:ext cx="627095" cy="307777"/>
          </a:xfrm>
          <a:prstGeom prst="rect">
            <a:avLst/>
          </a:prstGeom>
        </p:spPr>
        <p:txBody>
          <a:bodyPr wrap="none">
            <a:spAutoFit/>
          </a:bodyPr>
          <a:lstStyle/>
          <a:p>
            <a:r>
              <a:rPr lang="en-US" sz="1400" b="1" dirty="0" smtClean="0">
                <a:solidFill>
                  <a:srgbClr val="FF33CC"/>
                </a:solidFill>
              </a:rPr>
              <a:t>.....(ii)</a:t>
            </a:r>
          </a:p>
        </p:txBody>
      </p:sp>
      <p:sp>
        <p:nvSpPr>
          <p:cNvPr id="43" name="Text Box 5"/>
          <p:cNvSpPr txBox="1">
            <a:spLocks noChangeArrowheads="1"/>
          </p:cNvSpPr>
          <p:nvPr/>
        </p:nvSpPr>
        <p:spPr bwMode="auto">
          <a:xfrm>
            <a:off x="740341" y="2197301"/>
            <a:ext cx="1210588" cy="307777"/>
          </a:xfrm>
          <a:prstGeom prst="rect">
            <a:avLst/>
          </a:prstGeom>
          <a:noFill/>
          <a:ln w="9525">
            <a:noFill/>
            <a:miter lim="800000"/>
            <a:headEnd/>
            <a:tailEnd/>
          </a:ln>
        </p:spPr>
        <p:txBody>
          <a:bodyPr wrap="none">
            <a:spAutoFit/>
          </a:bodyPr>
          <a:lstStyle/>
          <a:p>
            <a:r>
              <a:rPr lang="en-US" sz="1400" dirty="0" smtClean="0">
                <a:solidFill>
                  <a:srgbClr val="FF0000"/>
                </a:solidFill>
              </a:rPr>
              <a:t>5x  +  7y  =  50</a:t>
            </a:r>
            <a:endParaRPr lang="en-US" sz="1400" dirty="0">
              <a:solidFill>
                <a:srgbClr val="FF0000"/>
              </a:solidFill>
            </a:endParaRPr>
          </a:p>
        </p:txBody>
      </p:sp>
      <p:grpSp>
        <p:nvGrpSpPr>
          <p:cNvPr id="44" name="Group 7"/>
          <p:cNvGrpSpPr>
            <a:grpSpLocks/>
          </p:cNvGrpSpPr>
          <p:nvPr/>
        </p:nvGrpSpPr>
        <p:grpSpPr bwMode="auto">
          <a:xfrm>
            <a:off x="700490" y="2470547"/>
            <a:ext cx="2120900" cy="876300"/>
            <a:chOff x="0" y="955"/>
            <a:chExt cx="1336" cy="736"/>
          </a:xfrm>
        </p:grpSpPr>
        <p:sp>
          <p:nvSpPr>
            <p:cNvPr id="45" name="Rectangle 11"/>
            <p:cNvSpPr>
              <a:spLocks noChangeArrowheads="1"/>
            </p:cNvSpPr>
            <p:nvPr/>
          </p:nvSpPr>
          <p:spPr bwMode="auto">
            <a:xfrm>
              <a:off x="444" y="1440"/>
              <a:ext cx="444" cy="251"/>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46" name="Rectangle 12"/>
            <p:cNvSpPr>
              <a:spLocks noChangeArrowheads="1"/>
            </p:cNvSpPr>
            <p:nvPr/>
          </p:nvSpPr>
          <p:spPr bwMode="auto">
            <a:xfrm>
              <a:off x="444" y="1190"/>
              <a:ext cx="444" cy="250"/>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47" name="Rectangle 13"/>
            <p:cNvSpPr>
              <a:spLocks noChangeArrowheads="1"/>
            </p:cNvSpPr>
            <p:nvPr/>
          </p:nvSpPr>
          <p:spPr bwMode="auto">
            <a:xfrm>
              <a:off x="444" y="960"/>
              <a:ext cx="444" cy="230"/>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48" name="Rectangle 14"/>
            <p:cNvSpPr>
              <a:spLocks noChangeArrowheads="1"/>
            </p:cNvSpPr>
            <p:nvPr/>
          </p:nvSpPr>
          <p:spPr bwMode="auto">
            <a:xfrm>
              <a:off x="888" y="1440"/>
              <a:ext cx="444" cy="251"/>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49" name="Rectangle 15"/>
            <p:cNvSpPr>
              <a:spLocks noChangeArrowheads="1"/>
            </p:cNvSpPr>
            <p:nvPr/>
          </p:nvSpPr>
          <p:spPr bwMode="auto">
            <a:xfrm>
              <a:off x="0" y="1440"/>
              <a:ext cx="444" cy="251"/>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50" name="Rectangle 16"/>
            <p:cNvSpPr>
              <a:spLocks noChangeArrowheads="1"/>
            </p:cNvSpPr>
            <p:nvPr/>
          </p:nvSpPr>
          <p:spPr bwMode="auto">
            <a:xfrm>
              <a:off x="888" y="1190"/>
              <a:ext cx="444" cy="250"/>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51" name="Rectangle 17"/>
            <p:cNvSpPr>
              <a:spLocks noChangeArrowheads="1"/>
            </p:cNvSpPr>
            <p:nvPr/>
          </p:nvSpPr>
          <p:spPr bwMode="auto">
            <a:xfrm>
              <a:off x="0" y="1190"/>
              <a:ext cx="444" cy="250"/>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52" name="Rectangle 18"/>
            <p:cNvSpPr>
              <a:spLocks noChangeArrowheads="1"/>
            </p:cNvSpPr>
            <p:nvPr/>
          </p:nvSpPr>
          <p:spPr bwMode="auto">
            <a:xfrm>
              <a:off x="888" y="960"/>
              <a:ext cx="444" cy="230"/>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53" name="Rectangle 19"/>
            <p:cNvSpPr>
              <a:spLocks noChangeArrowheads="1"/>
            </p:cNvSpPr>
            <p:nvPr/>
          </p:nvSpPr>
          <p:spPr bwMode="auto">
            <a:xfrm>
              <a:off x="0" y="960"/>
              <a:ext cx="444" cy="230"/>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54" name="Line 20"/>
            <p:cNvSpPr>
              <a:spLocks noChangeShapeType="1"/>
            </p:cNvSpPr>
            <p:nvPr/>
          </p:nvSpPr>
          <p:spPr bwMode="auto">
            <a:xfrm flipV="1">
              <a:off x="0" y="960"/>
              <a:ext cx="1334" cy="0"/>
            </a:xfrm>
            <a:prstGeom prst="line">
              <a:avLst/>
            </a:prstGeom>
            <a:noFill/>
            <a:ln w="28575" cap="sq">
              <a:solidFill>
                <a:schemeClr val="tx1"/>
              </a:solidFill>
              <a:round/>
              <a:headEnd/>
              <a:tailEnd/>
            </a:ln>
          </p:spPr>
          <p:txBody>
            <a:bodyPr/>
            <a:lstStyle/>
            <a:p>
              <a:endParaRPr lang="en-US" sz="1400" dirty="0">
                <a:solidFill>
                  <a:prstClr val="black"/>
                </a:solidFill>
              </a:endParaRPr>
            </a:p>
          </p:txBody>
        </p:sp>
        <p:sp>
          <p:nvSpPr>
            <p:cNvPr id="55" name="Line 23"/>
            <p:cNvSpPr>
              <a:spLocks noChangeShapeType="1"/>
            </p:cNvSpPr>
            <p:nvPr/>
          </p:nvSpPr>
          <p:spPr bwMode="auto">
            <a:xfrm flipV="1">
              <a:off x="0" y="1684"/>
              <a:ext cx="1334" cy="7"/>
            </a:xfrm>
            <a:prstGeom prst="line">
              <a:avLst/>
            </a:prstGeom>
            <a:noFill/>
            <a:ln w="28575" cap="sq">
              <a:solidFill>
                <a:schemeClr val="tx1"/>
              </a:solidFill>
              <a:round/>
              <a:headEnd/>
              <a:tailEnd/>
            </a:ln>
          </p:spPr>
          <p:txBody>
            <a:bodyPr/>
            <a:lstStyle/>
            <a:p>
              <a:endParaRPr lang="en-US" sz="1400" dirty="0">
                <a:solidFill>
                  <a:prstClr val="black"/>
                </a:solidFill>
              </a:endParaRPr>
            </a:p>
          </p:txBody>
        </p:sp>
        <p:sp>
          <p:nvSpPr>
            <p:cNvPr id="56" name="Line 24"/>
            <p:cNvSpPr>
              <a:spLocks noChangeShapeType="1"/>
            </p:cNvSpPr>
            <p:nvPr/>
          </p:nvSpPr>
          <p:spPr bwMode="auto">
            <a:xfrm>
              <a:off x="0" y="960"/>
              <a:ext cx="0" cy="731"/>
            </a:xfrm>
            <a:prstGeom prst="line">
              <a:avLst/>
            </a:prstGeom>
            <a:noFill/>
            <a:ln w="28575" cap="sq">
              <a:solidFill>
                <a:schemeClr val="tx1"/>
              </a:solidFill>
              <a:round/>
              <a:headEnd/>
              <a:tailEnd/>
            </a:ln>
          </p:spPr>
          <p:txBody>
            <a:bodyPr/>
            <a:lstStyle/>
            <a:p>
              <a:endParaRPr lang="en-US" sz="1400" dirty="0">
                <a:solidFill>
                  <a:prstClr val="black"/>
                </a:solidFill>
              </a:endParaRPr>
            </a:p>
          </p:txBody>
        </p:sp>
        <p:sp>
          <p:nvSpPr>
            <p:cNvPr id="57" name="Line 25"/>
            <p:cNvSpPr>
              <a:spLocks noChangeShapeType="1"/>
            </p:cNvSpPr>
            <p:nvPr/>
          </p:nvSpPr>
          <p:spPr bwMode="auto">
            <a:xfrm>
              <a:off x="888" y="960"/>
              <a:ext cx="0" cy="731"/>
            </a:xfrm>
            <a:prstGeom prst="line">
              <a:avLst/>
            </a:prstGeom>
            <a:noFill/>
            <a:ln w="12700">
              <a:solidFill>
                <a:schemeClr val="tx1"/>
              </a:solidFill>
              <a:round/>
              <a:headEnd/>
              <a:tailEnd/>
            </a:ln>
          </p:spPr>
          <p:txBody>
            <a:bodyPr/>
            <a:lstStyle/>
            <a:p>
              <a:endParaRPr lang="en-US" sz="1400" dirty="0">
                <a:solidFill>
                  <a:prstClr val="black"/>
                </a:solidFill>
              </a:endParaRPr>
            </a:p>
          </p:txBody>
        </p:sp>
        <p:sp>
          <p:nvSpPr>
            <p:cNvPr id="58" name="Line 26"/>
            <p:cNvSpPr>
              <a:spLocks noChangeShapeType="1"/>
            </p:cNvSpPr>
            <p:nvPr/>
          </p:nvSpPr>
          <p:spPr bwMode="auto">
            <a:xfrm>
              <a:off x="1336" y="955"/>
              <a:ext cx="0" cy="731"/>
            </a:xfrm>
            <a:prstGeom prst="line">
              <a:avLst/>
            </a:prstGeom>
            <a:noFill/>
            <a:ln w="28575" cap="sq">
              <a:solidFill>
                <a:schemeClr val="tx1"/>
              </a:solidFill>
              <a:round/>
              <a:headEnd/>
              <a:tailEnd/>
            </a:ln>
          </p:spPr>
          <p:txBody>
            <a:bodyPr/>
            <a:lstStyle/>
            <a:p>
              <a:endParaRPr lang="en-US" sz="1400" dirty="0">
                <a:solidFill>
                  <a:prstClr val="black"/>
                </a:solidFill>
              </a:endParaRPr>
            </a:p>
          </p:txBody>
        </p:sp>
        <p:sp>
          <p:nvSpPr>
            <p:cNvPr id="59" name="Line 27"/>
            <p:cNvSpPr>
              <a:spLocks noChangeShapeType="1"/>
            </p:cNvSpPr>
            <p:nvPr/>
          </p:nvSpPr>
          <p:spPr bwMode="auto">
            <a:xfrm>
              <a:off x="444" y="960"/>
              <a:ext cx="0" cy="731"/>
            </a:xfrm>
            <a:prstGeom prst="line">
              <a:avLst/>
            </a:prstGeom>
            <a:noFill/>
            <a:ln w="12700">
              <a:solidFill>
                <a:schemeClr val="tx1"/>
              </a:solidFill>
              <a:round/>
              <a:headEnd/>
              <a:tailEnd/>
            </a:ln>
          </p:spPr>
          <p:txBody>
            <a:bodyPr/>
            <a:lstStyle/>
            <a:p>
              <a:endParaRPr lang="en-US" sz="1400" dirty="0">
                <a:solidFill>
                  <a:prstClr val="black"/>
                </a:solidFill>
              </a:endParaRPr>
            </a:p>
          </p:txBody>
        </p:sp>
        <p:sp>
          <p:nvSpPr>
            <p:cNvPr id="60" name="Line 28"/>
            <p:cNvSpPr>
              <a:spLocks noChangeShapeType="1"/>
            </p:cNvSpPr>
            <p:nvPr/>
          </p:nvSpPr>
          <p:spPr bwMode="auto">
            <a:xfrm>
              <a:off x="1332" y="960"/>
              <a:ext cx="0" cy="731"/>
            </a:xfrm>
            <a:prstGeom prst="line">
              <a:avLst/>
            </a:prstGeom>
            <a:noFill/>
            <a:ln w="12700">
              <a:solidFill>
                <a:schemeClr val="tx1"/>
              </a:solidFill>
              <a:round/>
              <a:headEnd/>
              <a:tailEnd/>
            </a:ln>
          </p:spPr>
          <p:txBody>
            <a:bodyPr/>
            <a:lstStyle/>
            <a:p>
              <a:endParaRPr lang="en-US" sz="1400" dirty="0">
                <a:solidFill>
                  <a:prstClr val="black"/>
                </a:solidFill>
              </a:endParaRPr>
            </a:p>
          </p:txBody>
        </p:sp>
      </p:grpSp>
      <p:sp>
        <p:nvSpPr>
          <p:cNvPr id="61" name="Text Box 29"/>
          <p:cNvSpPr txBox="1">
            <a:spLocks noChangeArrowheads="1"/>
          </p:cNvSpPr>
          <p:nvPr/>
        </p:nvSpPr>
        <p:spPr bwMode="auto">
          <a:xfrm>
            <a:off x="909321" y="2466978"/>
            <a:ext cx="263214" cy="307777"/>
          </a:xfrm>
          <a:prstGeom prst="rect">
            <a:avLst/>
          </a:prstGeom>
          <a:noFill/>
          <a:ln w="9525">
            <a:noFill/>
            <a:miter lim="800000"/>
            <a:headEnd/>
            <a:tailEnd/>
          </a:ln>
        </p:spPr>
        <p:txBody>
          <a:bodyPr wrap="none">
            <a:spAutoFit/>
          </a:bodyPr>
          <a:lstStyle/>
          <a:p>
            <a:r>
              <a:rPr lang="en-US" sz="1400" dirty="0">
                <a:solidFill>
                  <a:prstClr val="black"/>
                </a:solidFill>
              </a:rPr>
              <a:t>x</a:t>
            </a:r>
          </a:p>
        </p:txBody>
      </p:sp>
      <p:sp>
        <p:nvSpPr>
          <p:cNvPr id="62" name="Text Box 30"/>
          <p:cNvSpPr txBox="1">
            <a:spLocks noChangeArrowheads="1"/>
          </p:cNvSpPr>
          <p:nvPr/>
        </p:nvSpPr>
        <p:spPr bwMode="auto">
          <a:xfrm>
            <a:off x="904512" y="2735464"/>
            <a:ext cx="266420" cy="307777"/>
          </a:xfrm>
          <a:prstGeom prst="rect">
            <a:avLst/>
          </a:prstGeom>
          <a:noFill/>
          <a:ln w="9525">
            <a:noFill/>
            <a:miter lim="800000"/>
            <a:headEnd/>
            <a:tailEnd/>
          </a:ln>
        </p:spPr>
        <p:txBody>
          <a:bodyPr wrap="none">
            <a:spAutoFit/>
          </a:bodyPr>
          <a:lstStyle/>
          <a:p>
            <a:r>
              <a:rPr lang="en-US" sz="1400" dirty="0">
                <a:solidFill>
                  <a:prstClr val="black"/>
                </a:solidFill>
              </a:rPr>
              <a:t>y</a:t>
            </a:r>
          </a:p>
        </p:txBody>
      </p:sp>
      <p:sp>
        <p:nvSpPr>
          <p:cNvPr id="63" name="Text Box 31"/>
          <p:cNvSpPr txBox="1">
            <a:spLocks noChangeArrowheads="1"/>
          </p:cNvSpPr>
          <p:nvPr/>
        </p:nvSpPr>
        <p:spPr bwMode="auto">
          <a:xfrm>
            <a:off x="688910" y="3053956"/>
            <a:ext cx="538930" cy="307777"/>
          </a:xfrm>
          <a:prstGeom prst="rect">
            <a:avLst/>
          </a:prstGeom>
          <a:noFill/>
          <a:ln w="9525">
            <a:noFill/>
            <a:miter lim="800000"/>
            <a:headEnd/>
            <a:tailEnd/>
          </a:ln>
        </p:spPr>
        <p:txBody>
          <a:bodyPr wrap="none">
            <a:spAutoFit/>
          </a:bodyPr>
          <a:lstStyle/>
          <a:p>
            <a:r>
              <a:rPr lang="en-US" sz="1400" dirty="0">
                <a:solidFill>
                  <a:prstClr val="black"/>
                </a:solidFill>
              </a:rPr>
              <a:t>(x, y)</a:t>
            </a:r>
          </a:p>
        </p:txBody>
      </p:sp>
      <p:sp>
        <p:nvSpPr>
          <p:cNvPr id="64" name="Text Box 32"/>
          <p:cNvSpPr txBox="1">
            <a:spLocks noChangeArrowheads="1"/>
          </p:cNvSpPr>
          <p:nvPr/>
        </p:nvSpPr>
        <p:spPr bwMode="auto">
          <a:xfrm>
            <a:off x="1624889" y="2466978"/>
            <a:ext cx="276038" cy="307777"/>
          </a:xfrm>
          <a:prstGeom prst="rect">
            <a:avLst/>
          </a:prstGeom>
          <a:noFill/>
          <a:ln w="9525">
            <a:noFill/>
            <a:miter lim="800000"/>
            <a:headEnd/>
            <a:tailEnd/>
          </a:ln>
        </p:spPr>
        <p:txBody>
          <a:bodyPr wrap="none">
            <a:spAutoFit/>
          </a:bodyPr>
          <a:lstStyle/>
          <a:p>
            <a:r>
              <a:rPr lang="en-US" sz="1400" dirty="0" smtClean="0">
                <a:solidFill>
                  <a:prstClr val="black"/>
                </a:solidFill>
              </a:rPr>
              <a:t>3</a:t>
            </a:r>
            <a:endParaRPr lang="en-US" sz="1400" dirty="0">
              <a:solidFill>
                <a:prstClr val="black"/>
              </a:solidFill>
            </a:endParaRPr>
          </a:p>
        </p:txBody>
      </p:sp>
      <p:sp>
        <p:nvSpPr>
          <p:cNvPr id="65" name="Text Box 33"/>
          <p:cNvSpPr txBox="1">
            <a:spLocks noChangeArrowheads="1"/>
          </p:cNvSpPr>
          <p:nvPr/>
        </p:nvSpPr>
        <p:spPr bwMode="auto">
          <a:xfrm>
            <a:off x="1628962" y="2735464"/>
            <a:ext cx="276038" cy="307777"/>
          </a:xfrm>
          <a:prstGeom prst="rect">
            <a:avLst/>
          </a:prstGeom>
          <a:noFill/>
          <a:ln w="9525">
            <a:noFill/>
            <a:miter lim="800000"/>
            <a:headEnd/>
            <a:tailEnd/>
          </a:ln>
        </p:spPr>
        <p:txBody>
          <a:bodyPr wrap="none">
            <a:spAutoFit/>
          </a:bodyPr>
          <a:lstStyle/>
          <a:p>
            <a:r>
              <a:rPr lang="en-US" sz="1400" dirty="0" smtClean="0">
                <a:solidFill>
                  <a:prstClr val="black"/>
                </a:solidFill>
              </a:rPr>
              <a:t>5</a:t>
            </a:r>
            <a:endParaRPr lang="en-US" sz="1400" dirty="0">
              <a:solidFill>
                <a:prstClr val="black"/>
              </a:solidFill>
            </a:endParaRPr>
          </a:p>
        </p:txBody>
      </p:sp>
      <p:sp>
        <p:nvSpPr>
          <p:cNvPr id="66" name="Text Box 34"/>
          <p:cNvSpPr txBox="1">
            <a:spLocks noChangeArrowheads="1"/>
          </p:cNvSpPr>
          <p:nvPr/>
        </p:nvSpPr>
        <p:spPr bwMode="auto">
          <a:xfrm>
            <a:off x="1496028" y="3053956"/>
            <a:ext cx="561372" cy="307777"/>
          </a:xfrm>
          <a:prstGeom prst="rect">
            <a:avLst/>
          </a:prstGeom>
          <a:noFill/>
          <a:ln w="9525">
            <a:noFill/>
            <a:miter lim="800000"/>
            <a:headEnd/>
            <a:tailEnd/>
          </a:ln>
        </p:spPr>
        <p:txBody>
          <a:bodyPr wrap="none">
            <a:spAutoFit/>
          </a:bodyPr>
          <a:lstStyle/>
          <a:p>
            <a:r>
              <a:rPr lang="en-US" sz="1400" dirty="0" smtClean="0">
                <a:solidFill>
                  <a:prstClr val="black"/>
                </a:solidFill>
              </a:rPr>
              <a:t>(3, 5)</a:t>
            </a:r>
            <a:endParaRPr lang="en-US" sz="1400" dirty="0">
              <a:solidFill>
                <a:prstClr val="black"/>
              </a:solidFill>
            </a:endParaRPr>
          </a:p>
        </p:txBody>
      </p:sp>
      <p:sp>
        <p:nvSpPr>
          <p:cNvPr id="67" name="Text Box 35"/>
          <p:cNvSpPr txBox="1">
            <a:spLocks noChangeArrowheads="1"/>
          </p:cNvSpPr>
          <p:nvPr/>
        </p:nvSpPr>
        <p:spPr bwMode="auto">
          <a:xfrm>
            <a:off x="2204342" y="2466978"/>
            <a:ext cx="367408" cy="307777"/>
          </a:xfrm>
          <a:prstGeom prst="rect">
            <a:avLst/>
          </a:prstGeom>
          <a:noFill/>
          <a:ln w="9525">
            <a:noFill/>
            <a:miter lim="800000"/>
            <a:headEnd/>
            <a:tailEnd/>
          </a:ln>
        </p:spPr>
        <p:txBody>
          <a:bodyPr wrap="none">
            <a:spAutoFit/>
          </a:bodyPr>
          <a:lstStyle/>
          <a:p>
            <a:r>
              <a:rPr lang="en-US" sz="1400" dirty="0" smtClean="0">
                <a:solidFill>
                  <a:prstClr val="black"/>
                </a:solidFill>
              </a:rPr>
              <a:t>10</a:t>
            </a:r>
            <a:endParaRPr lang="en-US" sz="1400" dirty="0">
              <a:solidFill>
                <a:prstClr val="black"/>
              </a:solidFill>
            </a:endParaRPr>
          </a:p>
        </p:txBody>
      </p:sp>
      <p:sp>
        <p:nvSpPr>
          <p:cNvPr id="68" name="Text Box 36"/>
          <p:cNvSpPr txBox="1">
            <a:spLocks noChangeArrowheads="1"/>
          </p:cNvSpPr>
          <p:nvPr/>
        </p:nvSpPr>
        <p:spPr bwMode="auto">
          <a:xfrm>
            <a:off x="2274821" y="2735464"/>
            <a:ext cx="276038" cy="307777"/>
          </a:xfrm>
          <a:prstGeom prst="rect">
            <a:avLst/>
          </a:prstGeom>
          <a:noFill/>
          <a:ln w="9525">
            <a:noFill/>
            <a:miter lim="800000"/>
            <a:headEnd/>
            <a:tailEnd/>
          </a:ln>
        </p:spPr>
        <p:txBody>
          <a:bodyPr wrap="none">
            <a:spAutoFit/>
          </a:bodyPr>
          <a:lstStyle/>
          <a:p>
            <a:r>
              <a:rPr lang="en-US" sz="1400" dirty="0" smtClean="0">
                <a:solidFill>
                  <a:prstClr val="black"/>
                </a:solidFill>
              </a:rPr>
              <a:t>0</a:t>
            </a:r>
            <a:endParaRPr lang="en-US" sz="1400" dirty="0">
              <a:solidFill>
                <a:prstClr val="black"/>
              </a:solidFill>
            </a:endParaRPr>
          </a:p>
        </p:txBody>
      </p:sp>
      <p:sp>
        <p:nvSpPr>
          <p:cNvPr id="69" name="Text Box 37"/>
          <p:cNvSpPr txBox="1">
            <a:spLocks noChangeArrowheads="1"/>
          </p:cNvSpPr>
          <p:nvPr/>
        </p:nvSpPr>
        <p:spPr bwMode="auto">
          <a:xfrm>
            <a:off x="2048614" y="3053956"/>
            <a:ext cx="692818" cy="307777"/>
          </a:xfrm>
          <a:prstGeom prst="rect">
            <a:avLst/>
          </a:prstGeom>
          <a:noFill/>
          <a:ln w="9525">
            <a:noFill/>
            <a:miter lim="800000"/>
            <a:headEnd/>
            <a:tailEnd/>
          </a:ln>
        </p:spPr>
        <p:txBody>
          <a:bodyPr wrap="none">
            <a:spAutoFit/>
          </a:bodyPr>
          <a:lstStyle/>
          <a:p>
            <a:r>
              <a:rPr lang="en-US" sz="1400" dirty="0" smtClean="0">
                <a:solidFill>
                  <a:prstClr val="black"/>
                </a:solidFill>
              </a:rPr>
              <a:t> (10, 0)</a:t>
            </a:r>
            <a:endParaRPr lang="en-US" sz="1400" dirty="0">
              <a:solidFill>
                <a:prstClr val="black"/>
              </a:solidFill>
            </a:endParaRPr>
          </a:p>
        </p:txBody>
      </p:sp>
      <p:grpSp>
        <p:nvGrpSpPr>
          <p:cNvPr id="71" name="Group 44"/>
          <p:cNvGrpSpPr>
            <a:grpSpLocks/>
          </p:cNvGrpSpPr>
          <p:nvPr/>
        </p:nvGrpSpPr>
        <p:grpSpPr bwMode="auto">
          <a:xfrm>
            <a:off x="714591" y="3718325"/>
            <a:ext cx="2107190" cy="901303"/>
            <a:chOff x="0" y="2597"/>
            <a:chExt cx="1338" cy="757"/>
          </a:xfrm>
        </p:grpSpPr>
        <p:sp>
          <p:nvSpPr>
            <p:cNvPr id="72" name="Rectangle 48"/>
            <p:cNvSpPr>
              <a:spLocks noChangeArrowheads="1"/>
            </p:cNvSpPr>
            <p:nvPr/>
          </p:nvSpPr>
          <p:spPr bwMode="auto">
            <a:xfrm>
              <a:off x="444" y="3103"/>
              <a:ext cx="444" cy="251"/>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73" name="Rectangle 49"/>
            <p:cNvSpPr>
              <a:spLocks noChangeArrowheads="1"/>
            </p:cNvSpPr>
            <p:nvPr/>
          </p:nvSpPr>
          <p:spPr bwMode="auto">
            <a:xfrm>
              <a:off x="444" y="2853"/>
              <a:ext cx="444" cy="250"/>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74" name="Rectangle 50"/>
            <p:cNvSpPr>
              <a:spLocks noChangeArrowheads="1"/>
            </p:cNvSpPr>
            <p:nvPr/>
          </p:nvSpPr>
          <p:spPr bwMode="auto">
            <a:xfrm>
              <a:off x="444" y="2602"/>
              <a:ext cx="444" cy="251"/>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75" name="Rectangle 51"/>
            <p:cNvSpPr>
              <a:spLocks noChangeArrowheads="1"/>
            </p:cNvSpPr>
            <p:nvPr/>
          </p:nvSpPr>
          <p:spPr bwMode="auto">
            <a:xfrm>
              <a:off x="888" y="3103"/>
              <a:ext cx="444" cy="251"/>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76" name="Rectangle 52"/>
            <p:cNvSpPr>
              <a:spLocks noChangeArrowheads="1"/>
            </p:cNvSpPr>
            <p:nvPr/>
          </p:nvSpPr>
          <p:spPr bwMode="auto">
            <a:xfrm>
              <a:off x="0" y="3103"/>
              <a:ext cx="444" cy="251"/>
            </a:xfrm>
            <a:prstGeom prst="rect">
              <a:avLst/>
            </a:prstGeom>
            <a:noFill/>
            <a:ln w="9525">
              <a:solidFill>
                <a:schemeClr val="tx1"/>
              </a:solidFill>
              <a:miter lim="800000"/>
              <a:headEnd/>
              <a:tailEnd/>
            </a:ln>
          </p:spPr>
          <p:txBody>
            <a:bodyPr/>
            <a:lstStyle/>
            <a:p>
              <a:pPr algn="ctr" eaLnBrk="0" hangingPunct="0">
                <a:spcBef>
                  <a:spcPct val="20000"/>
                </a:spcBef>
              </a:pPr>
              <a:r>
                <a:rPr lang="en-US" sz="1400" dirty="0">
                  <a:solidFill>
                    <a:prstClr val="black"/>
                  </a:solidFill>
                </a:rPr>
                <a:t>                                                                                                                                                                                                                                                                                                                                                                                                                                                                                                                                                                                                                                                                                                                                                                                                                                                                                                                                                                                                                                                                                                    </a:t>
              </a:r>
            </a:p>
          </p:txBody>
        </p:sp>
        <p:sp>
          <p:nvSpPr>
            <p:cNvPr id="77" name="Rectangle 53"/>
            <p:cNvSpPr>
              <a:spLocks noChangeArrowheads="1"/>
            </p:cNvSpPr>
            <p:nvPr/>
          </p:nvSpPr>
          <p:spPr bwMode="auto">
            <a:xfrm>
              <a:off x="888" y="2853"/>
              <a:ext cx="444" cy="250"/>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78" name="Rectangle 54"/>
            <p:cNvSpPr>
              <a:spLocks noChangeArrowheads="1"/>
            </p:cNvSpPr>
            <p:nvPr/>
          </p:nvSpPr>
          <p:spPr bwMode="auto">
            <a:xfrm>
              <a:off x="0" y="2853"/>
              <a:ext cx="444" cy="250"/>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79" name="Rectangle 55"/>
            <p:cNvSpPr>
              <a:spLocks noChangeArrowheads="1"/>
            </p:cNvSpPr>
            <p:nvPr/>
          </p:nvSpPr>
          <p:spPr bwMode="auto">
            <a:xfrm>
              <a:off x="888" y="2602"/>
              <a:ext cx="444" cy="251"/>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80" name="Rectangle 56"/>
            <p:cNvSpPr>
              <a:spLocks noChangeArrowheads="1"/>
            </p:cNvSpPr>
            <p:nvPr/>
          </p:nvSpPr>
          <p:spPr bwMode="auto">
            <a:xfrm>
              <a:off x="0" y="2602"/>
              <a:ext cx="444" cy="251"/>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81" name="Line 57"/>
            <p:cNvSpPr>
              <a:spLocks noChangeShapeType="1"/>
            </p:cNvSpPr>
            <p:nvPr/>
          </p:nvSpPr>
          <p:spPr bwMode="auto">
            <a:xfrm>
              <a:off x="0" y="2602"/>
              <a:ext cx="1322" cy="0"/>
            </a:xfrm>
            <a:prstGeom prst="line">
              <a:avLst/>
            </a:prstGeom>
            <a:noFill/>
            <a:ln w="28575" cap="sq">
              <a:solidFill>
                <a:schemeClr val="tx1"/>
              </a:solidFill>
              <a:round/>
              <a:headEnd/>
              <a:tailEnd/>
            </a:ln>
          </p:spPr>
          <p:txBody>
            <a:bodyPr/>
            <a:lstStyle/>
            <a:p>
              <a:endParaRPr lang="en-US" sz="1400" dirty="0">
                <a:solidFill>
                  <a:prstClr val="black"/>
                </a:solidFill>
              </a:endParaRPr>
            </a:p>
          </p:txBody>
        </p:sp>
        <p:sp>
          <p:nvSpPr>
            <p:cNvPr id="82" name="Line 60"/>
            <p:cNvSpPr>
              <a:spLocks noChangeShapeType="1"/>
            </p:cNvSpPr>
            <p:nvPr/>
          </p:nvSpPr>
          <p:spPr bwMode="auto">
            <a:xfrm flipV="1">
              <a:off x="0" y="3353"/>
              <a:ext cx="1338" cy="1"/>
            </a:xfrm>
            <a:prstGeom prst="line">
              <a:avLst/>
            </a:prstGeom>
            <a:noFill/>
            <a:ln w="28575" cap="sq">
              <a:solidFill>
                <a:schemeClr val="tx1"/>
              </a:solidFill>
              <a:round/>
              <a:headEnd/>
              <a:tailEnd/>
            </a:ln>
          </p:spPr>
          <p:txBody>
            <a:bodyPr/>
            <a:lstStyle/>
            <a:p>
              <a:endParaRPr lang="en-US" sz="1400" dirty="0">
                <a:solidFill>
                  <a:prstClr val="black"/>
                </a:solidFill>
              </a:endParaRPr>
            </a:p>
          </p:txBody>
        </p:sp>
        <p:sp>
          <p:nvSpPr>
            <p:cNvPr id="83" name="Line 61"/>
            <p:cNvSpPr>
              <a:spLocks noChangeShapeType="1"/>
            </p:cNvSpPr>
            <p:nvPr/>
          </p:nvSpPr>
          <p:spPr bwMode="auto">
            <a:xfrm>
              <a:off x="0" y="2602"/>
              <a:ext cx="0" cy="752"/>
            </a:xfrm>
            <a:prstGeom prst="line">
              <a:avLst/>
            </a:prstGeom>
            <a:noFill/>
            <a:ln w="28575" cap="sq">
              <a:solidFill>
                <a:schemeClr val="tx1"/>
              </a:solidFill>
              <a:round/>
              <a:headEnd/>
              <a:tailEnd/>
            </a:ln>
          </p:spPr>
          <p:txBody>
            <a:bodyPr/>
            <a:lstStyle/>
            <a:p>
              <a:endParaRPr lang="en-US" sz="1400" dirty="0">
                <a:solidFill>
                  <a:prstClr val="black"/>
                </a:solidFill>
              </a:endParaRPr>
            </a:p>
          </p:txBody>
        </p:sp>
        <p:sp>
          <p:nvSpPr>
            <p:cNvPr id="84" name="Line 62"/>
            <p:cNvSpPr>
              <a:spLocks noChangeShapeType="1"/>
            </p:cNvSpPr>
            <p:nvPr/>
          </p:nvSpPr>
          <p:spPr bwMode="auto">
            <a:xfrm>
              <a:off x="888" y="2602"/>
              <a:ext cx="0" cy="752"/>
            </a:xfrm>
            <a:prstGeom prst="line">
              <a:avLst/>
            </a:prstGeom>
            <a:noFill/>
            <a:ln w="12700">
              <a:solidFill>
                <a:schemeClr val="tx1"/>
              </a:solidFill>
              <a:round/>
              <a:headEnd/>
              <a:tailEnd/>
            </a:ln>
          </p:spPr>
          <p:txBody>
            <a:bodyPr/>
            <a:lstStyle/>
            <a:p>
              <a:endParaRPr lang="en-US" sz="1400" dirty="0">
                <a:solidFill>
                  <a:prstClr val="black"/>
                </a:solidFill>
              </a:endParaRPr>
            </a:p>
          </p:txBody>
        </p:sp>
        <p:sp>
          <p:nvSpPr>
            <p:cNvPr id="85" name="Line 63"/>
            <p:cNvSpPr>
              <a:spLocks noChangeShapeType="1"/>
            </p:cNvSpPr>
            <p:nvPr/>
          </p:nvSpPr>
          <p:spPr bwMode="auto">
            <a:xfrm>
              <a:off x="1332" y="2597"/>
              <a:ext cx="0" cy="752"/>
            </a:xfrm>
            <a:prstGeom prst="line">
              <a:avLst/>
            </a:prstGeom>
            <a:noFill/>
            <a:ln w="28575" cap="sq">
              <a:solidFill>
                <a:schemeClr val="tx1"/>
              </a:solidFill>
              <a:round/>
              <a:headEnd/>
              <a:tailEnd/>
            </a:ln>
          </p:spPr>
          <p:txBody>
            <a:bodyPr/>
            <a:lstStyle/>
            <a:p>
              <a:endParaRPr lang="en-US" sz="1400" dirty="0">
                <a:solidFill>
                  <a:prstClr val="black"/>
                </a:solidFill>
              </a:endParaRPr>
            </a:p>
          </p:txBody>
        </p:sp>
        <p:sp>
          <p:nvSpPr>
            <p:cNvPr id="86" name="Line 64"/>
            <p:cNvSpPr>
              <a:spLocks noChangeShapeType="1"/>
            </p:cNvSpPr>
            <p:nvPr/>
          </p:nvSpPr>
          <p:spPr bwMode="auto">
            <a:xfrm>
              <a:off x="444" y="2602"/>
              <a:ext cx="0" cy="752"/>
            </a:xfrm>
            <a:prstGeom prst="line">
              <a:avLst/>
            </a:prstGeom>
            <a:noFill/>
            <a:ln w="12700">
              <a:solidFill>
                <a:schemeClr val="tx1"/>
              </a:solidFill>
              <a:round/>
              <a:headEnd/>
              <a:tailEnd/>
            </a:ln>
          </p:spPr>
          <p:txBody>
            <a:bodyPr/>
            <a:lstStyle/>
            <a:p>
              <a:endParaRPr lang="en-US" sz="1400" dirty="0">
                <a:solidFill>
                  <a:prstClr val="black"/>
                </a:solidFill>
              </a:endParaRPr>
            </a:p>
          </p:txBody>
        </p:sp>
        <p:sp>
          <p:nvSpPr>
            <p:cNvPr id="87" name="Line 65"/>
            <p:cNvSpPr>
              <a:spLocks noChangeShapeType="1"/>
            </p:cNvSpPr>
            <p:nvPr/>
          </p:nvSpPr>
          <p:spPr bwMode="auto">
            <a:xfrm>
              <a:off x="1332" y="2602"/>
              <a:ext cx="0" cy="752"/>
            </a:xfrm>
            <a:prstGeom prst="line">
              <a:avLst/>
            </a:prstGeom>
            <a:noFill/>
            <a:ln w="12700">
              <a:solidFill>
                <a:schemeClr val="tx1"/>
              </a:solidFill>
              <a:round/>
              <a:headEnd/>
              <a:tailEnd/>
            </a:ln>
          </p:spPr>
          <p:txBody>
            <a:bodyPr/>
            <a:lstStyle/>
            <a:p>
              <a:endParaRPr lang="en-US" sz="1400" dirty="0">
                <a:solidFill>
                  <a:prstClr val="black"/>
                </a:solidFill>
              </a:endParaRPr>
            </a:p>
          </p:txBody>
        </p:sp>
      </p:grpSp>
      <p:sp>
        <p:nvSpPr>
          <p:cNvPr id="88" name="Text Box 66"/>
          <p:cNvSpPr txBox="1">
            <a:spLocks noChangeArrowheads="1"/>
          </p:cNvSpPr>
          <p:nvPr/>
        </p:nvSpPr>
        <p:spPr bwMode="auto">
          <a:xfrm>
            <a:off x="875623" y="3702847"/>
            <a:ext cx="263214" cy="307777"/>
          </a:xfrm>
          <a:prstGeom prst="rect">
            <a:avLst/>
          </a:prstGeom>
          <a:noFill/>
          <a:ln w="9525">
            <a:noFill/>
            <a:miter lim="800000"/>
            <a:headEnd/>
            <a:tailEnd/>
          </a:ln>
        </p:spPr>
        <p:txBody>
          <a:bodyPr wrap="none">
            <a:spAutoFit/>
          </a:bodyPr>
          <a:lstStyle/>
          <a:p>
            <a:r>
              <a:rPr lang="en-US" sz="1400" dirty="0">
                <a:solidFill>
                  <a:prstClr val="black"/>
                </a:solidFill>
              </a:rPr>
              <a:t>x</a:t>
            </a:r>
          </a:p>
        </p:txBody>
      </p:sp>
      <p:sp>
        <p:nvSpPr>
          <p:cNvPr id="89" name="Text Box 67"/>
          <p:cNvSpPr txBox="1">
            <a:spLocks noChangeArrowheads="1"/>
          </p:cNvSpPr>
          <p:nvPr/>
        </p:nvSpPr>
        <p:spPr bwMode="auto">
          <a:xfrm>
            <a:off x="870814" y="4012409"/>
            <a:ext cx="266420" cy="307777"/>
          </a:xfrm>
          <a:prstGeom prst="rect">
            <a:avLst/>
          </a:prstGeom>
          <a:noFill/>
          <a:ln w="9525">
            <a:noFill/>
            <a:miter lim="800000"/>
            <a:headEnd/>
            <a:tailEnd/>
          </a:ln>
        </p:spPr>
        <p:txBody>
          <a:bodyPr wrap="none">
            <a:spAutoFit/>
          </a:bodyPr>
          <a:lstStyle/>
          <a:p>
            <a:r>
              <a:rPr lang="en-US" sz="1400" dirty="0">
                <a:solidFill>
                  <a:prstClr val="black"/>
                </a:solidFill>
              </a:rPr>
              <a:t>y</a:t>
            </a:r>
          </a:p>
        </p:txBody>
      </p:sp>
      <p:sp>
        <p:nvSpPr>
          <p:cNvPr id="90" name="Text Box 68"/>
          <p:cNvSpPr txBox="1">
            <a:spLocks noChangeArrowheads="1"/>
          </p:cNvSpPr>
          <p:nvPr/>
        </p:nvSpPr>
        <p:spPr bwMode="auto">
          <a:xfrm>
            <a:off x="721887" y="4308875"/>
            <a:ext cx="538930" cy="307777"/>
          </a:xfrm>
          <a:prstGeom prst="rect">
            <a:avLst/>
          </a:prstGeom>
          <a:noFill/>
          <a:ln w="9525">
            <a:noFill/>
            <a:miter lim="800000"/>
            <a:headEnd/>
            <a:tailEnd/>
          </a:ln>
        </p:spPr>
        <p:txBody>
          <a:bodyPr wrap="none">
            <a:spAutoFit/>
          </a:bodyPr>
          <a:lstStyle/>
          <a:p>
            <a:r>
              <a:rPr lang="en-US" sz="1400" dirty="0">
                <a:solidFill>
                  <a:prstClr val="black"/>
                </a:solidFill>
              </a:rPr>
              <a:t>(x, y)</a:t>
            </a:r>
          </a:p>
        </p:txBody>
      </p:sp>
      <p:sp>
        <p:nvSpPr>
          <p:cNvPr id="91" name="Text Box 69"/>
          <p:cNvSpPr txBox="1">
            <a:spLocks noChangeArrowheads="1"/>
          </p:cNvSpPr>
          <p:nvPr/>
        </p:nvSpPr>
        <p:spPr bwMode="auto">
          <a:xfrm>
            <a:off x="1552598" y="3702847"/>
            <a:ext cx="316112" cy="307777"/>
          </a:xfrm>
          <a:prstGeom prst="rect">
            <a:avLst/>
          </a:prstGeom>
          <a:noFill/>
          <a:ln w="9525">
            <a:noFill/>
            <a:miter lim="800000"/>
            <a:headEnd/>
            <a:tailEnd/>
          </a:ln>
        </p:spPr>
        <p:txBody>
          <a:bodyPr wrap="none">
            <a:spAutoFit/>
          </a:bodyPr>
          <a:lstStyle/>
          <a:p>
            <a:r>
              <a:rPr lang="en-US" sz="1400" dirty="0" smtClean="0">
                <a:solidFill>
                  <a:prstClr val="black"/>
                </a:solidFill>
              </a:rPr>
              <a:t> 3</a:t>
            </a:r>
            <a:endParaRPr lang="en-US" sz="1400" dirty="0">
              <a:solidFill>
                <a:prstClr val="black"/>
              </a:solidFill>
            </a:endParaRPr>
          </a:p>
        </p:txBody>
      </p:sp>
      <p:sp>
        <p:nvSpPr>
          <p:cNvPr id="92" name="Text Box 70"/>
          <p:cNvSpPr txBox="1">
            <a:spLocks noChangeArrowheads="1"/>
          </p:cNvSpPr>
          <p:nvPr/>
        </p:nvSpPr>
        <p:spPr bwMode="auto">
          <a:xfrm>
            <a:off x="1596827" y="4012409"/>
            <a:ext cx="276038" cy="307777"/>
          </a:xfrm>
          <a:prstGeom prst="rect">
            <a:avLst/>
          </a:prstGeom>
          <a:noFill/>
          <a:ln w="9525">
            <a:noFill/>
            <a:miter lim="800000"/>
            <a:headEnd/>
            <a:tailEnd/>
          </a:ln>
        </p:spPr>
        <p:txBody>
          <a:bodyPr wrap="none">
            <a:spAutoFit/>
          </a:bodyPr>
          <a:lstStyle/>
          <a:p>
            <a:r>
              <a:rPr lang="en-US" sz="1400" dirty="0" smtClean="0">
                <a:solidFill>
                  <a:prstClr val="black"/>
                </a:solidFill>
              </a:rPr>
              <a:t>5</a:t>
            </a:r>
            <a:endParaRPr lang="en-US" sz="1400" dirty="0">
              <a:solidFill>
                <a:prstClr val="black"/>
              </a:solidFill>
            </a:endParaRPr>
          </a:p>
        </p:txBody>
      </p:sp>
      <p:sp>
        <p:nvSpPr>
          <p:cNvPr id="93" name="Text Box 71"/>
          <p:cNvSpPr txBox="1">
            <a:spLocks noChangeArrowheads="1"/>
          </p:cNvSpPr>
          <p:nvPr/>
        </p:nvSpPr>
        <p:spPr bwMode="auto">
          <a:xfrm>
            <a:off x="1414040" y="4308875"/>
            <a:ext cx="601447" cy="307777"/>
          </a:xfrm>
          <a:prstGeom prst="rect">
            <a:avLst/>
          </a:prstGeom>
          <a:noFill/>
          <a:ln w="9525">
            <a:noFill/>
            <a:miter lim="800000"/>
            <a:headEnd/>
            <a:tailEnd/>
          </a:ln>
        </p:spPr>
        <p:txBody>
          <a:bodyPr wrap="none">
            <a:spAutoFit/>
          </a:bodyPr>
          <a:lstStyle/>
          <a:p>
            <a:r>
              <a:rPr lang="en-US" sz="1400" dirty="0" smtClean="0">
                <a:solidFill>
                  <a:prstClr val="black"/>
                </a:solidFill>
              </a:rPr>
              <a:t>(3 , 5)</a:t>
            </a:r>
            <a:endParaRPr lang="en-US" sz="1400" dirty="0">
              <a:solidFill>
                <a:prstClr val="black"/>
              </a:solidFill>
            </a:endParaRPr>
          </a:p>
        </p:txBody>
      </p:sp>
      <p:sp>
        <p:nvSpPr>
          <p:cNvPr id="94" name="Text Box 72"/>
          <p:cNvSpPr txBox="1">
            <a:spLocks noChangeArrowheads="1"/>
          </p:cNvSpPr>
          <p:nvPr/>
        </p:nvSpPr>
        <p:spPr bwMode="auto">
          <a:xfrm>
            <a:off x="2295712" y="3724279"/>
            <a:ext cx="276038" cy="307777"/>
          </a:xfrm>
          <a:prstGeom prst="rect">
            <a:avLst/>
          </a:prstGeom>
          <a:noFill/>
          <a:ln w="9525">
            <a:noFill/>
            <a:miter lim="800000"/>
            <a:headEnd/>
            <a:tailEnd/>
          </a:ln>
        </p:spPr>
        <p:txBody>
          <a:bodyPr wrap="none">
            <a:spAutoFit/>
          </a:bodyPr>
          <a:lstStyle/>
          <a:p>
            <a:r>
              <a:rPr lang="en-US" sz="1400" dirty="0" smtClean="0">
                <a:solidFill>
                  <a:prstClr val="black"/>
                </a:solidFill>
              </a:rPr>
              <a:t>8</a:t>
            </a:r>
            <a:endParaRPr lang="en-US" sz="1400" dirty="0">
              <a:solidFill>
                <a:prstClr val="black"/>
              </a:solidFill>
            </a:endParaRPr>
          </a:p>
        </p:txBody>
      </p:sp>
      <p:sp>
        <p:nvSpPr>
          <p:cNvPr id="95" name="Text Box 73"/>
          <p:cNvSpPr txBox="1">
            <a:spLocks noChangeArrowheads="1"/>
          </p:cNvSpPr>
          <p:nvPr/>
        </p:nvSpPr>
        <p:spPr bwMode="auto">
          <a:xfrm>
            <a:off x="2189635" y="4033841"/>
            <a:ext cx="410690" cy="307777"/>
          </a:xfrm>
          <a:prstGeom prst="rect">
            <a:avLst/>
          </a:prstGeom>
          <a:noFill/>
          <a:ln w="9525">
            <a:noFill/>
            <a:miter lim="800000"/>
            <a:headEnd/>
            <a:tailEnd/>
          </a:ln>
        </p:spPr>
        <p:txBody>
          <a:bodyPr wrap="none">
            <a:spAutoFit/>
          </a:bodyPr>
          <a:lstStyle/>
          <a:p>
            <a:r>
              <a:rPr lang="en-US" sz="1400" dirty="0" smtClean="0">
                <a:solidFill>
                  <a:prstClr val="black"/>
                </a:solidFill>
              </a:rPr>
              <a:t> - 2</a:t>
            </a:r>
            <a:endParaRPr lang="en-US" sz="1400" dirty="0">
              <a:solidFill>
                <a:prstClr val="black"/>
              </a:solidFill>
            </a:endParaRPr>
          </a:p>
        </p:txBody>
      </p:sp>
      <p:sp>
        <p:nvSpPr>
          <p:cNvPr id="96" name="Text Box 74"/>
          <p:cNvSpPr txBox="1">
            <a:spLocks noChangeArrowheads="1"/>
          </p:cNvSpPr>
          <p:nvPr/>
        </p:nvSpPr>
        <p:spPr bwMode="auto">
          <a:xfrm>
            <a:off x="2169493" y="4309041"/>
            <a:ext cx="615874" cy="307777"/>
          </a:xfrm>
          <a:prstGeom prst="rect">
            <a:avLst/>
          </a:prstGeom>
          <a:noFill/>
          <a:ln w="9525">
            <a:noFill/>
            <a:miter lim="800000"/>
            <a:headEnd/>
            <a:tailEnd/>
          </a:ln>
        </p:spPr>
        <p:txBody>
          <a:bodyPr wrap="none">
            <a:spAutoFit/>
          </a:bodyPr>
          <a:lstStyle/>
          <a:p>
            <a:r>
              <a:rPr lang="en-US" sz="1400" dirty="0" smtClean="0">
                <a:solidFill>
                  <a:prstClr val="black"/>
                </a:solidFill>
              </a:rPr>
              <a:t>(8, -2)</a:t>
            </a:r>
            <a:endParaRPr lang="en-US" sz="1400" dirty="0">
              <a:solidFill>
                <a:prstClr val="black"/>
              </a:solidFill>
            </a:endParaRPr>
          </a:p>
        </p:txBody>
      </p:sp>
      <p:sp>
        <p:nvSpPr>
          <p:cNvPr id="97" name="Text Box 5"/>
          <p:cNvSpPr txBox="1">
            <a:spLocks noChangeArrowheads="1"/>
          </p:cNvSpPr>
          <p:nvPr/>
        </p:nvSpPr>
        <p:spPr bwMode="auto">
          <a:xfrm>
            <a:off x="762000" y="3445076"/>
            <a:ext cx="1130438" cy="307777"/>
          </a:xfrm>
          <a:prstGeom prst="rect">
            <a:avLst/>
          </a:prstGeom>
          <a:noFill/>
          <a:ln w="9525">
            <a:noFill/>
            <a:miter lim="800000"/>
            <a:headEnd/>
            <a:tailEnd/>
          </a:ln>
        </p:spPr>
        <p:txBody>
          <a:bodyPr wrap="none">
            <a:spAutoFit/>
          </a:bodyPr>
          <a:lstStyle/>
          <a:p>
            <a:r>
              <a:rPr lang="en-US" sz="1400" dirty="0" smtClean="0">
                <a:solidFill>
                  <a:srgbClr val="FF0000"/>
                </a:solidFill>
              </a:rPr>
              <a:t>7x  + 5y =  46</a:t>
            </a:r>
            <a:endParaRPr lang="en-US" sz="1400" dirty="0">
              <a:solidFill>
                <a:srgbClr val="FF0000"/>
              </a:solidFill>
            </a:endParaRPr>
          </a:p>
        </p:txBody>
      </p:sp>
      <p:sp>
        <p:nvSpPr>
          <p:cNvPr id="171" name="Cloud 170"/>
          <p:cNvSpPr/>
          <p:nvPr/>
        </p:nvSpPr>
        <p:spPr>
          <a:xfrm>
            <a:off x="3677103" y="949935"/>
            <a:ext cx="4857303" cy="1698016"/>
          </a:xfrm>
          <a:prstGeom prst="cloud">
            <a:avLst/>
          </a:prstGeom>
          <a:solidFill>
            <a:srgbClr val="482D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If x = 1,</a:t>
            </a:r>
          </a:p>
          <a:p>
            <a:pPr algn="ctr"/>
            <a:r>
              <a:rPr lang="en-US" sz="1400" b="1" dirty="0" smtClean="0">
                <a:solidFill>
                  <a:prstClr val="white"/>
                </a:solidFill>
              </a:rPr>
              <a:t>5(1) + 7y = 50</a:t>
            </a:r>
          </a:p>
          <a:p>
            <a:pPr algn="ctr"/>
            <a:r>
              <a:rPr lang="en-US" sz="1400" b="1" dirty="0" smtClean="0">
                <a:solidFill>
                  <a:prstClr val="white"/>
                </a:solidFill>
              </a:rPr>
              <a:t>7y = 50 – 5 = 45</a:t>
            </a:r>
          </a:p>
          <a:p>
            <a:pPr algn="ctr"/>
            <a:r>
              <a:rPr lang="en-US" sz="1400" b="1" dirty="0" smtClean="0">
                <a:solidFill>
                  <a:prstClr val="white"/>
                </a:solidFill>
              </a:rPr>
              <a:t>Value of y is in decimal which cannot be plotted on graph</a:t>
            </a:r>
          </a:p>
        </p:txBody>
      </p:sp>
      <p:pic>
        <p:nvPicPr>
          <p:cNvPr id="285" name="Picture 284" descr="graph.jpg"/>
          <p:cNvPicPr>
            <a:picLocks noChangeAspect="1"/>
          </p:cNvPicPr>
          <p:nvPr/>
        </p:nvPicPr>
        <p:blipFill>
          <a:blip r:embed="rId3" cstate="print"/>
          <a:srcRect l="5317" t="-1802" r="25453"/>
          <a:stretch>
            <a:fillRect/>
          </a:stretch>
        </p:blipFill>
        <p:spPr>
          <a:xfrm>
            <a:off x="5181600" y="388673"/>
            <a:ext cx="3072482" cy="44159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86" name="TextBox 285"/>
          <p:cNvSpPr txBox="1"/>
          <p:nvPr/>
        </p:nvSpPr>
        <p:spPr>
          <a:xfrm>
            <a:off x="5369360" y="3716182"/>
            <a:ext cx="250390" cy="246221"/>
          </a:xfrm>
          <a:prstGeom prst="rect">
            <a:avLst/>
          </a:prstGeom>
          <a:noFill/>
        </p:spPr>
        <p:txBody>
          <a:bodyPr wrap="none" rtlCol="0">
            <a:spAutoFit/>
          </a:bodyPr>
          <a:lstStyle/>
          <a:p>
            <a:r>
              <a:rPr lang="en-US" sz="1000" dirty="0" smtClean="0">
                <a:solidFill>
                  <a:prstClr val="black"/>
                </a:solidFill>
              </a:rPr>
              <a:t>1</a:t>
            </a:r>
            <a:endParaRPr lang="en-US" sz="1000" dirty="0">
              <a:solidFill>
                <a:prstClr val="black"/>
              </a:solidFill>
            </a:endParaRPr>
          </a:p>
        </p:txBody>
      </p:sp>
      <p:sp>
        <p:nvSpPr>
          <p:cNvPr id="287" name="TextBox 286"/>
          <p:cNvSpPr txBox="1"/>
          <p:nvPr/>
        </p:nvSpPr>
        <p:spPr>
          <a:xfrm>
            <a:off x="5368914" y="3544732"/>
            <a:ext cx="469917" cy="246221"/>
          </a:xfrm>
          <a:prstGeom prst="rect">
            <a:avLst/>
          </a:prstGeom>
          <a:noFill/>
        </p:spPr>
        <p:txBody>
          <a:bodyPr wrap="square" rtlCol="0">
            <a:spAutoFit/>
          </a:bodyPr>
          <a:lstStyle/>
          <a:p>
            <a:r>
              <a:rPr lang="en-US" sz="1000" dirty="0" smtClean="0">
                <a:solidFill>
                  <a:prstClr val="black"/>
                </a:solidFill>
              </a:rPr>
              <a:t>2</a:t>
            </a:r>
            <a:endParaRPr lang="en-US" sz="1000" dirty="0">
              <a:solidFill>
                <a:prstClr val="black"/>
              </a:solidFill>
            </a:endParaRPr>
          </a:p>
        </p:txBody>
      </p:sp>
      <p:sp>
        <p:nvSpPr>
          <p:cNvPr id="288" name="TextBox 287"/>
          <p:cNvSpPr txBox="1"/>
          <p:nvPr/>
        </p:nvSpPr>
        <p:spPr>
          <a:xfrm>
            <a:off x="5369360" y="3381378"/>
            <a:ext cx="250390" cy="246221"/>
          </a:xfrm>
          <a:prstGeom prst="rect">
            <a:avLst/>
          </a:prstGeom>
          <a:noFill/>
        </p:spPr>
        <p:txBody>
          <a:bodyPr wrap="none" rtlCol="0">
            <a:spAutoFit/>
          </a:bodyPr>
          <a:lstStyle/>
          <a:p>
            <a:r>
              <a:rPr lang="en-US" sz="1000" dirty="0" smtClean="0">
                <a:solidFill>
                  <a:prstClr val="black"/>
                </a:solidFill>
              </a:rPr>
              <a:t>3</a:t>
            </a:r>
            <a:endParaRPr lang="en-US" sz="1000" dirty="0">
              <a:solidFill>
                <a:prstClr val="black"/>
              </a:solidFill>
            </a:endParaRPr>
          </a:p>
        </p:txBody>
      </p:sp>
      <p:sp>
        <p:nvSpPr>
          <p:cNvPr id="289" name="TextBox 288"/>
          <p:cNvSpPr txBox="1"/>
          <p:nvPr/>
        </p:nvSpPr>
        <p:spPr>
          <a:xfrm>
            <a:off x="5369360" y="3211355"/>
            <a:ext cx="250390" cy="246221"/>
          </a:xfrm>
          <a:prstGeom prst="rect">
            <a:avLst/>
          </a:prstGeom>
          <a:noFill/>
        </p:spPr>
        <p:txBody>
          <a:bodyPr wrap="none" rtlCol="0">
            <a:spAutoFit/>
          </a:bodyPr>
          <a:lstStyle/>
          <a:p>
            <a:r>
              <a:rPr lang="en-US" sz="1000" dirty="0" smtClean="0">
                <a:solidFill>
                  <a:prstClr val="black"/>
                </a:solidFill>
              </a:rPr>
              <a:t>4</a:t>
            </a:r>
            <a:endParaRPr lang="en-US" sz="1000" dirty="0">
              <a:solidFill>
                <a:prstClr val="black"/>
              </a:solidFill>
            </a:endParaRPr>
          </a:p>
        </p:txBody>
      </p:sp>
      <p:sp>
        <p:nvSpPr>
          <p:cNvPr id="290" name="TextBox 289"/>
          <p:cNvSpPr txBox="1"/>
          <p:nvPr/>
        </p:nvSpPr>
        <p:spPr>
          <a:xfrm>
            <a:off x="5369360" y="3039907"/>
            <a:ext cx="250390" cy="246221"/>
          </a:xfrm>
          <a:prstGeom prst="rect">
            <a:avLst/>
          </a:prstGeom>
          <a:noFill/>
        </p:spPr>
        <p:txBody>
          <a:bodyPr wrap="none" rtlCol="0">
            <a:spAutoFit/>
          </a:bodyPr>
          <a:lstStyle/>
          <a:p>
            <a:r>
              <a:rPr lang="en-US" sz="1000" dirty="0" smtClean="0">
                <a:solidFill>
                  <a:prstClr val="black"/>
                </a:solidFill>
              </a:rPr>
              <a:t>5</a:t>
            </a:r>
            <a:endParaRPr lang="en-US" sz="1000" dirty="0">
              <a:solidFill>
                <a:prstClr val="black"/>
              </a:solidFill>
            </a:endParaRPr>
          </a:p>
        </p:txBody>
      </p:sp>
      <p:sp>
        <p:nvSpPr>
          <p:cNvPr id="291" name="TextBox 290"/>
          <p:cNvSpPr txBox="1"/>
          <p:nvPr/>
        </p:nvSpPr>
        <p:spPr>
          <a:xfrm>
            <a:off x="5361739" y="2877982"/>
            <a:ext cx="250390" cy="246221"/>
          </a:xfrm>
          <a:prstGeom prst="rect">
            <a:avLst/>
          </a:prstGeom>
          <a:noFill/>
        </p:spPr>
        <p:txBody>
          <a:bodyPr wrap="none" rtlCol="0">
            <a:spAutoFit/>
          </a:bodyPr>
          <a:lstStyle/>
          <a:p>
            <a:r>
              <a:rPr lang="en-US" sz="1000" dirty="0" smtClean="0">
                <a:solidFill>
                  <a:prstClr val="black"/>
                </a:solidFill>
              </a:rPr>
              <a:t>6</a:t>
            </a:r>
          </a:p>
        </p:txBody>
      </p:sp>
      <p:cxnSp>
        <p:nvCxnSpPr>
          <p:cNvPr id="292" name="Straight Arrow Connector 291"/>
          <p:cNvCxnSpPr/>
          <p:nvPr/>
        </p:nvCxnSpPr>
        <p:spPr>
          <a:xfrm rot="5400000">
            <a:off x="3559076" y="2684695"/>
            <a:ext cx="4114800" cy="794"/>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flipV="1">
            <a:off x="5235268" y="4001035"/>
            <a:ext cx="2834640" cy="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94" name="TextBox 293"/>
          <p:cNvSpPr txBox="1"/>
          <p:nvPr/>
        </p:nvSpPr>
        <p:spPr>
          <a:xfrm>
            <a:off x="5312652" y="4011986"/>
            <a:ext cx="303288" cy="323165"/>
          </a:xfrm>
          <a:prstGeom prst="rect">
            <a:avLst/>
          </a:prstGeom>
          <a:noFill/>
        </p:spPr>
        <p:txBody>
          <a:bodyPr wrap="none" rtlCol="0">
            <a:spAutoFit/>
          </a:bodyPr>
          <a:lstStyle/>
          <a:p>
            <a:r>
              <a:rPr lang="en-US" sz="1500" dirty="0" smtClean="0">
                <a:solidFill>
                  <a:prstClr val="black"/>
                </a:solidFill>
                <a:latin typeface="Bookman Old Style" pitchFamily="18" charset="0"/>
              </a:rPr>
              <a:t>0</a:t>
            </a:r>
            <a:endParaRPr lang="en-US" sz="1500" dirty="0">
              <a:solidFill>
                <a:prstClr val="black"/>
              </a:solidFill>
              <a:latin typeface="Bookman Old Style" pitchFamily="18" charset="0"/>
            </a:endParaRPr>
          </a:p>
        </p:txBody>
      </p:sp>
      <p:sp>
        <p:nvSpPr>
          <p:cNvPr id="295" name="TextBox 294"/>
          <p:cNvSpPr txBox="1"/>
          <p:nvPr/>
        </p:nvSpPr>
        <p:spPr>
          <a:xfrm>
            <a:off x="5703774" y="4029727"/>
            <a:ext cx="250390" cy="246221"/>
          </a:xfrm>
          <a:prstGeom prst="rect">
            <a:avLst/>
          </a:prstGeom>
          <a:noFill/>
        </p:spPr>
        <p:txBody>
          <a:bodyPr wrap="none" rtlCol="0">
            <a:spAutoFit/>
          </a:bodyPr>
          <a:lstStyle/>
          <a:p>
            <a:r>
              <a:rPr lang="en-US" sz="1000" dirty="0" smtClean="0">
                <a:solidFill>
                  <a:prstClr val="black"/>
                </a:solidFill>
              </a:rPr>
              <a:t>1</a:t>
            </a:r>
            <a:endParaRPr lang="en-US" sz="1000" dirty="0">
              <a:solidFill>
                <a:prstClr val="black"/>
              </a:solidFill>
            </a:endParaRPr>
          </a:p>
        </p:txBody>
      </p:sp>
      <p:sp>
        <p:nvSpPr>
          <p:cNvPr id="296" name="TextBox 295"/>
          <p:cNvSpPr txBox="1"/>
          <p:nvPr/>
        </p:nvSpPr>
        <p:spPr>
          <a:xfrm>
            <a:off x="5367626" y="2728906"/>
            <a:ext cx="250390" cy="246221"/>
          </a:xfrm>
          <a:prstGeom prst="rect">
            <a:avLst/>
          </a:prstGeom>
          <a:noFill/>
        </p:spPr>
        <p:txBody>
          <a:bodyPr wrap="none" rtlCol="0">
            <a:spAutoFit/>
          </a:bodyPr>
          <a:lstStyle/>
          <a:p>
            <a:r>
              <a:rPr lang="en-US" sz="1000" dirty="0" smtClean="0">
                <a:solidFill>
                  <a:prstClr val="black"/>
                </a:solidFill>
              </a:rPr>
              <a:t>7</a:t>
            </a:r>
            <a:endParaRPr lang="en-US" sz="1000" dirty="0">
              <a:solidFill>
                <a:prstClr val="black"/>
              </a:solidFill>
            </a:endParaRPr>
          </a:p>
        </p:txBody>
      </p:sp>
      <p:sp>
        <p:nvSpPr>
          <p:cNvPr id="297" name="Rectangle 296"/>
          <p:cNvSpPr/>
          <p:nvPr/>
        </p:nvSpPr>
        <p:spPr>
          <a:xfrm>
            <a:off x="7696206" y="3638550"/>
            <a:ext cx="588623" cy="261610"/>
          </a:xfrm>
          <a:prstGeom prst="rect">
            <a:avLst/>
          </a:prstGeom>
        </p:spPr>
        <p:txBody>
          <a:bodyPr wrap="none">
            <a:spAutoFit/>
          </a:bodyPr>
          <a:lstStyle/>
          <a:p>
            <a:r>
              <a:rPr lang="en-US" sz="1100" b="1" dirty="0" smtClean="0">
                <a:solidFill>
                  <a:srgbClr val="0000CC"/>
                </a:solidFill>
              </a:rPr>
              <a:t>(10 , 0)</a:t>
            </a:r>
            <a:endParaRPr lang="en-US" sz="1100" b="1" dirty="0">
              <a:solidFill>
                <a:srgbClr val="0000CC"/>
              </a:solidFill>
            </a:endParaRPr>
          </a:p>
        </p:txBody>
      </p:sp>
      <p:sp>
        <p:nvSpPr>
          <p:cNvPr id="298" name="Rectangle 297"/>
          <p:cNvSpPr/>
          <p:nvPr/>
        </p:nvSpPr>
        <p:spPr>
          <a:xfrm>
            <a:off x="5928452" y="3181350"/>
            <a:ext cx="548548" cy="261610"/>
          </a:xfrm>
          <a:prstGeom prst="rect">
            <a:avLst/>
          </a:prstGeom>
        </p:spPr>
        <p:txBody>
          <a:bodyPr wrap="none">
            <a:spAutoFit/>
          </a:bodyPr>
          <a:lstStyle/>
          <a:p>
            <a:r>
              <a:rPr lang="en-US" sz="1100" b="1" dirty="0" smtClean="0">
                <a:solidFill>
                  <a:srgbClr val="0000CC"/>
                </a:solidFill>
              </a:rPr>
              <a:t> (3 , 5)</a:t>
            </a:r>
            <a:endParaRPr lang="en-US" sz="1100" dirty="0">
              <a:solidFill>
                <a:srgbClr val="0000CC"/>
              </a:solidFill>
            </a:endParaRPr>
          </a:p>
        </p:txBody>
      </p:sp>
      <p:sp>
        <p:nvSpPr>
          <p:cNvPr id="299" name="Text Box 5"/>
          <p:cNvSpPr txBox="1">
            <a:spLocks noChangeArrowheads="1"/>
          </p:cNvSpPr>
          <p:nvPr/>
        </p:nvSpPr>
        <p:spPr bwMode="auto">
          <a:xfrm>
            <a:off x="5818492" y="493451"/>
            <a:ext cx="2334908" cy="437043"/>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square">
            <a:spAutoFit/>
          </a:bodyPr>
          <a:lstStyle/>
          <a:p>
            <a:pPr>
              <a:lnSpc>
                <a:spcPct val="80000"/>
              </a:lnSpc>
            </a:pPr>
            <a:r>
              <a:rPr lang="en-US" sz="1400" dirty="0" smtClean="0">
                <a:solidFill>
                  <a:prstClr val="black"/>
                </a:solidFill>
              </a:rPr>
              <a:t>Scale</a:t>
            </a:r>
          </a:p>
          <a:p>
            <a:pPr>
              <a:lnSpc>
                <a:spcPct val="80000"/>
              </a:lnSpc>
            </a:pPr>
            <a:r>
              <a:rPr lang="en-US" sz="1400" dirty="0" smtClean="0">
                <a:solidFill>
                  <a:prstClr val="black"/>
                </a:solidFill>
              </a:rPr>
              <a:t>1 cm = Re. 1 on both the axes</a:t>
            </a:r>
          </a:p>
        </p:txBody>
      </p:sp>
      <p:sp>
        <p:nvSpPr>
          <p:cNvPr id="300" name="Rectangle 299"/>
          <p:cNvSpPr/>
          <p:nvPr/>
        </p:nvSpPr>
        <p:spPr>
          <a:xfrm>
            <a:off x="7984475" y="3875457"/>
            <a:ext cx="277640" cy="246221"/>
          </a:xfrm>
          <a:prstGeom prst="rect">
            <a:avLst/>
          </a:prstGeom>
        </p:spPr>
        <p:txBody>
          <a:bodyPr wrap="none">
            <a:spAutoFit/>
          </a:bodyPr>
          <a:lstStyle/>
          <a:p>
            <a:r>
              <a:rPr lang="en-US" sz="1000" dirty="0" smtClean="0">
                <a:solidFill>
                  <a:prstClr val="black"/>
                </a:solidFill>
                <a:latin typeface="Bookman Old Style" pitchFamily="18" charset="0"/>
              </a:rPr>
              <a:t>X</a:t>
            </a:r>
            <a:endParaRPr lang="en-US" sz="1000" dirty="0">
              <a:solidFill>
                <a:prstClr val="black"/>
              </a:solidFill>
            </a:endParaRPr>
          </a:p>
        </p:txBody>
      </p:sp>
      <p:sp>
        <p:nvSpPr>
          <p:cNvPr id="301" name="Rectangle 300"/>
          <p:cNvSpPr/>
          <p:nvPr/>
        </p:nvSpPr>
        <p:spPr>
          <a:xfrm>
            <a:off x="5496122" y="431901"/>
            <a:ext cx="247184" cy="246221"/>
          </a:xfrm>
          <a:prstGeom prst="rect">
            <a:avLst/>
          </a:prstGeom>
        </p:spPr>
        <p:txBody>
          <a:bodyPr wrap="none">
            <a:spAutoFit/>
          </a:bodyPr>
          <a:lstStyle/>
          <a:p>
            <a:r>
              <a:rPr lang="en-US" sz="1000" dirty="0" smtClean="0">
                <a:solidFill>
                  <a:prstClr val="black"/>
                </a:solidFill>
              </a:rPr>
              <a:t>Y</a:t>
            </a:r>
            <a:endParaRPr lang="en-US" sz="1000" dirty="0">
              <a:solidFill>
                <a:prstClr val="black"/>
              </a:solidFill>
            </a:endParaRPr>
          </a:p>
        </p:txBody>
      </p:sp>
      <p:sp>
        <p:nvSpPr>
          <p:cNvPr id="305" name="Rectangle 304"/>
          <p:cNvSpPr/>
          <p:nvPr/>
        </p:nvSpPr>
        <p:spPr>
          <a:xfrm rot="1675141">
            <a:off x="6518077" y="3310163"/>
            <a:ext cx="939338" cy="276999"/>
          </a:xfrm>
          <a:prstGeom prst="rect">
            <a:avLst/>
          </a:prstGeom>
          <a:noFill/>
          <a:effectLst/>
        </p:spPr>
        <p:style>
          <a:lnRef idx="0">
            <a:schemeClr val="accent6"/>
          </a:lnRef>
          <a:fillRef idx="3">
            <a:schemeClr val="accent6"/>
          </a:fillRef>
          <a:effectRef idx="3">
            <a:schemeClr val="accent6"/>
          </a:effectRef>
          <a:fontRef idx="minor">
            <a:schemeClr val="lt1"/>
          </a:fontRef>
        </p:style>
        <p:txBody>
          <a:bodyPr wrap="square">
            <a:spAutoFit/>
          </a:bodyPr>
          <a:lstStyle/>
          <a:p>
            <a:r>
              <a:rPr lang="en-US" sz="1200" b="1" dirty="0" smtClean="0">
                <a:solidFill>
                  <a:prstClr val="black"/>
                </a:solidFill>
              </a:rPr>
              <a:t>5x + 7y = 50</a:t>
            </a:r>
            <a:endParaRPr lang="en-US" sz="1200" dirty="0">
              <a:solidFill>
                <a:prstClr val="black"/>
              </a:solidFill>
            </a:endParaRPr>
          </a:p>
        </p:txBody>
      </p:sp>
      <p:sp>
        <p:nvSpPr>
          <p:cNvPr id="306" name="Rectangle 305"/>
          <p:cNvSpPr/>
          <p:nvPr/>
        </p:nvSpPr>
        <p:spPr>
          <a:xfrm rot="2915544">
            <a:off x="6407314" y="3836361"/>
            <a:ext cx="1297258" cy="276999"/>
          </a:xfrm>
          <a:prstGeom prst="rect">
            <a:avLst/>
          </a:prstGeom>
          <a:noFill/>
          <a:effectLst/>
        </p:spPr>
        <p:style>
          <a:lnRef idx="0">
            <a:schemeClr val="accent6"/>
          </a:lnRef>
          <a:fillRef idx="3">
            <a:schemeClr val="accent6"/>
          </a:fillRef>
          <a:effectRef idx="3">
            <a:schemeClr val="accent6"/>
          </a:effectRef>
          <a:fontRef idx="minor">
            <a:schemeClr val="lt1"/>
          </a:fontRef>
        </p:style>
        <p:txBody>
          <a:bodyPr wrap="square">
            <a:spAutoFit/>
          </a:bodyPr>
          <a:lstStyle/>
          <a:p>
            <a:r>
              <a:rPr lang="en-US" sz="1200" b="1" i="1" dirty="0" smtClean="0">
                <a:solidFill>
                  <a:prstClr val="black"/>
                </a:solidFill>
              </a:rPr>
              <a:t>7x + </a:t>
            </a:r>
            <a:r>
              <a:rPr lang="en-US" sz="1200" b="1" dirty="0">
                <a:solidFill>
                  <a:prstClr val="black"/>
                </a:solidFill>
              </a:rPr>
              <a:t>5</a:t>
            </a:r>
            <a:r>
              <a:rPr lang="en-US" sz="1200" b="1" i="1" dirty="0" smtClean="0">
                <a:solidFill>
                  <a:prstClr val="black"/>
                </a:solidFill>
              </a:rPr>
              <a:t>y = </a:t>
            </a:r>
            <a:r>
              <a:rPr lang="en-US" sz="1200" b="1" dirty="0" smtClean="0">
                <a:solidFill>
                  <a:prstClr val="black"/>
                </a:solidFill>
              </a:rPr>
              <a:t>46</a:t>
            </a:r>
            <a:endParaRPr lang="en-US" sz="1200" dirty="0">
              <a:solidFill>
                <a:prstClr val="black"/>
              </a:solidFill>
            </a:endParaRPr>
          </a:p>
        </p:txBody>
      </p:sp>
      <p:sp>
        <p:nvSpPr>
          <p:cNvPr id="307" name="TextBox 306"/>
          <p:cNvSpPr txBox="1"/>
          <p:nvPr/>
        </p:nvSpPr>
        <p:spPr>
          <a:xfrm>
            <a:off x="6147258" y="4029727"/>
            <a:ext cx="250390" cy="246221"/>
          </a:xfrm>
          <a:prstGeom prst="rect">
            <a:avLst/>
          </a:prstGeom>
          <a:noFill/>
        </p:spPr>
        <p:txBody>
          <a:bodyPr wrap="none" rtlCol="0">
            <a:spAutoFit/>
          </a:bodyPr>
          <a:lstStyle/>
          <a:p>
            <a:r>
              <a:rPr lang="en-US" sz="1000" dirty="0" smtClean="0">
                <a:solidFill>
                  <a:prstClr val="black"/>
                </a:solidFill>
              </a:rPr>
              <a:t>3</a:t>
            </a:r>
            <a:endParaRPr lang="en-US" sz="1000" dirty="0">
              <a:solidFill>
                <a:prstClr val="black"/>
              </a:solidFill>
            </a:endParaRPr>
          </a:p>
        </p:txBody>
      </p:sp>
      <p:sp>
        <p:nvSpPr>
          <p:cNvPr id="308" name="TextBox 307"/>
          <p:cNvSpPr txBox="1"/>
          <p:nvPr/>
        </p:nvSpPr>
        <p:spPr>
          <a:xfrm>
            <a:off x="5915273" y="4029727"/>
            <a:ext cx="250390" cy="246221"/>
          </a:xfrm>
          <a:prstGeom prst="rect">
            <a:avLst/>
          </a:prstGeom>
          <a:noFill/>
        </p:spPr>
        <p:txBody>
          <a:bodyPr wrap="none" rtlCol="0">
            <a:spAutoFit/>
          </a:bodyPr>
          <a:lstStyle/>
          <a:p>
            <a:r>
              <a:rPr lang="en-US" sz="1000" dirty="0" smtClean="0">
                <a:solidFill>
                  <a:prstClr val="black"/>
                </a:solidFill>
              </a:rPr>
              <a:t>2</a:t>
            </a:r>
            <a:endParaRPr lang="en-US" sz="1000" dirty="0">
              <a:solidFill>
                <a:prstClr val="black"/>
              </a:solidFill>
            </a:endParaRPr>
          </a:p>
        </p:txBody>
      </p:sp>
      <p:sp>
        <p:nvSpPr>
          <p:cNvPr id="309" name="TextBox 308"/>
          <p:cNvSpPr txBox="1"/>
          <p:nvPr/>
        </p:nvSpPr>
        <p:spPr>
          <a:xfrm>
            <a:off x="6592815" y="4029727"/>
            <a:ext cx="250390" cy="246221"/>
          </a:xfrm>
          <a:prstGeom prst="rect">
            <a:avLst/>
          </a:prstGeom>
          <a:noFill/>
        </p:spPr>
        <p:txBody>
          <a:bodyPr wrap="none" rtlCol="0">
            <a:spAutoFit/>
          </a:bodyPr>
          <a:lstStyle/>
          <a:p>
            <a:r>
              <a:rPr lang="en-US" sz="1000" dirty="0" smtClean="0">
                <a:solidFill>
                  <a:prstClr val="black"/>
                </a:solidFill>
              </a:rPr>
              <a:t>5</a:t>
            </a:r>
            <a:endParaRPr lang="en-US" sz="1000" dirty="0">
              <a:solidFill>
                <a:prstClr val="black"/>
              </a:solidFill>
            </a:endParaRPr>
          </a:p>
        </p:txBody>
      </p:sp>
      <p:sp>
        <p:nvSpPr>
          <p:cNvPr id="310" name="TextBox 309"/>
          <p:cNvSpPr txBox="1"/>
          <p:nvPr/>
        </p:nvSpPr>
        <p:spPr>
          <a:xfrm>
            <a:off x="6370804" y="4029727"/>
            <a:ext cx="250390" cy="246221"/>
          </a:xfrm>
          <a:prstGeom prst="rect">
            <a:avLst/>
          </a:prstGeom>
          <a:noFill/>
        </p:spPr>
        <p:txBody>
          <a:bodyPr wrap="none" rtlCol="0">
            <a:spAutoFit/>
          </a:bodyPr>
          <a:lstStyle/>
          <a:p>
            <a:r>
              <a:rPr lang="en-US" sz="1000" dirty="0" smtClean="0">
                <a:solidFill>
                  <a:prstClr val="black"/>
                </a:solidFill>
              </a:rPr>
              <a:t>4</a:t>
            </a:r>
            <a:endParaRPr lang="en-US" sz="1000" dirty="0">
              <a:solidFill>
                <a:prstClr val="black"/>
              </a:solidFill>
            </a:endParaRPr>
          </a:p>
        </p:txBody>
      </p:sp>
      <p:sp>
        <p:nvSpPr>
          <p:cNvPr id="311" name="TextBox 310"/>
          <p:cNvSpPr txBox="1"/>
          <p:nvPr/>
        </p:nvSpPr>
        <p:spPr>
          <a:xfrm>
            <a:off x="7050578" y="4030841"/>
            <a:ext cx="250390" cy="246221"/>
          </a:xfrm>
          <a:prstGeom prst="rect">
            <a:avLst/>
          </a:prstGeom>
          <a:noFill/>
        </p:spPr>
        <p:txBody>
          <a:bodyPr wrap="none" rtlCol="0">
            <a:spAutoFit/>
          </a:bodyPr>
          <a:lstStyle/>
          <a:p>
            <a:r>
              <a:rPr lang="en-US" sz="1000" dirty="0" smtClean="0">
                <a:solidFill>
                  <a:prstClr val="black"/>
                </a:solidFill>
              </a:rPr>
              <a:t>7</a:t>
            </a:r>
            <a:endParaRPr lang="en-US" sz="1000" dirty="0">
              <a:solidFill>
                <a:prstClr val="black"/>
              </a:solidFill>
            </a:endParaRPr>
          </a:p>
        </p:txBody>
      </p:sp>
      <p:sp>
        <p:nvSpPr>
          <p:cNvPr id="312" name="TextBox 311"/>
          <p:cNvSpPr txBox="1"/>
          <p:nvPr/>
        </p:nvSpPr>
        <p:spPr>
          <a:xfrm>
            <a:off x="6827078" y="4029078"/>
            <a:ext cx="250390" cy="246221"/>
          </a:xfrm>
          <a:prstGeom prst="rect">
            <a:avLst/>
          </a:prstGeom>
          <a:noFill/>
        </p:spPr>
        <p:txBody>
          <a:bodyPr wrap="none" rtlCol="0">
            <a:spAutoFit/>
          </a:bodyPr>
          <a:lstStyle/>
          <a:p>
            <a:r>
              <a:rPr lang="en-US" sz="1000" dirty="0" smtClean="0">
                <a:solidFill>
                  <a:prstClr val="black"/>
                </a:solidFill>
              </a:rPr>
              <a:t>6</a:t>
            </a:r>
            <a:endParaRPr lang="en-US" sz="1000" dirty="0">
              <a:solidFill>
                <a:prstClr val="black"/>
              </a:solidFill>
            </a:endParaRPr>
          </a:p>
        </p:txBody>
      </p:sp>
      <p:cxnSp>
        <p:nvCxnSpPr>
          <p:cNvPr id="313" name="Straight Arrow Connector 312"/>
          <p:cNvCxnSpPr/>
          <p:nvPr/>
        </p:nvCxnSpPr>
        <p:spPr>
          <a:xfrm flipH="1" flipV="1">
            <a:off x="5315912" y="2636046"/>
            <a:ext cx="2753996" cy="1506616"/>
          </a:xfrm>
          <a:prstGeom prst="straightConnector1">
            <a:avLst/>
          </a:prstGeom>
          <a:ln w="127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314" name="Group 313"/>
          <p:cNvGrpSpPr/>
          <p:nvPr/>
        </p:nvGrpSpPr>
        <p:grpSpPr>
          <a:xfrm>
            <a:off x="7768209" y="3952875"/>
            <a:ext cx="128016" cy="96012"/>
            <a:chOff x="6647186" y="3067050"/>
            <a:chExt cx="93339" cy="93339"/>
          </a:xfrm>
        </p:grpSpPr>
        <p:sp>
          <p:nvSpPr>
            <p:cNvPr id="315" name="Oval 314"/>
            <p:cNvSpPr/>
            <p:nvPr/>
          </p:nvSpPr>
          <p:spPr>
            <a:xfrm flipV="1">
              <a:off x="6670996" y="3092777"/>
              <a:ext cx="45719" cy="4571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prstClr val="white"/>
                </a:solidFill>
              </a:endParaRPr>
            </a:p>
          </p:txBody>
        </p:sp>
        <p:sp>
          <p:nvSpPr>
            <p:cNvPr id="316" name="Oval 315"/>
            <p:cNvSpPr/>
            <p:nvPr/>
          </p:nvSpPr>
          <p:spPr>
            <a:xfrm flipV="1">
              <a:off x="6647186" y="3067050"/>
              <a:ext cx="93339" cy="93339"/>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prstClr val="white"/>
                </a:solidFill>
              </a:endParaRPr>
            </a:p>
          </p:txBody>
        </p:sp>
      </p:grpSp>
      <p:grpSp>
        <p:nvGrpSpPr>
          <p:cNvPr id="317" name="Group 316"/>
          <p:cNvGrpSpPr/>
          <p:nvPr/>
        </p:nvGrpSpPr>
        <p:grpSpPr>
          <a:xfrm>
            <a:off x="6210300" y="3095625"/>
            <a:ext cx="128016" cy="96012"/>
            <a:chOff x="6647186" y="3067050"/>
            <a:chExt cx="93339" cy="93339"/>
          </a:xfrm>
        </p:grpSpPr>
        <p:sp>
          <p:nvSpPr>
            <p:cNvPr id="318" name="Oval 317"/>
            <p:cNvSpPr/>
            <p:nvPr/>
          </p:nvSpPr>
          <p:spPr>
            <a:xfrm flipV="1">
              <a:off x="6670996" y="3092777"/>
              <a:ext cx="45719" cy="4571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prstClr val="white"/>
                </a:solidFill>
              </a:endParaRPr>
            </a:p>
          </p:txBody>
        </p:sp>
        <p:sp>
          <p:nvSpPr>
            <p:cNvPr id="319" name="Oval 318"/>
            <p:cNvSpPr/>
            <p:nvPr/>
          </p:nvSpPr>
          <p:spPr>
            <a:xfrm flipV="1">
              <a:off x="6647186" y="3067050"/>
              <a:ext cx="93339" cy="93339"/>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prstClr val="white"/>
                </a:solidFill>
              </a:endParaRPr>
            </a:p>
          </p:txBody>
        </p:sp>
      </p:grpSp>
      <p:grpSp>
        <p:nvGrpSpPr>
          <p:cNvPr id="320" name="Group 319"/>
          <p:cNvGrpSpPr/>
          <p:nvPr/>
        </p:nvGrpSpPr>
        <p:grpSpPr>
          <a:xfrm>
            <a:off x="7334140" y="4428363"/>
            <a:ext cx="95360" cy="96012"/>
            <a:chOff x="6647186" y="3067050"/>
            <a:chExt cx="93339" cy="93339"/>
          </a:xfrm>
        </p:grpSpPr>
        <p:sp>
          <p:nvSpPr>
            <p:cNvPr id="321" name="Oval 320"/>
            <p:cNvSpPr/>
            <p:nvPr/>
          </p:nvSpPr>
          <p:spPr>
            <a:xfrm flipV="1">
              <a:off x="6670996" y="3092777"/>
              <a:ext cx="45719" cy="4571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prstClr val="white"/>
                </a:solidFill>
              </a:endParaRPr>
            </a:p>
          </p:txBody>
        </p:sp>
        <p:sp>
          <p:nvSpPr>
            <p:cNvPr id="322" name="Oval 321"/>
            <p:cNvSpPr/>
            <p:nvPr/>
          </p:nvSpPr>
          <p:spPr>
            <a:xfrm flipV="1">
              <a:off x="6647186" y="3067050"/>
              <a:ext cx="93339" cy="93339"/>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prstClr val="white"/>
                </a:solidFill>
              </a:endParaRPr>
            </a:p>
          </p:txBody>
        </p:sp>
      </p:grpSp>
      <p:cxnSp>
        <p:nvCxnSpPr>
          <p:cNvPr id="323" name="Straight Arrow Connector 322"/>
          <p:cNvCxnSpPr/>
          <p:nvPr/>
        </p:nvCxnSpPr>
        <p:spPr>
          <a:xfrm flipH="1" flipV="1">
            <a:off x="5568141" y="2315268"/>
            <a:ext cx="2020688" cy="2391616"/>
          </a:xfrm>
          <a:prstGeom prst="straightConnector1">
            <a:avLst/>
          </a:prstGeom>
          <a:ln w="127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25" name="Rectangle 324"/>
          <p:cNvSpPr/>
          <p:nvPr/>
        </p:nvSpPr>
        <p:spPr>
          <a:xfrm>
            <a:off x="6781802" y="4291340"/>
            <a:ext cx="527709" cy="261610"/>
          </a:xfrm>
          <a:prstGeom prst="rect">
            <a:avLst/>
          </a:prstGeom>
        </p:spPr>
        <p:txBody>
          <a:bodyPr wrap="none">
            <a:spAutoFit/>
          </a:bodyPr>
          <a:lstStyle/>
          <a:p>
            <a:r>
              <a:rPr lang="en-US" sz="1100" b="1" dirty="0" smtClean="0">
                <a:solidFill>
                  <a:srgbClr val="0000CC"/>
                </a:solidFill>
              </a:rPr>
              <a:t>(8, -2)</a:t>
            </a:r>
            <a:endParaRPr lang="en-US" sz="1100" b="1" dirty="0">
              <a:solidFill>
                <a:srgbClr val="0000CC"/>
              </a:solidFill>
            </a:endParaRPr>
          </a:p>
        </p:txBody>
      </p:sp>
      <p:sp>
        <p:nvSpPr>
          <p:cNvPr id="326" name="TextBox 325"/>
          <p:cNvSpPr txBox="1"/>
          <p:nvPr/>
        </p:nvSpPr>
        <p:spPr>
          <a:xfrm>
            <a:off x="7267575" y="4029078"/>
            <a:ext cx="250390" cy="246221"/>
          </a:xfrm>
          <a:prstGeom prst="rect">
            <a:avLst/>
          </a:prstGeom>
          <a:noFill/>
        </p:spPr>
        <p:txBody>
          <a:bodyPr wrap="none" rtlCol="0">
            <a:spAutoFit/>
          </a:bodyPr>
          <a:lstStyle/>
          <a:p>
            <a:r>
              <a:rPr lang="en-US" sz="1000" dirty="0" smtClean="0">
                <a:solidFill>
                  <a:prstClr val="black"/>
                </a:solidFill>
              </a:rPr>
              <a:t>8</a:t>
            </a:r>
            <a:endParaRPr lang="en-US" sz="1000" dirty="0">
              <a:solidFill>
                <a:prstClr val="black"/>
              </a:solidFill>
            </a:endParaRPr>
          </a:p>
        </p:txBody>
      </p:sp>
      <p:sp>
        <p:nvSpPr>
          <p:cNvPr id="327" name="TextBox 326"/>
          <p:cNvSpPr txBox="1"/>
          <p:nvPr/>
        </p:nvSpPr>
        <p:spPr>
          <a:xfrm>
            <a:off x="7477125" y="4030507"/>
            <a:ext cx="250390" cy="246221"/>
          </a:xfrm>
          <a:prstGeom prst="rect">
            <a:avLst/>
          </a:prstGeom>
          <a:noFill/>
        </p:spPr>
        <p:txBody>
          <a:bodyPr wrap="none" rtlCol="0">
            <a:spAutoFit/>
          </a:bodyPr>
          <a:lstStyle/>
          <a:p>
            <a:r>
              <a:rPr lang="en-US" sz="1000" dirty="0" smtClean="0">
                <a:solidFill>
                  <a:prstClr val="black"/>
                </a:solidFill>
              </a:rPr>
              <a:t>9</a:t>
            </a:r>
            <a:endParaRPr lang="en-US" sz="1000" dirty="0">
              <a:solidFill>
                <a:prstClr val="black"/>
              </a:solidFill>
            </a:endParaRPr>
          </a:p>
        </p:txBody>
      </p:sp>
      <p:sp>
        <p:nvSpPr>
          <p:cNvPr id="328" name="TextBox 327"/>
          <p:cNvSpPr txBox="1"/>
          <p:nvPr/>
        </p:nvSpPr>
        <p:spPr>
          <a:xfrm>
            <a:off x="7686676" y="4019553"/>
            <a:ext cx="316112" cy="246221"/>
          </a:xfrm>
          <a:prstGeom prst="rect">
            <a:avLst/>
          </a:prstGeom>
          <a:noFill/>
        </p:spPr>
        <p:txBody>
          <a:bodyPr wrap="none" rtlCol="0">
            <a:spAutoFit/>
          </a:bodyPr>
          <a:lstStyle/>
          <a:p>
            <a:r>
              <a:rPr lang="en-US" sz="1000" dirty="0" smtClean="0">
                <a:solidFill>
                  <a:prstClr val="black"/>
                </a:solidFill>
              </a:rPr>
              <a:t>10</a:t>
            </a:r>
            <a:endParaRPr lang="en-US" sz="1000" dirty="0">
              <a:solidFill>
                <a:prstClr val="black"/>
              </a:solidFill>
            </a:endParaRPr>
          </a:p>
        </p:txBody>
      </p:sp>
      <p:sp>
        <p:nvSpPr>
          <p:cNvPr id="337" name="TextBox 336"/>
          <p:cNvSpPr txBox="1"/>
          <p:nvPr/>
        </p:nvSpPr>
        <p:spPr>
          <a:xfrm>
            <a:off x="5343525" y="4192432"/>
            <a:ext cx="288862" cy="246221"/>
          </a:xfrm>
          <a:prstGeom prst="rect">
            <a:avLst/>
          </a:prstGeom>
          <a:noFill/>
        </p:spPr>
        <p:txBody>
          <a:bodyPr wrap="none" rtlCol="0">
            <a:spAutoFit/>
          </a:bodyPr>
          <a:lstStyle/>
          <a:p>
            <a:r>
              <a:rPr lang="en-US" sz="1000" dirty="0" smtClean="0">
                <a:solidFill>
                  <a:prstClr val="black"/>
                </a:solidFill>
              </a:rPr>
              <a:t>-1</a:t>
            </a:r>
            <a:endParaRPr lang="en-US" sz="1000" dirty="0">
              <a:solidFill>
                <a:prstClr val="black"/>
              </a:solidFill>
            </a:endParaRPr>
          </a:p>
        </p:txBody>
      </p:sp>
      <p:sp>
        <p:nvSpPr>
          <p:cNvPr id="338" name="TextBox 337"/>
          <p:cNvSpPr txBox="1"/>
          <p:nvPr/>
        </p:nvSpPr>
        <p:spPr>
          <a:xfrm>
            <a:off x="5334000" y="4344832"/>
            <a:ext cx="288862" cy="246221"/>
          </a:xfrm>
          <a:prstGeom prst="rect">
            <a:avLst/>
          </a:prstGeom>
          <a:noFill/>
        </p:spPr>
        <p:txBody>
          <a:bodyPr wrap="none" rtlCol="0">
            <a:spAutoFit/>
          </a:bodyPr>
          <a:lstStyle/>
          <a:p>
            <a:r>
              <a:rPr lang="en-US" sz="1000" dirty="0" smtClean="0">
                <a:solidFill>
                  <a:prstClr val="black"/>
                </a:solidFill>
              </a:rPr>
              <a:t>-2</a:t>
            </a:r>
            <a:endParaRPr lang="en-US" sz="1000" dirty="0">
              <a:solidFill>
                <a:prstClr val="black"/>
              </a:solidFill>
            </a:endParaRPr>
          </a:p>
        </p:txBody>
      </p:sp>
      <p:cxnSp>
        <p:nvCxnSpPr>
          <p:cNvPr id="341" name="Straight Connector 340"/>
          <p:cNvCxnSpPr/>
          <p:nvPr/>
        </p:nvCxnSpPr>
        <p:spPr>
          <a:xfrm flipH="1">
            <a:off x="2876550" y="2303536"/>
            <a:ext cx="794" cy="2516117"/>
          </a:xfrm>
          <a:prstGeom prst="line">
            <a:avLst/>
          </a:prstGeom>
        </p:spPr>
        <p:style>
          <a:lnRef idx="1">
            <a:schemeClr val="dk1"/>
          </a:lnRef>
          <a:fillRef idx="0">
            <a:schemeClr val="dk1"/>
          </a:fillRef>
          <a:effectRef idx="0">
            <a:schemeClr val="dk1"/>
          </a:effectRef>
          <a:fontRef idx="minor">
            <a:schemeClr val="tx1"/>
          </a:fontRef>
        </p:style>
      </p:cxnSp>
      <p:sp>
        <p:nvSpPr>
          <p:cNvPr id="342" name="Rectangle 341"/>
          <p:cNvSpPr/>
          <p:nvPr/>
        </p:nvSpPr>
        <p:spPr>
          <a:xfrm>
            <a:off x="2842060" y="2495550"/>
            <a:ext cx="2385589" cy="523220"/>
          </a:xfrm>
          <a:prstGeom prst="rect">
            <a:avLst/>
          </a:prstGeom>
        </p:spPr>
        <p:txBody>
          <a:bodyPr wrap="none">
            <a:spAutoFit/>
          </a:bodyPr>
          <a:lstStyle/>
          <a:p>
            <a:pPr>
              <a:defRPr/>
            </a:pPr>
            <a:r>
              <a:rPr lang="en-US" sz="1400" kern="0" dirty="0" smtClean="0">
                <a:solidFill>
                  <a:prstClr val="black"/>
                </a:solidFill>
              </a:rPr>
              <a:t>Since the point of intersection</a:t>
            </a:r>
          </a:p>
          <a:p>
            <a:pPr>
              <a:defRPr/>
            </a:pPr>
            <a:r>
              <a:rPr lang="en-US" sz="1400" kern="0" dirty="0" smtClean="0">
                <a:solidFill>
                  <a:prstClr val="black"/>
                </a:solidFill>
              </a:rPr>
              <a:t> is (3 , 5) </a:t>
            </a:r>
            <a:endParaRPr lang="en-US" sz="1400" kern="0" dirty="0">
              <a:solidFill>
                <a:prstClr val="black"/>
              </a:solidFill>
            </a:endParaRPr>
          </a:p>
        </p:txBody>
      </p:sp>
      <p:sp>
        <p:nvSpPr>
          <p:cNvPr id="343" name="Rectangle 342"/>
          <p:cNvSpPr/>
          <p:nvPr/>
        </p:nvSpPr>
        <p:spPr>
          <a:xfrm>
            <a:off x="2857500" y="2981981"/>
            <a:ext cx="2345514" cy="738664"/>
          </a:xfrm>
          <a:prstGeom prst="rect">
            <a:avLst/>
          </a:prstGeom>
        </p:spPr>
        <p:txBody>
          <a:bodyPr wrap="none">
            <a:spAutoFit/>
          </a:bodyPr>
          <a:lstStyle/>
          <a:p>
            <a:pPr>
              <a:defRPr/>
            </a:pPr>
            <a:r>
              <a:rPr lang="en-US" sz="1400" kern="0" dirty="0" smtClean="0">
                <a:solidFill>
                  <a:srgbClr val="FF0000"/>
                </a:solidFill>
              </a:rPr>
              <a:t>Cost of one pencil is Rs. 3 and</a:t>
            </a:r>
          </a:p>
          <a:p>
            <a:pPr>
              <a:defRPr/>
            </a:pPr>
            <a:r>
              <a:rPr lang="en-US" sz="1400" kern="0" dirty="0" smtClean="0">
                <a:solidFill>
                  <a:srgbClr val="FF0000"/>
                </a:solidFill>
              </a:rPr>
              <a:t>Cost of one pen is Rs. 5 </a:t>
            </a:r>
          </a:p>
          <a:p>
            <a:pPr>
              <a:defRPr/>
            </a:pPr>
            <a:endParaRPr lang="en-US" sz="1400" kern="0" dirty="0">
              <a:solidFill>
                <a:prstClr val="black"/>
              </a:solidFill>
            </a:endParaRPr>
          </a:p>
        </p:txBody>
      </p:sp>
      <p:sp>
        <p:nvSpPr>
          <p:cNvPr id="172" name="Cloud 171"/>
          <p:cNvSpPr/>
          <p:nvPr/>
        </p:nvSpPr>
        <p:spPr>
          <a:xfrm>
            <a:off x="3448503" y="895350"/>
            <a:ext cx="4857303" cy="1698016"/>
          </a:xfrm>
          <a:prstGeom prst="cloud">
            <a:avLst/>
          </a:prstGeom>
          <a:solidFill>
            <a:srgbClr val="482D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If x = 2,</a:t>
            </a:r>
          </a:p>
          <a:p>
            <a:pPr algn="ctr"/>
            <a:r>
              <a:rPr lang="en-US" sz="1400" b="1" dirty="0" smtClean="0">
                <a:solidFill>
                  <a:prstClr val="white"/>
                </a:solidFill>
              </a:rPr>
              <a:t>5(2) + 7y = 50</a:t>
            </a:r>
          </a:p>
          <a:p>
            <a:pPr algn="ctr"/>
            <a:r>
              <a:rPr lang="en-US" sz="1400" b="1" dirty="0" smtClean="0">
                <a:solidFill>
                  <a:prstClr val="white"/>
                </a:solidFill>
              </a:rPr>
              <a:t>7y = 50 – 10 = 40</a:t>
            </a:r>
          </a:p>
          <a:p>
            <a:pPr algn="ctr"/>
            <a:r>
              <a:rPr lang="en-US" sz="1400" b="1" dirty="0" smtClean="0">
                <a:solidFill>
                  <a:prstClr val="white"/>
                </a:solidFill>
              </a:rPr>
              <a:t>Value of y is in decimal which cannot be plotted on graph</a:t>
            </a:r>
          </a:p>
        </p:txBody>
      </p:sp>
      <p:sp>
        <p:nvSpPr>
          <p:cNvPr id="136" name="Cloud 135"/>
          <p:cNvSpPr/>
          <p:nvPr/>
        </p:nvSpPr>
        <p:spPr>
          <a:xfrm>
            <a:off x="2838903" y="1200150"/>
            <a:ext cx="4857303" cy="1698016"/>
          </a:xfrm>
          <a:prstGeom prst="cloud">
            <a:avLst/>
          </a:prstGeom>
          <a:solidFill>
            <a:srgbClr val="482D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Cost of 1 pencil is Rs. x </a:t>
            </a:r>
          </a:p>
          <a:p>
            <a:pPr algn="ctr"/>
            <a:r>
              <a:rPr lang="en-US" sz="1400" b="1" dirty="0" smtClean="0">
                <a:solidFill>
                  <a:prstClr val="white"/>
                </a:solidFill>
              </a:rPr>
              <a:t>Hence cost of 5 pencils = Rs. 5x</a:t>
            </a:r>
          </a:p>
          <a:p>
            <a:pPr algn="ctr"/>
            <a:r>
              <a:rPr lang="en-US" sz="1400" b="1" dirty="0" smtClean="0">
                <a:solidFill>
                  <a:prstClr val="white"/>
                </a:solidFill>
              </a:rPr>
              <a:t>Similarly cost of 7 pens = Rs. 7y</a:t>
            </a:r>
          </a:p>
        </p:txBody>
      </p:sp>
      <p:sp>
        <p:nvSpPr>
          <p:cNvPr id="170" name="Cloud 169"/>
          <p:cNvSpPr/>
          <p:nvPr/>
        </p:nvSpPr>
        <p:spPr>
          <a:xfrm>
            <a:off x="3296102" y="1123950"/>
            <a:ext cx="4857303" cy="1698016"/>
          </a:xfrm>
          <a:prstGeom prst="cloud">
            <a:avLst/>
          </a:prstGeom>
          <a:solidFill>
            <a:srgbClr val="482D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If x = 0,</a:t>
            </a:r>
          </a:p>
          <a:p>
            <a:pPr algn="ctr"/>
            <a:r>
              <a:rPr lang="en-US" sz="1400" b="1" dirty="0" smtClean="0">
                <a:solidFill>
                  <a:prstClr val="white"/>
                </a:solidFill>
              </a:rPr>
              <a:t>5(0) + 7y = 50</a:t>
            </a:r>
          </a:p>
          <a:p>
            <a:pPr algn="ctr"/>
            <a:r>
              <a:rPr lang="en-US" sz="1400" b="1" dirty="0" smtClean="0">
                <a:solidFill>
                  <a:prstClr val="white"/>
                </a:solidFill>
              </a:rPr>
              <a:t>7y = 50</a:t>
            </a:r>
          </a:p>
          <a:p>
            <a:pPr algn="ctr"/>
            <a:r>
              <a:rPr lang="en-US" sz="1400" b="1" dirty="0" smtClean="0">
                <a:solidFill>
                  <a:prstClr val="white"/>
                </a:solidFill>
              </a:rPr>
              <a:t>Value of y is in decimal which cannot be plotted on graph</a:t>
            </a:r>
          </a:p>
        </p:txBody>
      </p:sp>
      <p:sp>
        <p:nvSpPr>
          <p:cNvPr id="344" name="Cloud 343"/>
          <p:cNvSpPr/>
          <p:nvPr/>
        </p:nvSpPr>
        <p:spPr>
          <a:xfrm>
            <a:off x="3677102" y="1207704"/>
            <a:ext cx="4857303" cy="1698016"/>
          </a:xfrm>
          <a:prstGeom prst="cloud">
            <a:avLst/>
          </a:prstGeom>
          <a:solidFill>
            <a:srgbClr val="482D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If x = 3,</a:t>
            </a:r>
          </a:p>
          <a:p>
            <a:pPr algn="ctr"/>
            <a:r>
              <a:rPr lang="en-US" sz="1400" b="1" dirty="0" smtClean="0">
                <a:solidFill>
                  <a:prstClr val="white"/>
                </a:solidFill>
              </a:rPr>
              <a:t>5(3) + 7y = 50</a:t>
            </a:r>
          </a:p>
          <a:p>
            <a:pPr algn="ctr"/>
            <a:r>
              <a:rPr lang="en-US" sz="1400" b="1" dirty="0" smtClean="0">
                <a:solidFill>
                  <a:prstClr val="white"/>
                </a:solidFill>
              </a:rPr>
              <a:t>7y = 35</a:t>
            </a:r>
          </a:p>
          <a:p>
            <a:pPr algn="ctr"/>
            <a:r>
              <a:rPr lang="en-US" sz="1400" b="1" dirty="0" smtClean="0">
                <a:solidFill>
                  <a:prstClr val="white"/>
                </a:solidFill>
              </a:rPr>
              <a:t>y = 5</a:t>
            </a:r>
          </a:p>
        </p:txBody>
      </p:sp>
    </p:spTree>
    <p:extLst>
      <p:ext uri="{BB962C8B-B14F-4D97-AF65-F5344CB8AC3E}">
        <p14:creationId xmlns:p14="http://schemas.microsoft.com/office/powerpoint/2010/main" val="272648669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wipe(left)">
                                      <p:cBhvr>
                                        <p:cTn id="12" dur="1000"/>
                                        <p:tgtEl>
                                          <p:spTgt spid="1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wipe(left)">
                                      <p:cBhvr>
                                        <p:cTn id="17" dur="10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7"/>
                                        </p:tgtEl>
                                        <p:attrNameLst>
                                          <p:attrName>style.visibility</p:attrName>
                                        </p:attrNameLst>
                                      </p:cBhvr>
                                      <p:to>
                                        <p:strVal val="visible"/>
                                      </p:to>
                                    </p:set>
                                    <p:animEffect transition="in" filter="wipe(left)">
                                      <p:cBhvr>
                                        <p:cTn id="22" dur="1000"/>
                                        <p:tgtEl>
                                          <p:spTgt spid="137"/>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34"/>
                                        </p:tgtEl>
                                        <p:attrNameLst>
                                          <p:attrName>style.visibility</p:attrName>
                                        </p:attrNameLst>
                                      </p:cBhvr>
                                      <p:to>
                                        <p:strVal val="visible"/>
                                      </p:to>
                                    </p:set>
                                    <p:anim calcmode="lin" valueType="num">
                                      <p:cBhvr>
                                        <p:cTn id="27" dur="500" fill="hold"/>
                                        <p:tgtEl>
                                          <p:spTgt spid="134"/>
                                        </p:tgtEl>
                                        <p:attrNameLst>
                                          <p:attrName>ppt_w</p:attrName>
                                        </p:attrNameLst>
                                      </p:cBhvr>
                                      <p:tavLst>
                                        <p:tav tm="0">
                                          <p:val>
                                            <p:fltVal val="0"/>
                                          </p:val>
                                        </p:tav>
                                        <p:tav tm="100000">
                                          <p:val>
                                            <p:strVal val="#ppt_w"/>
                                          </p:val>
                                        </p:tav>
                                      </p:tavLst>
                                    </p:anim>
                                    <p:anim calcmode="lin" valueType="num">
                                      <p:cBhvr>
                                        <p:cTn id="28" dur="500" fill="hold"/>
                                        <p:tgtEl>
                                          <p:spTgt spid="134"/>
                                        </p:tgtEl>
                                        <p:attrNameLst>
                                          <p:attrName>ppt_h</p:attrName>
                                        </p:attrNameLst>
                                      </p:cBhvr>
                                      <p:tavLst>
                                        <p:tav tm="0">
                                          <p:val>
                                            <p:fltVal val="0"/>
                                          </p:val>
                                        </p:tav>
                                        <p:tav tm="100000">
                                          <p:val>
                                            <p:strVal val="#ppt_h"/>
                                          </p:val>
                                        </p:tav>
                                      </p:tavLst>
                                    </p:anim>
                                    <p:animEffect transition="in" filter="fade">
                                      <p:cBhvr>
                                        <p:cTn id="29" dur="500"/>
                                        <p:tgtEl>
                                          <p:spTgt spid="13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36"/>
                                        </p:tgtEl>
                                        <p:attrNameLst>
                                          <p:attrName>style.visibility</p:attrName>
                                        </p:attrNameLst>
                                      </p:cBhvr>
                                      <p:to>
                                        <p:strVal val="visible"/>
                                      </p:to>
                                    </p:set>
                                    <p:animEffect transition="in" filter="wipe(left)">
                                      <p:cBhvr>
                                        <p:cTn id="34" dur="500"/>
                                        <p:tgtEl>
                                          <p:spTgt spid="13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38"/>
                                        </p:tgtEl>
                                        <p:attrNameLst>
                                          <p:attrName>style.visibility</p:attrName>
                                        </p:attrNameLst>
                                      </p:cBhvr>
                                      <p:to>
                                        <p:strVal val="visible"/>
                                      </p:to>
                                    </p:set>
                                    <p:animEffect transition="in" filter="wipe(left)">
                                      <p:cBhvr>
                                        <p:cTn id="39" dur="500"/>
                                        <p:tgtEl>
                                          <p:spTgt spid="13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39"/>
                                        </p:tgtEl>
                                        <p:attrNameLst>
                                          <p:attrName>style.visibility</p:attrName>
                                        </p:attrNameLst>
                                      </p:cBhvr>
                                      <p:to>
                                        <p:strVal val="visible"/>
                                      </p:to>
                                    </p:set>
                                    <p:animEffect transition="in" filter="wipe(left)">
                                      <p:cBhvr>
                                        <p:cTn id="44" dur="500"/>
                                        <p:tgtEl>
                                          <p:spTgt spid="13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40"/>
                                        </p:tgtEl>
                                        <p:attrNameLst>
                                          <p:attrName>style.visibility</p:attrName>
                                        </p:attrNameLst>
                                      </p:cBhvr>
                                      <p:to>
                                        <p:strVal val="visible"/>
                                      </p:to>
                                    </p:set>
                                    <p:animEffect transition="in" filter="wipe(left)">
                                      <p:cBhvr>
                                        <p:cTn id="49" dur="500"/>
                                        <p:tgtEl>
                                          <p:spTgt spid="14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41"/>
                                        </p:tgtEl>
                                        <p:attrNameLst>
                                          <p:attrName>style.visibility</p:attrName>
                                        </p:attrNameLst>
                                      </p:cBhvr>
                                      <p:to>
                                        <p:strVal val="visible"/>
                                      </p:to>
                                    </p:set>
                                    <p:animEffect transition="in" filter="wipe(left)">
                                      <p:cBhvr>
                                        <p:cTn id="54" dur="500"/>
                                        <p:tgtEl>
                                          <p:spTgt spid="14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42"/>
                                        </p:tgtEl>
                                        <p:attrNameLst>
                                          <p:attrName>style.visibility</p:attrName>
                                        </p:attrNameLst>
                                      </p:cBhvr>
                                      <p:to>
                                        <p:strVal val="visible"/>
                                      </p:to>
                                    </p:set>
                                    <p:animEffect transition="in" filter="wipe(left)">
                                      <p:cBhvr>
                                        <p:cTn id="59" dur="500"/>
                                        <p:tgtEl>
                                          <p:spTgt spid="142"/>
                                        </p:tgtEl>
                                      </p:cBhvr>
                                    </p:animEffect>
                                  </p:childTnLst>
                                </p:cTn>
                              </p:par>
                              <p:par>
                                <p:cTn id="60" presetID="22" presetClass="exit" presetSubtype="8" fill="hold" grpId="1" nodeType="withEffect">
                                  <p:stCondLst>
                                    <p:cond delay="0"/>
                                  </p:stCondLst>
                                  <p:childTnLst>
                                    <p:animEffect transition="out" filter="wipe(left)">
                                      <p:cBhvr>
                                        <p:cTn id="61" dur="500"/>
                                        <p:tgtEl>
                                          <p:spTgt spid="136"/>
                                        </p:tgtEl>
                                      </p:cBhvr>
                                    </p:animEffect>
                                    <p:set>
                                      <p:cBhvr>
                                        <p:cTn id="62" dur="1" fill="hold">
                                          <p:stCondLst>
                                            <p:cond delay="499"/>
                                          </p:stCondLst>
                                        </p:cTn>
                                        <p:tgtEl>
                                          <p:spTgt spid="136"/>
                                        </p:tgtEl>
                                        <p:attrNameLst>
                                          <p:attrName>style.visibility</p:attrName>
                                        </p:attrNameLst>
                                      </p:cBhvr>
                                      <p:to>
                                        <p:strVal val="hidden"/>
                                      </p:to>
                                    </p:set>
                                  </p:childTnLst>
                                </p:cTn>
                              </p:par>
                            </p:childTnLst>
                          </p:cTn>
                        </p:par>
                        <p:par>
                          <p:cTn id="63" fill="hold">
                            <p:stCondLst>
                              <p:cond delay="500"/>
                            </p:stCondLst>
                            <p:childTnLst>
                              <p:par>
                                <p:cTn id="64" presetID="10" presetClass="exit" presetSubtype="0" fill="hold" grpId="1" nodeType="afterEffect">
                                  <p:stCondLst>
                                    <p:cond delay="0"/>
                                  </p:stCondLst>
                                  <p:childTnLst>
                                    <p:animEffect transition="out" filter="fade">
                                      <p:cBhvr>
                                        <p:cTn id="65" dur="500"/>
                                        <p:tgtEl>
                                          <p:spTgt spid="134"/>
                                        </p:tgtEl>
                                      </p:cBhvr>
                                    </p:animEffect>
                                    <p:set>
                                      <p:cBhvr>
                                        <p:cTn id="66" dur="1" fill="hold">
                                          <p:stCondLst>
                                            <p:cond delay="499"/>
                                          </p:stCondLst>
                                        </p:cTn>
                                        <p:tgtEl>
                                          <p:spTgt spid="134"/>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43"/>
                                        </p:tgtEl>
                                        <p:attrNameLst>
                                          <p:attrName>style.visibility</p:attrName>
                                        </p:attrNameLst>
                                      </p:cBhvr>
                                      <p:to>
                                        <p:strVal val="visible"/>
                                      </p:to>
                                    </p:set>
                                    <p:animEffect transition="in" filter="wipe(left)">
                                      <p:cBhvr>
                                        <p:cTn id="71" dur="1000"/>
                                        <p:tgtEl>
                                          <p:spTgt spid="143"/>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135"/>
                                        </p:tgtEl>
                                        <p:attrNameLst>
                                          <p:attrName>style.visibility</p:attrName>
                                        </p:attrNameLst>
                                      </p:cBhvr>
                                      <p:to>
                                        <p:strVal val="visible"/>
                                      </p:to>
                                    </p:set>
                                    <p:anim calcmode="lin" valueType="num">
                                      <p:cBhvr>
                                        <p:cTn id="76" dur="500" fill="hold"/>
                                        <p:tgtEl>
                                          <p:spTgt spid="135"/>
                                        </p:tgtEl>
                                        <p:attrNameLst>
                                          <p:attrName>ppt_w</p:attrName>
                                        </p:attrNameLst>
                                      </p:cBhvr>
                                      <p:tavLst>
                                        <p:tav tm="0">
                                          <p:val>
                                            <p:fltVal val="0"/>
                                          </p:val>
                                        </p:tav>
                                        <p:tav tm="100000">
                                          <p:val>
                                            <p:strVal val="#ppt_w"/>
                                          </p:val>
                                        </p:tav>
                                      </p:tavLst>
                                    </p:anim>
                                    <p:anim calcmode="lin" valueType="num">
                                      <p:cBhvr>
                                        <p:cTn id="77" dur="500" fill="hold"/>
                                        <p:tgtEl>
                                          <p:spTgt spid="135"/>
                                        </p:tgtEl>
                                        <p:attrNameLst>
                                          <p:attrName>ppt_h</p:attrName>
                                        </p:attrNameLst>
                                      </p:cBhvr>
                                      <p:tavLst>
                                        <p:tav tm="0">
                                          <p:val>
                                            <p:fltVal val="0"/>
                                          </p:val>
                                        </p:tav>
                                        <p:tav tm="100000">
                                          <p:val>
                                            <p:strVal val="#ppt_h"/>
                                          </p:val>
                                        </p:tav>
                                      </p:tavLst>
                                    </p:anim>
                                    <p:animEffect transition="in" filter="fade">
                                      <p:cBhvr>
                                        <p:cTn id="78" dur="500"/>
                                        <p:tgtEl>
                                          <p:spTgt spid="135"/>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44"/>
                                        </p:tgtEl>
                                        <p:attrNameLst>
                                          <p:attrName>style.visibility</p:attrName>
                                        </p:attrNameLst>
                                      </p:cBhvr>
                                      <p:to>
                                        <p:strVal val="visible"/>
                                      </p:to>
                                    </p:set>
                                    <p:animEffect transition="in" filter="wipe(left)">
                                      <p:cBhvr>
                                        <p:cTn id="83" dur="500"/>
                                        <p:tgtEl>
                                          <p:spTgt spid="144"/>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145"/>
                                        </p:tgtEl>
                                        <p:attrNameLst>
                                          <p:attrName>style.visibility</p:attrName>
                                        </p:attrNameLst>
                                      </p:cBhvr>
                                      <p:to>
                                        <p:strVal val="visible"/>
                                      </p:to>
                                    </p:set>
                                    <p:animEffect transition="in" filter="wipe(left)">
                                      <p:cBhvr>
                                        <p:cTn id="88" dur="500"/>
                                        <p:tgtEl>
                                          <p:spTgt spid="145"/>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146"/>
                                        </p:tgtEl>
                                        <p:attrNameLst>
                                          <p:attrName>style.visibility</p:attrName>
                                        </p:attrNameLst>
                                      </p:cBhvr>
                                      <p:to>
                                        <p:strVal val="visible"/>
                                      </p:to>
                                    </p:set>
                                    <p:animEffect transition="in" filter="wipe(left)">
                                      <p:cBhvr>
                                        <p:cTn id="93" dur="500"/>
                                        <p:tgtEl>
                                          <p:spTgt spid="146"/>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147"/>
                                        </p:tgtEl>
                                        <p:attrNameLst>
                                          <p:attrName>style.visibility</p:attrName>
                                        </p:attrNameLst>
                                      </p:cBhvr>
                                      <p:to>
                                        <p:strVal val="visible"/>
                                      </p:to>
                                    </p:set>
                                    <p:animEffect transition="in" filter="wipe(left)">
                                      <p:cBhvr>
                                        <p:cTn id="98" dur="500"/>
                                        <p:tgtEl>
                                          <p:spTgt spid="147"/>
                                        </p:tgtEl>
                                      </p:cBhvr>
                                    </p:animEffect>
                                  </p:childTnLst>
                                </p:cTn>
                              </p:par>
                            </p:childTnLst>
                          </p:cTn>
                        </p:par>
                        <p:par>
                          <p:cTn id="99" fill="hold">
                            <p:stCondLst>
                              <p:cond delay="500"/>
                            </p:stCondLst>
                            <p:childTnLst>
                              <p:par>
                                <p:cTn id="100" presetID="10" presetClass="exit" presetSubtype="0" fill="hold" grpId="1" nodeType="afterEffect">
                                  <p:stCondLst>
                                    <p:cond delay="0"/>
                                  </p:stCondLst>
                                  <p:childTnLst>
                                    <p:animEffect transition="out" filter="fade">
                                      <p:cBhvr>
                                        <p:cTn id="101" dur="500"/>
                                        <p:tgtEl>
                                          <p:spTgt spid="135"/>
                                        </p:tgtEl>
                                      </p:cBhvr>
                                    </p:animEffect>
                                    <p:set>
                                      <p:cBhvr>
                                        <p:cTn id="102" dur="1" fill="hold">
                                          <p:stCondLst>
                                            <p:cond delay="499"/>
                                          </p:stCondLst>
                                        </p:cTn>
                                        <p:tgtEl>
                                          <p:spTgt spid="135"/>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148"/>
                                        </p:tgtEl>
                                        <p:attrNameLst>
                                          <p:attrName>style.visibility</p:attrName>
                                        </p:attrNameLst>
                                      </p:cBhvr>
                                      <p:to>
                                        <p:strVal val="visible"/>
                                      </p:to>
                                    </p:set>
                                    <p:animEffect transition="in" filter="wipe(left)">
                                      <p:cBhvr>
                                        <p:cTn id="107" dur="500"/>
                                        <p:tgtEl>
                                          <p:spTgt spid="148"/>
                                        </p:tgtEl>
                                      </p:cBhvr>
                                    </p:animEffect>
                                  </p:childTnLst>
                                </p:cTn>
                              </p:par>
                            </p:childTnLst>
                          </p:cTn>
                        </p:par>
                      </p:childTnLst>
                    </p:cTn>
                  </p:par>
                  <p:par>
                    <p:cTn id="108" fill="hold">
                      <p:stCondLst>
                        <p:cond delay="indefinite"/>
                      </p:stCondLst>
                      <p:childTnLst>
                        <p:par>
                          <p:cTn id="109" fill="hold">
                            <p:stCondLst>
                              <p:cond delay="0"/>
                            </p:stCondLst>
                            <p:childTnLst>
                              <p:par>
                                <p:cTn id="110" presetID="53" presetClass="entr" presetSubtype="16" fill="hold" grpId="0" nodeType="clickEffect">
                                  <p:stCondLst>
                                    <p:cond delay="0"/>
                                  </p:stCondLst>
                                  <p:childTnLst>
                                    <p:set>
                                      <p:cBhvr>
                                        <p:cTn id="111" dur="1" fill="hold">
                                          <p:stCondLst>
                                            <p:cond delay="0"/>
                                          </p:stCondLst>
                                        </p:cTn>
                                        <p:tgtEl>
                                          <p:spTgt spid="196"/>
                                        </p:tgtEl>
                                        <p:attrNameLst>
                                          <p:attrName>style.visibility</p:attrName>
                                        </p:attrNameLst>
                                      </p:cBhvr>
                                      <p:to>
                                        <p:strVal val="visible"/>
                                      </p:to>
                                    </p:set>
                                    <p:anim calcmode="lin" valueType="num">
                                      <p:cBhvr>
                                        <p:cTn id="112" dur="500" fill="hold"/>
                                        <p:tgtEl>
                                          <p:spTgt spid="196"/>
                                        </p:tgtEl>
                                        <p:attrNameLst>
                                          <p:attrName>ppt_w</p:attrName>
                                        </p:attrNameLst>
                                      </p:cBhvr>
                                      <p:tavLst>
                                        <p:tav tm="0">
                                          <p:val>
                                            <p:fltVal val="0"/>
                                          </p:val>
                                        </p:tav>
                                        <p:tav tm="100000">
                                          <p:val>
                                            <p:strVal val="#ppt_w"/>
                                          </p:val>
                                        </p:tav>
                                      </p:tavLst>
                                    </p:anim>
                                    <p:anim calcmode="lin" valueType="num">
                                      <p:cBhvr>
                                        <p:cTn id="113" dur="500" fill="hold"/>
                                        <p:tgtEl>
                                          <p:spTgt spid="196"/>
                                        </p:tgtEl>
                                        <p:attrNameLst>
                                          <p:attrName>ppt_h</p:attrName>
                                        </p:attrNameLst>
                                      </p:cBhvr>
                                      <p:tavLst>
                                        <p:tav tm="0">
                                          <p:val>
                                            <p:fltVal val="0"/>
                                          </p:val>
                                        </p:tav>
                                        <p:tav tm="100000">
                                          <p:val>
                                            <p:strVal val="#ppt_h"/>
                                          </p:val>
                                        </p:tav>
                                      </p:tavLst>
                                    </p:anim>
                                    <p:animEffect transition="in" filter="fade">
                                      <p:cBhvr>
                                        <p:cTn id="114" dur="500"/>
                                        <p:tgtEl>
                                          <p:spTgt spid="196"/>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43"/>
                                        </p:tgtEl>
                                        <p:attrNameLst>
                                          <p:attrName>style.visibility</p:attrName>
                                        </p:attrNameLst>
                                      </p:cBhvr>
                                      <p:to>
                                        <p:strVal val="visible"/>
                                      </p:to>
                                    </p:set>
                                    <p:animEffect transition="in" filter="wipe(left)">
                                      <p:cBhvr>
                                        <p:cTn id="119" dur="1000"/>
                                        <p:tgtEl>
                                          <p:spTgt spid="43"/>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nodeType="clickEffect">
                                  <p:stCondLst>
                                    <p:cond delay="0"/>
                                  </p:stCondLst>
                                  <p:childTnLst>
                                    <p:set>
                                      <p:cBhvr>
                                        <p:cTn id="123" dur="1" fill="hold">
                                          <p:stCondLst>
                                            <p:cond delay="0"/>
                                          </p:stCondLst>
                                        </p:cTn>
                                        <p:tgtEl>
                                          <p:spTgt spid="44"/>
                                        </p:tgtEl>
                                        <p:attrNameLst>
                                          <p:attrName>style.visibility</p:attrName>
                                        </p:attrNameLst>
                                      </p:cBhvr>
                                      <p:to>
                                        <p:strVal val="visible"/>
                                      </p:to>
                                    </p:set>
                                    <p:animEffect transition="in" filter="wipe(left)">
                                      <p:cBhvr>
                                        <p:cTn id="124" dur="1000"/>
                                        <p:tgtEl>
                                          <p:spTgt spid="44"/>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61"/>
                                        </p:tgtEl>
                                        <p:attrNameLst>
                                          <p:attrName>style.visibility</p:attrName>
                                        </p:attrNameLst>
                                      </p:cBhvr>
                                      <p:to>
                                        <p:strVal val="visible"/>
                                      </p:to>
                                    </p:set>
                                    <p:animEffect transition="in" filter="wipe(left)">
                                      <p:cBhvr>
                                        <p:cTn id="129" dur="1000"/>
                                        <p:tgtEl>
                                          <p:spTgt spid="61"/>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62"/>
                                        </p:tgtEl>
                                        <p:attrNameLst>
                                          <p:attrName>style.visibility</p:attrName>
                                        </p:attrNameLst>
                                      </p:cBhvr>
                                      <p:to>
                                        <p:strVal val="visible"/>
                                      </p:to>
                                    </p:set>
                                    <p:animEffect transition="in" filter="wipe(left)">
                                      <p:cBhvr>
                                        <p:cTn id="134" dur="1000"/>
                                        <p:tgtEl>
                                          <p:spTgt spid="62"/>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grpId="0" nodeType="clickEffect">
                                  <p:stCondLst>
                                    <p:cond delay="0"/>
                                  </p:stCondLst>
                                  <p:childTnLst>
                                    <p:set>
                                      <p:cBhvr>
                                        <p:cTn id="138" dur="1" fill="hold">
                                          <p:stCondLst>
                                            <p:cond delay="0"/>
                                          </p:stCondLst>
                                        </p:cTn>
                                        <p:tgtEl>
                                          <p:spTgt spid="63"/>
                                        </p:tgtEl>
                                        <p:attrNameLst>
                                          <p:attrName>style.visibility</p:attrName>
                                        </p:attrNameLst>
                                      </p:cBhvr>
                                      <p:to>
                                        <p:strVal val="visible"/>
                                      </p:to>
                                    </p:set>
                                    <p:animEffect transition="in" filter="wipe(left)">
                                      <p:cBhvr>
                                        <p:cTn id="139" dur="1000"/>
                                        <p:tgtEl>
                                          <p:spTgt spid="63"/>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170"/>
                                        </p:tgtEl>
                                        <p:attrNameLst>
                                          <p:attrName>style.visibility</p:attrName>
                                        </p:attrNameLst>
                                      </p:cBhvr>
                                      <p:to>
                                        <p:strVal val="visible"/>
                                      </p:to>
                                    </p:set>
                                    <p:animEffect transition="in" filter="wipe(left)">
                                      <p:cBhvr>
                                        <p:cTn id="144" dur="500"/>
                                        <p:tgtEl>
                                          <p:spTgt spid="170"/>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171"/>
                                        </p:tgtEl>
                                        <p:attrNameLst>
                                          <p:attrName>style.visibility</p:attrName>
                                        </p:attrNameLst>
                                      </p:cBhvr>
                                      <p:to>
                                        <p:strVal val="visible"/>
                                      </p:to>
                                    </p:set>
                                    <p:animEffect transition="in" filter="wipe(left)">
                                      <p:cBhvr>
                                        <p:cTn id="149" dur="500"/>
                                        <p:tgtEl>
                                          <p:spTgt spid="171"/>
                                        </p:tgtEl>
                                      </p:cBhvr>
                                    </p:animEffect>
                                  </p:childTnLst>
                                </p:cTn>
                              </p:par>
                              <p:par>
                                <p:cTn id="150" presetID="22" presetClass="exit" presetSubtype="8" fill="hold" grpId="1" nodeType="withEffect">
                                  <p:stCondLst>
                                    <p:cond delay="0"/>
                                  </p:stCondLst>
                                  <p:childTnLst>
                                    <p:animEffect transition="out" filter="wipe(left)">
                                      <p:cBhvr>
                                        <p:cTn id="151" dur="500"/>
                                        <p:tgtEl>
                                          <p:spTgt spid="170"/>
                                        </p:tgtEl>
                                      </p:cBhvr>
                                    </p:animEffect>
                                    <p:set>
                                      <p:cBhvr>
                                        <p:cTn id="152" dur="1" fill="hold">
                                          <p:stCondLst>
                                            <p:cond delay="499"/>
                                          </p:stCondLst>
                                        </p:cTn>
                                        <p:tgtEl>
                                          <p:spTgt spid="170"/>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22" presetClass="entr" presetSubtype="8" fill="hold" grpId="0" nodeType="clickEffect">
                                  <p:stCondLst>
                                    <p:cond delay="0"/>
                                  </p:stCondLst>
                                  <p:childTnLst>
                                    <p:set>
                                      <p:cBhvr>
                                        <p:cTn id="156" dur="1" fill="hold">
                                          <p:stCondLst>
                                            <p:cond delay="0"/>
                                          </p:stCondLst>
                                        </p:cTn>
                                        <p:tgtEl>
                                          <p:spTgt spid="172"/>
                                        </p:tgtEl>
                                        <p:attrNameLst>
                                          <p:attrName>style.visibility</p:attrName>
                                        </p:attrNameLst>
                                      </p:cBhvr>
                                      <p:to>
                                        <p:strVal val="visible"/>
                                      </p:to>
                                    </p:set>
                                    <p:animEffect transition="in" filter="wipe(left)">
                                      <p:cBhvr>
                                        <p:cTn id="157" dur="500"/>
                                        <p:tgtEl>
                                          <p:spTgt spid="172"/>
                                        </p:tgtEl>
                                      </p:cBhvr>
                                    </p:animEffect>
                                  </p:childTnLst>
                                </p:cTn>
                              </p:par>
                              <p:par>
                                <p:cTn id="158" presetID="22" presetClass="exit" presetSubtype="8" fill="hold" grpId="1" nodeType="withEffect">
                                  <p:stCondLst>
                                    <p:cond delay="0"/>
                                  </p:stCondLst>
                                  <p:childTnLst>
                                    <p:animEffect transition="out" filter="wipe(left)">
                                      <p:cBhvr>
                                        <p:cTn id="159" dur="500"/>
                                        <p:tgtEl>
                                          <p:spTgt spid="171"/>
                                        </p:tgtEl>
                                      </p:cBhvr>
                                    </p:animEffect>
                                    <p:set>
                                      <p:cBhvr>
                                        <p:cTn id="160" dur="1" fill="hold">
                                          <p:stCondLst>
                                            <p:cond delay="499"/>
                                          </p:stCondLst>
                                        </p:cTn>
                                        <p:tgtEl>
                                          <p:spTgt spid="171"/>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22" presetClass="entr" presetSubtype="8" fill="hold" grpId="0" nodeType="clickEffect">
                                  <p:stCondLst>
                                    <p:cond delay="0"/>
                                  </p:stCondLst>
                                  <p:childTnLst>
                                    <p:set>
                                      <p:cBhvr>
                                        <p:cTn id="164" dur="1" fill="hold">
                                          <p:stCondLst>
                                            <p:cond delay="0"/>
                                          </p:stCondLst>
                                        </p:cTn>
                                        <p:tgtEl>
                                          <p:spTgt spid="344"/>
                                        </p:tgtEl>
                                        <p:attrNameLst>
                                          <p:attrName>style.visibility</p:attrName>
                                        </p:attrNameLst>
                                      </p:cBhvr>
                                      <p:to>
                                        <p:strVal val="visible"/>
                                      </p:to>
                                    </p:set>
                                    <p:animEffect transition="in" filter="wipe(left)">
                                      <p:cBhvr>
                                        <p:cTn id="165" dur="500"/>
                                        <p:tgtEl>
                                          <p:spTgt spid="344"/>
                                        </p:tgtEl>
                                      </p:cBhvr>
                                    </p:animEffect>
                                  </p:childTnLst>
                                </p:cTn>
                              </p:par>
                              <p:par>
                                <p:cTn id="166" presetID="22" presetClass="exit" presetSubtype="8" fill="hold" grpId="1" nodeType="withEffect">
                                  <p:stCondLst>
                                    <p:cond delay="0"/>
                                  </p:stCondLst>
                                  <p:childTnLst>
                                    <p:animEffect transition="out" filter="wipe(left)">
                                      <p:cBhvr>
                                        <p:cTn id="167" dur="500"/>
                                        <p:tgtEl>
                                          <p:spTgt spid="172"/>
                                        </p:tgtEl>
                                      </p:cBhvr>
                                    </p:animEffect>
                                    <p:set>
                                      <p:cBhvr>
                                        <p:cTn id="168" dur="1" fill="hold">
                                          <p:stCondLst>
                                            <p:cond delay="499"/>
                                          </p:stCondLst>
                                        </p:cTn>
                                        <p:tgtEl>
                                          <p:spTgt spid="172"/>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grpId="0" nodeType="clickEffect">
                                  <p:stCondLst>
                                    <p:cond delay="0"/>
                                  </p:stCondLst>
                                  <p:childTnLst>
                                    <p:set>
                                      <p:cBhvr>
                                        <p:cTn id="172" dur="1" fill="hold">
                                          <p:stCondLst>
                                            <p:cond delay="0"/>
                                          </p:stCondLst>
                                        </p:cTn>
                                        <p:tgtEl>
                                          <p:spTgt spid="64"/>
                                        </p:tgtEl>
                                        <p:attrNameLst>
                                          <p:attrName>style.visibility</p:attrName>
                                        </p:attrNameLst>
                                      </p:cBhvr>
                                      <p:to>
                                        <p:strVal val="visible"/>
                                      </p:to>
                                    </p:set>
                                    <p:animEffect transition="in" filter="wipe(left)">
                                      <p:cBhvr>
                                        <p:cTn id="173" dur="1000"/>
                                        <p:tgtEl>
                                          <p:spTgt spid="64"/>
                                        </p:tgtEl>
                                      </p:cBhvr>
                                    </p:animEffect>
                                  </p:childTnLst>
                                </p:cTn>
                              </p:par>
                              <p:par>
                                <p:cTn id="174" presetID="22" presetClass="exit" presetSubtype="8" fill="hold" grpId="1" nodeType="withEffect">
                                  <p:stCondLst>
                                    <p:cond delay="0"/>
                                  </p:stCondLst>
                                  <p:childTnLst>
                                    <p:animEffect transition="out" filter="wipe(left)">
                                      <p:cBhvr>
                                        <p:cTn id="175" dur="500"/>
                                        <p:tgtEl>
                                          <p:spTgt spid="344"/>
                                        </p:tgtEl>
                                      </p:cBhvr>
                                    </p:animEffect>
                                    <p:set>
                                      <p:cBhvr>
                                        <p:cTn id="176" dur="1" fill="hold">
                                          <p:stCondLst>
                                            <p:cond delay="499"/>
                                          </p:stCondLst>
                                        </p:cTn>
                                        <p:tgtEl>
                                          <p:spTgt spid="344"/>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22" presetClass="entr" presetSubtype="8" fill="hold" grpId="0" nodeType="clickEffect">
                                  <p:stCondLst>
                                    <p:cond delay="0"/>
                                  </p:stCondLst>
                                  <p:childTnLst>
                                    <p:set>
                                      <p:cBhvr>
                                        <p:cTn id="180" dur="1" fill="hold">
                                          <p:stCondLst>
                                            <p:cond delay="0"/>
                                          </p:stCondLst>
                                        </p:cTn>
                                        <p:tgtEl>
                                          <p:spTgt spid="65"/>
                                        </p:tgtEl>
                                        <p:attrNameLst>
                                          <p:attrName>style.visibility</p:attrName>
                                        </p:attrNameLst>
                                      </p:cBhvr>
                                      <p:to>
                                        <p:strVal val="visible"/>
                                      </p:to>
                                    </p:set>
                                    <p:animEffect transition="in" filter="wipe(left)">
                                      <p:cBhvr>
                                        <p:cTn id="181" dur="1000"/>
                                        <p:tgtEl>
                                          <p:spTgt spid="65"/>
                                        </p:tgtEl>
                                      </p:cBhvr>
                                    </p:animEffect>
                                  </p:childTnLst>
                                </p:cTn>
                              </p:par>
                            </p:childTnLst>
                          </p:cTn>
                        </p:par>
                      </p:childTnLst>
                    </p:cTn>
                  </p:par>
                  <p:par>
                    <p:cTn id="182" fill="hold">
                      <p:stCondLst>
                        <p:cond delay="indefinite"/>
                      </p:stCondLst>
                      <p:childTnLst>
                        <p:par>
                          <p:cTn id="183" fill="hold">
                            <p:stCondLst>
                              <p:cond delay="0"/>
                            </p:stCondLst>
                            <p:childTnLst>
                              <p:par>
                                <p:cTn id="184" presetID="22" presetClass="entr" presetSubtype="8" fill="hold" grpId="0" nodeType="clickEffect">
                                  <p:stCondLst>
                                    <p:cond delay="0"/>
                                  </p:stCondLst>
                                  <p:childTnLst>
                                    <p:set>
                                      <p:cBhvr>
                                        <p:cTn id="185" dur="1" fill="hold">
                                          <p:stCondLst>
                                            <p:cond delay="0"/>
                                          </p:stCondLst>
                                        </p:cTn>
                                        <p:tgtEl>
                                          <p:spTgt spid="66"/>
                                        </p:tgtEl>
                                        <p:attrNameLst>
                                          <p:attrName>style.visibility</p:attrName>
                                        </p:attrNameLst>
                                      </p:cBhvr>
                                      <p:to>
                                        <p:strVal val="visible"/>
                                      </p:to>
                                    </p:set>
                                    <p:animEffect transition="in" filter="wipe(left)">
                                      <p:cBhvr>
                                        <p:cTn id="186" dur="1000"/>
                                        <p:tgtEl>
                                          <p:spTgt spid="66"/>
                                        </p:tgtEl>
                                      </p:cBhvr>
                                    </p:animEffect>
                                  </p:childTnLst>
                                </p:cTn>
                              </p:par>
                            </p:childTnLst>
                          </p:cTn>
                        </p:par>
                      </p:childTnLst>
                    </p:cTn>
                  </p:par>
                  <p:par>
                    <p:cTn id="187" fill="hold">
                      <p:stCondLst>
                        <p:cond delay="indefinite"/>
                      </p:stCondLst>
                      <p:childTnLst>
                        <p:par>
                          <p:cTn id="188" fill="hold">
                            <p:stCondLst>
                              <p:cond delay="0"/>
                            </p:stCondLst>
                            <p:childTnLst>
                              <p:par>
                                <p:cTn id="189" presetID="22" presetClass="entr" presetSubtype="8" fill="hold" grpId="0" nodeType="clickEffect">
                                  <p:stCondLst>
                                    <p:cond delay="0"/>
                                  </p:stCondLst>
                                  <p:childTnLst>
                                    <p:set>
                                      <p:cBhvr>
                                        <p:cTn id="190" dur="1" fill="hold">
                                          <p:stCondLst>
                                            <p:cond delay="0"/>
                                          </p:stCondLst>
                                        </p:cTn>
                                        <p:tgtEl>
                                          <p:spTgt spid="68"/>
                                        </p:tgtEl>
                                        <p:attrNameLst>
                                          <p:attrName>style.visibility</p:attrName>
                                        </p:attrNameLst>
                                      </p:cBhvr>
                                      <p:to>
                                        <p:strVal val="visible"/>
                                      </p:to>
                                    </p:set>
                                    <p:animEffect transition="in" filter="wipe(left)">
                                      <p:cBhvr>
                                        <p:cTn id="191" dur="1000"/>
                                        <p:tgtEl>
                                          <p:spTgt spid="68"/>
                                        </p:tgtEl>
                                      </p:cBhvr>
                                    </p:animEffect>
                                  </p:childTnLst>
                                </p:cTn>
                              </p:par>
                            </p:childTnLst>
                          </p:cTn>
                        </p:par>
                      </p:childTnLst>
                    </p:cTn>
                  </p:par>
                  <p:par>
                    <p:cTn id="192" fill="hold">
                      <p:stCondLst>
                        <p:cond delay="indefinite"/>
                      </p:stCondLst>
                      <p:childTnLst>
                        <p:par>
                          <p:cTn id="193" fill="hold">
                            <p:stCondLst>
                              <p:cond delay="0"/>
                            </p:stCondLst>
                            <p:childTnLst>
                              <p:par>
                                <p:cTn id="194" presetID="22" presetClass="entr" presetSubtype="8" fill="hold" grpId="0" nodeType="clickEffect">
                                  <p:stCondLst>
                                    <p:cond delay="0"/>
                                  </p:stCondLst>
                                  <p:childTnLst>
                                    <p:set>
                                      <p:cBhvr>
                                        <p:cTn id="195" dur="1" fill="hold">
                                          <p:stCondLst>
                                            <p:cond delay="0"/>
                                          </p:stCondLst>
                                        </p:cTn>
                                        <p:tgtEl>
                                          <p:spTgt spid="67"/>
                                        </p:tgtEl>
                                        <p:attrNameLst>
                                          <p:attrName>style.visibility</p:attrName>
                                        </p:attrNameLst>
                                      </p:cBhvr>
                                      <p:to>
                                        <p:strVal val="visible"/>
                                      </p:to>
                                    </p:set>
                                    <p:animEffect transition="in" filter="wipe(left)">
                                      <p:cBhvr>
                                        <p:cTn id="196" dur="1000"/>
                                        <p:tgtEl>
                                          <p:spTgt spid="67"/>
                                        </p:tgtEl>
                                      </p:cBhvr>
                                    </p:animEffect>
                                  </p:childTnLst>
                                </p:cTn>
                              </p:par>
                            </p:childTnLst>
                          </p:cTn>
                        </p:par>
                        <p:par>
                          <p:cTn id="197" fill="hold">
                            <p:stCondLst>
                              <p:cond delay="1000"/>
                            </p:stCondLst>
                            <p:childTnLst>
                              <p:par>
                                <p:cTn id="198" presetID="22" presetClass="entr" presetSubtype="8" fill="hold" grpId="0" nodeType="afterEffect">
                                  <p:stCondLst>
                                    <p:cond delay="0"/>
                                  </p:stCondLst>
                                  <p:childTnLst>
                                    <p:set>
                                      <p:cBhvr>
                                        <p:cTn id="199" dur="1" fill="hold">
                                          <p:stCondLst>
                                            <p:cond delay="0"/>
                                          </p:stCondLst>
                                        </p:cTn>
                                        <p:tgtEl>
                                          <p:spTgt spid="69"/>
                                        </p:tgtEl>
                                        <p:attrNameLst>
                                          <p:attrName>style.visibility</p:attrName>
                                        </p:attrNameLst>
                                      </p:cBhvr>
                                      <p:to>
                                        <p:strVal val="visible"/>
                                      </p:to>
                                    </p:set>
                                    <p:animEffect transition="in" filter="wipe(left)">
                                      <p:cBhvr>
                                        <p:cTn id="200" dur="1000"/>
                                        <p:tgtEl>
                                          <p:spTgt spid="69"/>
                                        </p:tgtEl>
                                      </p:cBhvr>
                                    </p:animEffect>
                                  </p:childTnLst>
                                </p:cTn>
                              </p:par>
                            </p:childTnLst>
                          </p:cTn>
                        </p:par>
                      </p:childTnLst>
                    </p:cTn>
                  </p:par>
                  <p:par>
                    <p:cTn id="201" fill="hold">
                      <p:stCondLst>
                        <p:cond delay="indefinite"/>
                      </p:stCondLst>
                      <p:childTnLst>
                        <p:par>
                          <p:cTn id="202" fill="hold">
                            <p:stCondLst>
                              <p:cond delay="0"/>
                            </p:stCondLst>
                            <p:childTnLst>
                              <p:par>
                                <p:cTn id="203" presetID="22" presetClass="entr" presetSubtype="8" fill="hold" grpId="0" nodeType="clickEffect">
                                  <p:stCondLst>
                                    <p:cond delay="0"/>
                                  </p:stCondLst>
                                  <p:childTnLst>
                                    <p:set>
                                      <p:cBhvr>
                                        <p:cTn id="204" dur="1" fill="hold">
                                          <p:stCondLst>
                                            <p:cond delay="0"/>
                                          </p:stCondLst>
                                        </p:cTn>
                                        <p:tgtEl>
                                          <p:spTgt spid="97"/>
                                        </p:tgtEl>
                                        <p:attrNameLst>
                                          <p:attrName>style.visibility</p:attrName>
                                        </p:attrNameLst>
                                      </p:cBhvr>
                                      <p:to>
                                        <p:strVal val="visible"/>
                                      </p:to>
                                    </p:set>
                                    <p:animEffect transition="in" filter="wipe(left)">
                                      <p:cBhvr>
                                        <p:cTn id="205" dur="1000"/>
                                        <p:tgtEl>
                                          <p:spTgt spid="97"/>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8" fill="hold" nodeType="clickEffect">
                                  <p:stCondLst>
                                    <p:cond delay="0"/>
                                  </p:stCondLst>
                                  <p:childTnLst>
                                    <p:set>
                                      <p:cBhvr>
                                        <p:cTn id="209" dur="1" fill="hold">
                                          <p:stCondLst>
                                            <p:cond delay="0"/>
                                          </p:stCondLst>
                                        </p:cTn>
                                        <p:tgtEl>
                                          <p:spTgt spid="71"/>
                                        </p:tgtEl>
                                        <p:attrNameLst>
                                          <p:attrName>style.visibility</p:attrName>
                                        </p:attrNameLst>
                                      </p:cBhvr>
                                      <p:to>
                                        <p:strVal val="visible"/>
                                      </p:to>
                                    </p:set>
                                    <p:animEffect transition="in" filter="wipe(left)">
                                      <p:cBhvr>
                                        <p:cTn id="210" dur="1000"/>
                                        <p:tgtEl>
                                          <p:spTgt spid="71"/>
                                        </p:tgtEl>
                                      </p:cBhvr>
                                    </p:animEffect>
                                  </p:childTnLst>
                                </p:cTn>
                              </p:par>
                            </p:childTnLst>
                          </p:cTn>
                        </p:par>
                      </p:childTnLst>
                    </p:cTn>
                  </p:par>
                  <p:par>
                    <p:cTn id="211" fill="hold">
                      <p:stCondLst>
                        <p:cond delay="indefinite"/>
                      </p:stCondLst>
                      <p:childTnLst>
                        <p:par>
                          <p:cTn id="212" fill="hold">
                            <p:stCondLst>
                              <p:cond delay="0"/>
                            </p:stCondLst>
                            <p:childTnLst>
                              <p:par>
                                <p:cTn id="213" presetID="22" presetClass="entr" presetSubtype="8" fill="hold" grpId="0" nodeType="clickEffect">
                                  <p:stCondLst>
                                    <p:cond delay="0"/>
                                  </p:stCondLst>
                                  <p:childTnLst>
                                    <p:set>
                                      <p:cBhvr>
                                        <p:cTn id="214" dur="1" fill="hold">
                                          <p:stCondLst>
                                            <p:cond delay="0"/>
                                          </p:stCondLst>
                                        </p:cTn>
                                        <p:tgtEl>
                                          <p:spTgt spid="88"/>
                                        </p:tgtEl>
                                        <p:attrNameLst>
                                          <p:attrName>style.visibility</p:attrName>
                                        </p:attrNameLst>
                                      </p:cBhvr>
                                      <p:to>
                                        <p:strVal val="visible"/>
                                      </p:to>
                                    </p:set>
                                    <p:animEffect transition="in" filter="wipe(left)">
                                      <p:cBhvr>
                                        <p:cTn id="215" dur="1000"/>
                                        <p:tgtEl>
                                          <p:spTgt spid="88"/>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8" fill="hold" grpId="0" nodeType="clickEffect">
                                  <p:stCondLst>
                                    <p:cond delay="0"/>
                                  </p:stCondLst>
                                  <p:childTnLst>
                                    <p:set>
                                      <p:cBhvr>
                                        <p:cTn id="219" dur="1" fill="hold">
                                          <p:stCondLst>
                                            <p:cond delay="0"/>
                                          </p:stCondLst>
                                        </p:cTn>
                                        <p:tgtEl>
                                          <p:spTgt spid="89"/>
                                        </p:tgtEl>
                                        <p:attrNameLst>
                                          <p:attrName>style.visibility</p:attrName>
                                        </p:attrNameLst>
                                      </p:cBhvr>
                                      <p:to>
                                        <p:strVal val="visible"/>
                                      </p:to>
                                    </p:set>
                                    <p:animEffect transition="in" filter="wipe(left)">
                                      <p:cBhvr>
                                        <p:cTn id="220" dur="1000"/>
                                        <p:tgtEl>
                                          <p:spTgt spid="89"/>
                                        </p:tgtEl>
                                      </p:cBhvr>
                                    </p:animEffect>
                                  </p:childTnLst>
                                </p:cTn>
                              </p:par>
                            </p:childTnLst>
                          </p:cTn>
                        </p:par>
                      </p:childTnLst>
                    </p:cTn>
                  </p:par>
                  <p:par>
                    <p:cTn id="221" fill="hold">
                      <p:stCondLst>
                        <p:cond delay="indefinite"/>
                      </p:stCondLst>
                      <p:childTnLst>
                        <p:par>
                          <p:cTn id="222" fill="hold">
                            <p:stCondLst>
                              <p:cond delay="0"/>
                            </p:stCondLst>
                            <p:childTnLst>
                              <p:par>
                                <p:cTn id="223" presetID="22" presetClass="entr" presetSubtype="8" fill="hold" grpId="0" nodeType="clickEffect">
                                  <p:stCondLst>
                                    <p:cond delay="0"/>
                                  </p:stCondLst>
                                  <p:childTnLst>
                                    <p:set>
                                      <p:cBhvr>
                                        <p:cTn id="224" dur="1" fill="hold">
                                          <p:stCondLst>
                                            <p:cond delay="0"/>
                                          </p:stCondLst>
                                        </p:cTn>
                                        <p:tgtEl>
                                          <p:spTgt spid="90"/>
                                        </p:tgtEl>
                                        <p:attrNameLst>
                                          <p:attrName>style.visibility</p:attrName>
                                        </p:attrNameLst>
                                      </p:cBhvr>
                                      <p:to>
                                        <p:strVal val="visible"/>
                                      </p:to>
                                    </p:set>
                                    <p:animEffect transition="in" filter="wipe(left)">
                                      <p:cBhvr>
                                        <p:cTn id="225" dur="1000"/>
                                        <p:tgtEl>
                                          <p:spTgt spid="90"/>
                                        </p:tgtEl>
                                      </p:cBhvr>
                                    </p:animEffect>
                                  </p:childTnLst>
                                </p:cTn>
                              </p:par>
                            </p:childTnLst>
                          </p:cTn>
                        </p:par>
                      </p:childTnLst>
                    </p:cTn>
                  </p:par>
                  <p:par>
                    <p:cTn id="226" fill="hold">
                      <p:stCondLst>
                        <p:cond delay="indefinite"/>
                      </p:stCondLst>
                      <p:childTnLst>
                        <p:par>
                          <p:cTn id="227" fill="hold">
                            <p:stCondLst>
                              <p:cond delay="0"/>
                            </p:stCondLst>
                            <p:childTnLst>
                              <p:par>
                                <p:cTn id="228" presetID="22" presetClass="entr" presetSubtype="8" fill="hold" grpId="0" nodeType="clickEffect">
                                  <p:stCondLst>
                                    <p:cond delay="0"/>
                                  </p:stCondLst>
                                  <p:childTnLst>
                                    <p:set>
                                      <p:cBhvr>
                                        <p:cTn id="229" dur="1" fill="hold">
                                          <p:stCondLst>
                                            <p:cond delay="0"/>
                                          </p:stCondLst>
                                        </p:cTn>
                                        <p:tgtEl>
                                          <p:spTgt spid="91"/>
                                        </p:tgtEl>
                                        <p:attrNameLst>
                                          <p:attrName>style.visibility</p:attrName>
                                        </p:attrNameLst>
                                      </p:cBhvr>
                                      <p:to>
                                        <p:strVal val="visible"/>
                                      </p:to>
                                    </p:set>
                                    <p:animEffect transition="in" filter="wipe(left)">
                                      <p:cBhvr>
                                        <p:cTn id="230" dur="1000"/>
                                        <p:tgtEl>
                                          <p:spTgt spid="91"/>
                                        </p:tgtEl>
                                      </p:cBhvr>
                                    </p:animEffect>
                                  </p:childTnLst>
                                </p:cTn>
                              </p:par>
                            </p:childTnLst>
                          </p:cTn>
                        </p:par>
                      </p:childTnLst>
                    </p:cTn>
                  </p:par>
                  <p:par>
                    <p:cTn id="231" fill="hold">
                      <p:stCondLst>
                        <p:cond delay="indefinite"/>
                      </p:stCondLst>
                      <p:childTnLst>
                        <p:par>
                          <p:cTn id="232" fill="hold">
                            <p:stCondLst>
                              <p:cond delay="0"/>
                            </p:stCondLst>
                            <p:childTnLst>
                              <p:par>
                                <p:cTn id="233" presetID="22" presetClass="entr" presetSubtype="8" fill="hold" grpId="0" nodeType="clickEffect">
                                  <p:stCondLst>
                                    <p:cond delay="0"/>
                                  </p:stCondLst>
                                  <p:childTnLst>
                                    <p:set>
                                      <p:cBhvr>
                                        <p:cTn id="234" dur="1" fill="hold">
                                          <p:stCondLst>
                                            <p:cond delay="0"/>
                                          </p:stCondLst>
                                        </p:cTn>
                                        <p:tgtEl>
                                          <p:spTgt spid="92"/>
                                        </p:tgtEl>
                                        <p:attrNameLst>
                                          <p:attrName>style.visibility</p:attrName>
                                        </p:attrNameLst>
                                      </p:cBhvr>
                                      <p:to>
                                        <p:strVal val="visible"/>
                                      </p:to>
                                    </p:set>
                                    <p:animEffect transition="in" filter="wipe(left)">
                                      <p:cBhvr>
                                        <p:cTn id="235" dur="1000"/>
                                        <p:tgtEl>
                                          <p:spTgt spid="92"/>
                                        </p:tgtEl>
                                      </p:cBhvr>
                                    </p:animEffect>
                                  </p:childTnLst>
                                </p:cTn>
                              </p:par>
                            </p:childTnLst>
                          </p:cTn>
                        </p:par>
                      </p:childTnLst>
                    </p:cTn>
                  </p:par>
                  <p:par>
                    <p:cTn id="236" fill="hold">
                      <p:stCondLst>
                        <p:cond delay="indefinite"/>
                      </p:stCondLst>
                      <p:childTnLst>
                        <p:par>
                          <p:cTn id="237" fill="hold">
                            <p:stCondLst>
                              <p:cond delay="0"/>
                            </p:stCondLst>
                            <p:childTnLst>
                              <p:par>
                                <p:cTn id="238" presetID="22" presetClass="entr" presetSubtype="8" fill="hold" grpId="0" nodeType="clickEffect">
                                  <p:stCondLst>
                                    <p:cond delay="0"/>
                                  </p:stCondLst>
                                  <p:childTnLst>
                                    <p:set>
                                      <p:cBhvr>
                                        <p:cTn id="239" dur="1" fill="hold">
                                          <p:stCondLst>
                                            <p:cond delay="0"/>
                                          </p:stCondLst>
                                        </p:cTn>
                                        <p:tgtEl>
                                          <p:spTgt spid="93"/>
                                        </p:tgtEl>
                                        <p:attrNameLst>
                                          <p:attrName>style.visibility</p:attrName>
                                        </p:attrNameLst>
                                      </p:cBhvr>
                                      <p:to>
                                        <p:strVal val="visible"/>
                                      </p:to>
                                    </p:set>
                                    <p:animEffect transition="in" filter="wipe(left)">
                                      <p:cBhvr>
                                        <p:cTn id="240" dur="1000"/>
                                        <p:tgtEl>
                                          <p:spTgt spid="93"/>
                                        </p:tgtEl>
                                      </p:cBhvr>
                                    </p:animEffect>
                                  </p:childTnLst>
                                </p:cTn>
                              </p:par>
                            </p:childTnLst>
                          </p:cTn>
                        </p:par>
                      </p:childTnLst>
                    </p:cTn>
                  </p:par>
                  <p:par>
                    <p:cTn id="241" fill="hold">
                      <p:stCondLst>
                        <p:cond delay="indefinite"/>
                      </p:stCondLst>
                      <p:childTnLst>
                        <p:par>
                          <p:cTn id="242" fill="hold">
                            <p:stCondLst>
                              <p:cond delay="0"/>
                            </p:stCondLst>
                            <p:childTnLst>
                              <p:par>
                                <p:cTn id="243" presetID="22" presetClass="entr" presetSubtype="8" fill="hold" grpId="0" nodeType="clickEffect">
                                  <p:stCondLst>
                                    <p:cond delay="0"/>
                                  </p:stCondLst>
                                  <p:childTnLst>
                                    <p:set>
                                      <p:cBhvr>
                                        <p:cTn id="244" dur="1" fill="hold">
                                          <p:stCondLst>
                                            <p:cond delay="0"/>
                                          </p:stCondLst>
                                        </p:cTn>
                                        <p:tgtEl>
                                          <p:spTgt spid="95"/>
                                        </p:tgtEl>
                                        <p:attrNameLst>
                                          <p:attrName>style.visibility</p:attrName>
                                        </p:attrNameLst>
                                      </p:cBhvr>
                                      <p:to>
                                        <p:strVal val="visible"/>
                                      </p:to>
                                    </p:set>
                                    <p:animEffect transition="in" filter="wipe(left)">
                                      <p:cBhvr>
                                        <p:cTn id="245" dur="1000"/>
                                        <p:tgtEl>
                                          <p:spTgt spid="95"/>
                                        </p:tgtEl>
                                      </p:cBhvr>
                                    </p:animEffect>
                                  </p:childTnLst>
                                </p:cTn>
                              </p:par>
                            </p:childTnLst>
                          </p:cTn>
                        </p:par>
                      </p:childTnLst>
                    </p:cTn>
                  </p:par>
                  <p:par>
                    <p:cTn id="246" fill="hold">
                      <p:stCondLst>
                        <p:cond delay="indefinite"/>
                      </p:stCondLst>
                      <p:childTnLst>
                        <p:par>
                          <p:cTn id="247" fill="hold">
                            <p:stCondLst>
                              <p:cond delay="0"/>
                            </p:stCondLst>
                            <p:childTnLst>
                              <p:par>
                                <p:cTn id="248" presetID="22" presetClass="entr" presetSubtype="8" fill="hold" grpId="0" nodeType="clickEffect">
                                  <p:stCondLst>
                                    <p:cond delay="0"/>
                                  </p:stCondLst>
                                  <p:childTnLst>
                                    <p:set>
                                      <p:cBhvr>
                                        <p:cTn id="249" dur="1" fill="hold">
                                          <p:stCondLst>
                                            <p:cond delay="0"/>
                                          </p:stCondLst>
                                        </p:cTn>
                                        <p:tgtEl>
                                          <p:spTgt spid="94"/>
                                        </p:tgtEl>
                                        <p:attrNameLst>
                                          <p:attrName>style.visibility</p:attrName>
                                        </p:attrNameLst>
                                      </p:cBhvr>
                                      <p:to>
                                        <p:strVal val="visible"/>
                                      </p:to>
                                    </p:set>
                                    <p:animEffect transition="in" filter="wipe(left)">
                                      <p:cBhvr>
                                        <p:cTn id="250" dur="1000"/>
                                        <p:tgtEl>
                                          <p:spTgt spid="94"/>
                                        </p:tgtEl>
                                      </p:cBhvr>
                                    </p:animEffect>
                                  </p:childTnLst>
                                </p:cTn>
                              </p:par>
                            </p:childTnLst>
                          </p:cTn>
                        </p:par>
                        <p:par>
                          <p:cTn id="251" fill="hold">
                            <p:stCondLst>
                              <p:cond delay="1000"/>
                            </p:stCondLst>
                            <p:childTnLst>
                              <p:par>
                                <p:cTn id="252" presetID="22" presetClass="entr" presetSubtype="8" fill="hold" grpId="0" nodeType="afterEffect">
                                  <p:stCondLst>
                                    <p:cond delay="0"/>
                                  </p:stCondLst>
                                  <p:childTnLst>
                                    <p:set>
                                      <p:cBhvr>
                                        <p:cTn id="253" dur="1" fill="hold">
                                          <p:stCondLst>
                                            <p:cond delay="0"/>
                                          </p:stCondLst>
                                        </p:cTn>
                                        <p:tgtEl>
                                          <p:spTgt spid="96"/>
                                        </p:tgtEl>
                                        <p:attrNameLst>
                                          <p:attrName>style.visibility</p:attrName>
                                        </p:attrNameLst>
                                      </p:cBhvr>
                                      <p:to>
                                        <p:strVal val="visible"/>
                                      </p:to>
                                    </p:set>
                                    <p:animEffect transition="in" filter="wipe(left)">
                                      <p:cBhvr>
                                        <p:cTn id="254" dur="1000"/>
                                        <p:tgtEl>
                                          <p:spTgt spid="96"/>
                                        </p:tgtEl>
                                      </p:cBhvr>
                                    </p:animEffect>
                                  </p:childTnLst>
                                </p:cTn>
                              </p:par>
                            </p:childTnLst>
                          </p:cTn>
                        </p:par>
                      </p:childTnLst>
                    </p:cTn>
                  </p:par>
                  <p:par>
                    <p:cTn id="255" fill="hold">
                      <p:stCondLst>
                        <p:cond delay="indefinite"/>
                      </p:stCondLst>
                      <p:childTnLst>
                        <p:par>
                          <p:cTn id="256" fill="hold">
                            <p:stCondLst>
                              <p:cond delay="0"/>
                            </p:stCondLst>
                            <p:childTnLst>
                              <p:par>
                                <p:cTn id="257" presetID="22" presetClass="entr" presetSubtype="4" fill="hold" nodeType="clickEffect">
                                  <p:stCondLst>
                                    <p:cond delay="0"/>
                                  </p:stCondLst>
                                  <p:childTnLst>
                                    <p:set>
                                      <p:cBhvr>
                                        <p:cTn id="258" dur="1" fill="hold">
                                          <p:stCondLst>
                                            <p:cond delay="0"/>
                                          </p:stCondLst>
                                        </p:cTn>
                                        <p:tgtEl>
                                          <p:spTgt spid="285"/>
                                        </p:tgtEl>
                                        <p:attrNameLst>
                                          <p:attrName>style.visibility</p:attrName>
                                        </p:attrNameLst>
                                      </p:cBhvr>
                                      <p:to>
                                        <p:strVal val="visible"/>
                                      </p:to>
                                    </p:set>
                                    <p:animEffect transition="in" filter="wipe(down)">
                                      <p:cBhvr>
                                        <p:cTn id="259" dur="500"/>
                                        <p:tgtEl>
                                          <p:spTgt spid="285"/>
                                        </p:tgtEl>
                                      </p:cBhvr>
                                    </p:animEffect>
                                  </p:childTnLst>
                                </p:cTn>
                              </p:par>
                            </p:childTnLst>
                          </p:cTn>
                        </p:par>
                      </p:childTnLst>
                    </p:cTn>
                  </p:par>
                  <p:par>
                    <p:cTn id="260" fill="hold">
                      <p:stCondLst>
                        <p:cond delay="indefinite"/>
                      </p:stCondLst>
                      <p:childTnLst>
                        <p:par>
                          <p:cTn id="261" fill="hold">
                            <p:stCondLst>
                              <p:cond delay="0"/>
                            </p:stCondLst>
                            <p:childTnLst>
                              <p:par>
                                <p:cTn id="262" presetID="53" presetClass="entr" presetSubtype="0" fill="hold" grpId="0" nodeType="clickEffect">
                                  <p:stCondLst>
                                    <p:cond delay="0"/>
                                  </p:stCondLst>
                                  <p:childTnLst>
                                    <p:set>
                                      <p:cBhvr>
                                        <p:cTn id="263" dur="1" fill="hold">
                                          <p:stCondLst>
                                            <p:cond delay="0"/>
                                          </p:stCondLst>
                                        </p:cTn>
                                        <p:tgtEl>
                                          <p:spTgt spid="299"/>
                                        </p:tgtEl>
                                        <p:attrNameLst>
                                          <p:attrName>style.visibility</p:attrName>
                                        </p:attrNameLst>
                                      </p:cBhvr>
                                      <p:to>
                                        <p:strVal val="visible"/>
                                      </p:to>
                                    </p:set>
                                    <p:anim calcmode="lin" valueType="num">
                                      <p:cBhvr>
                                        <p:cTn id="264" dur="500" fill="hold"/>
                                        <p:tgtEl>
                                          <p:spTgt spid="299"/>
                                        </p:tgtEl>
                                        <p:attrNameLst>
                                          <p:attrName>ppt_w</p:attrName>
                                        </p:attrNameLst>
                                      </p:cBhvr>
                                      <p:tavLst>
                                        <p:tav tm="0">
                                          <p:val>
                                            <p:fltVal val="0"/>
                                          </p:val>
                                        </p:tav>
                                        <p:tav tm="100000">
                                          <p:val>
                                            <p:strVal val="#ppt_w"/>
                                          </p:val>
                                        </p:tav>
                                      </p:tavLst>
                                    </p:anim>
                                    <p:anim calcmode="lin" valueType="num">
                                      <p:cBhvr>
                                        <p:cTn id="265" dur="500" fill="hold"/>
                                        <p:tgtEl>
                                          <p:spTgt spid="299"/>
                                        </p:tgtEl>
                                        <p:attrNameLst>
                                          <p:attrName>ppt_h</p:attrName>
                                        </p:attrNameLst>
                                      </p:cBhvr>
                                      <p:tavLst>
                                        <p:tav tm="0">
                                          <p:val>
                                            <p:fltVal val="0"/>
                                          </p:val>
                                        </p:tav>
                                        <p:tav tm="100000">
                                          <p:val>
                                            <p:strVal val="#ppt_h"/>
                                          </p:val>
                                        </p:tav>
                                      </p:tavLst>
                                    </p:anim>
                                    <p:animEffect transition="in" filter="fade">
                                      <p:cBhvr>
                                        <p:cTn id="266" dur="500"/>
                                        <p:tgtEl>
                                          <p:spTgt spid="299"/>
                                        </p:tgtEl>
                                      </p:cBhvr>
                                    </p:animEffect>
                                  </p:childTnLst>
                                </p:cTn>
                              </p:par>
                            </p:childTnLst>
                          </p:cTn>
                        </p:par>
                      </p:childTnLst>
                    </p:cTn>
                  </p:par>
                  <p:par>
                    <p:cTn id="267" fill="hold">
                      <p:stCondLst>
                        <p:cond delay="indefinite"/>
                      </p:stCondLst>
                      <p:childTnLst>
                        <p:par>
                          <p:cTn id="268" fill="hold">
                            <p:stCondLst>
                              <p:cond delay="0"/>
                            </p:stCondLst>
                            <p:childTnLst>
                              <p:par>
                                <p:cTn id="269" presetID="22" presetClass="entr" presetSubtype="8" fill="hold" nodeType="clickEffect">
                                  <p:stCondLst>
                                    <p:cond delay="0"/>
                                  </p:stCondLst>
                                  <p:childTnLst>
                                    <p:set>
                                      <p:cBhvr>
                                        <p:cTn id="270" dur="1" fill="hold">
                                          <p:stCondLst>
                                            <p:cond delay="0"/>
                                          </p:stCondLst>
                                        </p:cTn>
                                        <p:tgtEl>
                                          <p:spTgt spid="293"/>
                                        </p:tgtEl>
                                        <p:attrNameLst>
                                          <p:attrName>style.visibility</p:attrName>
                                        </p:attrNameLst>
                                      </p:cBhvr>
                                      <p:to>
                                        <p:strVal val="visible"/>
                                      </p:to>
                                    </p:set>
                                    <p:animEffect transition="in" filter="wipe(left)">
                                      <p:cBhvr>
                                        <p:cTn id="271" dur="250"/>
                                        <p:tgtEl>
                                          <p:spTgt spid="293"/>
                                        </p:tgtEl>
                                      </p:cBhvr>
                                    </p:animEffect>
                                  </p:childTnLst>
                                </p:cTn>
                              </p:par>
                            </p:childTnLst>
                          </p:cTn>
                        </p:par>
                        <p:par>
                          <p:cTn id="272" fill="hold">
                            <p:stCondLst>
                              <p:cond delay="250"/>
                            </p:stCondLst>
                            <p:childTnLst>
                              <p:par>
                                <p:cTn id="273" presetID="53" presetClass="entr" presetSubtype="0" fill="hold" grpId="0" nodeType="afterEffect">
                                  <p:stCondLst>
                                    <p:cond delay="0"/>
                                  </p:stCondLst>
                                  <p:childTnLst>
                                    <p:set>
                                      <p:cBhvr>
                                        <p:cTn id="274" dur="1" fill="hold">
                                          <p:stCondLst>
                                            <p:cond delay="0"/>
                                          </p:stCondLst>
                                        </p:cTn>
                                        <p:tgtEl>
                                          <p:spTgt spid="300"/>
                                        </p:tgtEl>
                                        <p:attrNameLst>
                                          <p:attrName>style.visibility</p:attrName>
                                        </p:attrNameLst>
                                      </p:cBhvr>
                                      <p:to>
                                        <p:strVal val="visible"/>
                                      </p:to>
                                    </p:set>
                                    <p:anim calcmode="lin" valueType="num">
                                      <p:cBhvr>
                                        <p:cTn id="275" dur="250" fill="hold"/>
                                        <p:tgtEl>
                                          <p:spTgt spid="300"/>
                                        </p:tgtEl>
                                        <p:attrNameLst>
                                          <p:attrName>ppt_w</p:attrName>
                                        </p:attrNameLst>
                                      </p:cBhvr>
                                      <p:tavLst>
                                        <p:tav tm="0">
                                          <p:val>
                                            <p:fltVal val="0"/>
                                          </p:val>
                                        </p:tav>
                                        <p:tav tm="100000">
                                          <p:val>
                                            <p:strVal val="#ppt_w"/>
                                          </p:val>
                                        </p:tav>
                                      </p:tavLst>
                                    </p:anim>
                                    <p:anim calcmode="lin" valueType="num">
                                      <p:cBhvr>
                                        <p:cTn id="276" dur="250" fill="hold"/>
                                        <p:tgtEl>
                                          <p:spTgt spid="300"/>
                                        </p:tgtEl>
                                        <p:attrNameLst>
                                          <p:attrName>ppt_h</p:attrName>
                                        </p:attrNameLst>
                                      </p:cBhvr>
                                      <p:tavLst>
                                        <p:tav tm="0">
                                          <p:val>
                                            <p:fltVal val="0"/>
                                          </p:val>
                                        </p:tav>
                                        <p:tav tm="100000">
                                          <p:val>
                                            <p:strVal val="#ppt_h"/>
                                          </p:val>
                                        </p:tav>
                                      </p:tavLst>
                                    </p:anim>
                                    <p:animEffect transition="in" filter="fade">
                                      <p:cBhvr>
                                        <p:cTn id="277" dur="250"/>
                                        <p:tgtEl>
                                          <p:spTgt spid="300"/>
                                        </p:tgtEl>
                                      </p:cBhvr>
                                    </p:animEffect>
                                  </p:childTnLst>
                                </p:cTn>
                              </p:par>
                            </p:childTnLst>
                          </p:cTn>
                        </p:par>
                        <p:par>
                          <p:cTn id="278" fill="hold">
                            <p:stCondLst>
                              <p:cond delay="500"/>
                            </p:stCondLst>
                            <p:childTnLst>
                              <p:par>
                                <p:cTn id="279" presetID="22" presetClass="entr" presetSubtype="1" fill="hold" nodeType="afterEffect">
                                  <p:stCondLst>
                                    <p:cond delay="0"/>
                                  </p:stCondLst>
                                  <p:childTnLst>
                                    <p:set>
                                      <p:cBhvr>
                                        <p:cTn id="280" dur="1" fill="hold">
                                          <p:stCondLst>
                                            <p:cond delay="0"/>
                                          </p:stCondLst>
                                        </p:cTn>
                                        <p:tgtEl>
                                          <p:spTgt spid="292"/>
                                        </p:tgtEl>
                                        <p:attrNameLst>
                                          <p:attrName>style.visibility</p:attrName>
                                        </p:attrNameLst>
                                      </p:cBhvr>
                                      <p:to>
                                        <p:strVal val="visible"/>
                                      </p:to>
                                    </p:set>
                                    <p:animEffect transition="in" filter="wipe(up)">
                                      <p:cBhvr>
                                        <p:cTn id="281" dur="250"/>
                                        <p:tgtEl>
                                          <p:spTgt spid="292"/>
                                        </p:tgtEl>
                                      </p:cBhvr>
                                    </p:animEffect>
                                  </p:childTnLst>
                                </p:cTn>
                              </p:par>
                            </p:childTnLst>
                          </p:cTn>
                        </p:par>
                        <p:par>
                          <p:cTn id="282" fill="hold">
                            <p:stCondLst>
                              <p:cond delay="750"/>
                            </p:stCondLst>
                            <p:childTnLst>
                              <p:par>
                                <p:cTn id="283" presetID="53" presetClass="entr" presetSubtype="0" fill="hold" grpId="0" nodeType="afterEffect">
                                  <p:stCondLst>
                                    <p:cond delay="0"/>
                                  </p:stCondLst>
                                  <p:childTnLst>
                                    <p:set>
                                      <p:cBhvr>
                                        <p:cTn id="284" dur="1" fill="hold">
                                          <p:stCondLst>
                                            <p:cond delay="0"/>
                                          </p:stCondLst>
                                        </p:cTn>
                                        <p:tgtEl>
                                          <p:spTgt spid="301"/>
                                        </p:tgtEl>
                                        <p:attrNameLst>
                                          <p:attrName>style.visibility</p:attrName>
                                        </p:attrNameLst>
                                      </p:cBhvr>
                                      <p:to>
                                        <p:strVal val="visible"/>
                                      </p:to>
                                    </p:set>
                                    <p:anim calcmode="lin" valueType="num">
                                      <p:cBhvr>
                                        <p:cTn id="285" dur="250" fill="hold"/>
                                        <p:tgtEl>
                                          <p:spTgt spid="301"/>
                                        </p:tgtEl>
                                        <p:attrNameLst>
                                          <p:attrName>ppt_w</p:attrName>
                                        </p:attrNameLst>
                                      </p:cBhvr>
                                      <p:tavLst>
                                        <p:tav tm="0">
                                          <p:val>
                                            <p:fltVal val="0"/>
                                          </p:val>
                                        </p:tav>
                                        <p:tav tm="100000">
                                          <p:val>
                                            <p:strVal val="#ppt_w"/>
                                          </p:val>
                                        </p:tav>
                                      </p:tavLst>
                                    </p:anim>
                                    <p:anim calcmode="lin" valueType="num">
                                      <p:cBhvr>
                                        <p:cTn id="286" dur="250" fill="hold"/>
                                        <p:tgtEl>
                                          <p:spTgt spid="301"/>
                                        </p:tgtEl>
                                        <p:attrNameLst>
                                          <p:attrName>ppt_h</p:attrName>
                                        </p:attrNameLst>
                                      </p:cBhvr>
                                      <p:tavLst>
                                        <p:tav tm="0">
                                          <p:val>
                                            <p:fltVal val="0"/>
                                          </p:val>
                                        </p:tav>
                                        <p:tav tm="100000">
                                          <p:val>
                                            <p:strVal val="#ppt_h"/>
                                          </p:val>
                                        </p:tav>
                                      </p:tavLst>
                                    </p:anim>
                                    <p:animEffect transition="in" filter="fade">
                                      <p:cBhvr>
                                        <p:cTn id="287" dur="250"/>
                                        <p:tgtEl>
                                          <p:spTgt spid="301"/>
                                        </p:tgtEl>
                                      </p:cBhvr>
                                    </p:animEffect>
                                  </p:childTnLst>
                                </p:cTn>
                              </p:par>
                            </p:childTnLst>
                          </p:cTn>
                        </p:par>
                        <p:par>
                          <p:cTn id="288" fill="hold">
                            <p:stCondLst>
                              <p:cond delay="1000"/>
                            </p:stCondLst>
                            <p:childTnLst>
                              <p:par>
                                <p:cTn id="289" presetID="53" presetClass="entr" presetSubtype="0" fill="hold" grpId="0" nodeType="afterEffect">
                                  <p:stCondLst>
                                    <p:cond delay="0"/>
                                  </p:stCondLst>
                                  <p:childTnLst>
                                    <p:set>
                                      <p:cBhvr>
                                        <p:cTn id="290" dur="1" fill="hold">
                                          <p:stCondLst>
                                            <p:cond delay="0"/>
                                          </p:stCondLst>
                                        </p:cTn>
                                        <p:tgtEl>
                                          <p:spTgt spid="294"/>
                                        </p:tgtEl>
                                        <p:attrNameLst>
                                          <p:attrName>style.visibility</p:attrName>
                                        </p:attrNameLst>
                                      </p:cBhvr>
                                      <p:to>
                                        <p:strVal val="visible"/>
                                      </p:to>
                                    </p:set>
                                    <p:anim calcmode="lin" valueType="num">
                                      <p:cBhvr>
                                        <p:cTn id="291" dur="250" fill="hold"/>
                                        <p:tgtEl>
                                          <p:spTgt spid="294"/>
                                        </p:tgtEl>
                                        <p:attrNameLst>
                                          <p:attrName>ppt_w</p:attrName>
                                        </p:attrNameLst>
                                      </p:cBhvr>
                                      <p:tavLst>
                                        <p:tav tm="0">
                                          <p:val>
                                            <p:fltVal val="0"/>
                                          </p:val>
                                        </p:tav>
                                        <p:tav tm="100000">
                                          <p:val>
                                            <p:strVal val="#ppt_w"/>
                                          </p:val>
                                        </p:tav>
                                      </p:tavLst>
                                    </p:anim>
                                    <p:anim calcmode="lin" valueType="num">
                                      <p:cBhvr>
                                        <p:cTn id="292" dur="250" fill="hold"/>
                                        <p:tgtEl>
                                          <p:spTgt spid="294"/>
                                        </p:tgtEl>
                                        <p:attrNameLst>
                                          <p:attrName>ppt_h</p:attrName>
                                        </p:attrNameLst>
                                      </p:cBhvr>
                                      <p:tavLst>
                                        <p:tav tm="0">
                                          <p:val>
                                            <p:fltVal val="0"/>
                                          </p:val>
                                        </p:tav>
                                        <p:tav tm="100000">
                                          <p:val>
                                            <p:strVal val="#ppt_h"/>
                                          </p:val>
                                        </p:tav>
                                      </p:tavLst>
                                    </p:anim>
                                    <p:animEffect transition="in" filter="fade">
                                      <p:cBhvr>
                                        <p:cTn id="293" dur="250"/>
                                        <p:tgtEl>
                                          <p:spTgt spid="294"/>
                                        </p:tgtEl>
                                      </p:cBhvr>
                                    </p:animEffect>
                                  </p:childTnLst>
                                </p:cTn>
                              </p:par>
                            </p:childTnLst>
                          </p:cTn>
                        </p:par>
                        <p:par>
                          <p:cTn id="294" fill="hold">
                            <p:stCondLst>
                              <p:cond delay="1250"/>
                            </p:stCondLst>
                            <p:childTnLst>
                              <p:par>
                                <p:cTn id="295" presetID="53" presetClass="entr" presetSubtype="0" fill="hold" grpId="0" nodeType="afterEffect">
                                  <p:stCondLst>
                                    <p:cond delay="0"/>
                                  </p:stCondLst>
                                  <p:childTnLst>
                                    <p:set>
                                      <p:cBhvr>
                                        <p:cTn id="296" dur="1" fill="hold">
                                          <p:stCondLst>
                                            <p:cond delay="0"/>
                                          </p:stCondLst>
                                        </p:cTn>
                                        <p:tgtEl>
                                          <p:spTgt spid="286"/>
                                        </p:tgtEl>
                                        <p:attrNameLst>
                                          <p:attrName>style.visibility</p:attrName>
                                        </p:attrNameLst>
                                      </p:cBhvr>
                                      <p:to>
                                        <p:strVal val="visible"/>
                                      </p:to>
                                    </p:set>
                                    <p:anim calcmode="lin" valueType="num">
                                      <p:cBhvr>
                                        <p:cTn id="297" dur="250" fill="hold"/>
                                        <p:tgtEl>
                                          <p:spTgt spid="286"/>
                                        </p:tgtEl>
                                        <p:attrNameLst>
                                          <p:attrName>ppt_w</p:attrName>
                                        </p:attrNameLst>
                                      </p:cBhvr>
                                      <p:tavLst>
                                        <p:tav tm="0">
                                          <p:val>
                                            <p:fltVal val="0"/>
                                          </p:val>
                                        </p:tav>
                                        <p:tav tm="100000">
                                          <p:val>
                                            <p:strVal val="#ppt_w"/>
                                          </p:val>
                                        </p:tav>
                                      </p:tavLst>
                                    </p:anim>
                                    <p:anim calcmode="lin" valueType="num">
                                      <p:cBhvr>
                                        <p:cTn id="298" dur="250" fill="hold"/>
                                        <p:tgtEl>
                                          <p:spTgt spid="286"/>
                                        </p:tgtEl>
                                        <p:attrNameLst>
                                          <p:attrName>ppt_h</p:attrName>
                                        </p:attrNameLst>
                                      </p:cBhvr>
                                      <p:tavLst>
                                        <p:tav tm="0">
                                          <p:val>
                                            <p:fltVal val="0"/>
                                          </p:val>
                                        </p:tav>
                                        <p:tav tm="100000">
                                          <p:val>
                                            <p:strVal val="#ppt_h"/>
                                          </p:val>
                                        </p:tav>
                                      </p:tavLst>
                                    </p:anim>
                                    <p:animEffect transition="in" filter="fade">
                                      <p:cBhvr>
                                        <p:cTn id="299" dur="250"/>
                                        <p:tgtEl>
                                          <p:spTgt spid="286"/>
                                        </p:tgtEl>
                                      </p:cBhvr>
                                    </p:animEffect>
                                  </p:childTnLst>
                                </p:cTn>
                              </p:par>
                            </p:childTnLst>
                          </p:cTn>
                        </p:par>
                        <p:par>
                          <p:cTn id="300" fill="hold">
                            <p:stCondLst>
                              <p:cond delay="1500"/>
                            </p:stCondLst>
                            <p:childTnLst>
                              <p:par>
                                <p:cTn id="301" presetID="53" presetClass="entr" presetSubtype="0" fill="hold" grpId="0" nodeType="afterEffect">
                                  <p:stCondLst>
                                    <p:cond delay="0"/>
                                  </p:stCondLst>
                                  <p:childTnLst>
                                    <p:set>
                                      <p:cBhvr>
                                        <p:cTn id="302" dur="1" fill="hold">
                                          <p:stCondLst>
                                            <p:cond delay="0"/>
                                          </p:stCondLst>
                                        </p:cTn>
                                        <p:tgtEl>
                                          <p:spTgt spid="287"/>
                                        </p:tgtEl>
                                        <p:attrNameLst>
                                          <p:attrName>style.visibility</p:attrName>
                                        </p:attrNameLst>
                                      </p:cBhvr>
                                      <p:to>
                                        <p:strVal val="visible"/>
                                      </p:to>
                                    </p:set>
                                    <p:anim calcmode="lin" valueType="num">
                                      <p:cBhvr>
                                        <p:cTn id="303" dur="250" fill="hold"/>
                                        <p:tgtEl>
                                          <p:spTgt spid="287"/>
                                        </p:tgtEl>
                                        <p:attrNameLst>
                                          <p:attrName>ppt_w</p:attrName>
                                        </p:attrNameLst>
                                      </p:cBhvr>
                                      <p:tavLst>
                                        <p:tav tm="0">
                                          <p:val>
                                            <p:fltVal val="0"/>
                                          </p:val>
                                        </p:tav>
                                        <p:tav tm="100000">
                                          <p:val>
                                            <p:strVal val="#ppt_w"/>
                                          </p:val>
                                        </p:tav>
                                      </p:tavLst>
                                    </p:anim>
                                    <p:anim calcmode="lin" valueType="num">
                                      <p:cBhvr>
                                        <p:cTn id="304" dur="250" fill="hold"/>
                                        <p:tgtEl>
                                          <p:spTgt spid="287"/>
                                        </p:tgtEl>
                                        <p:attrNameLst>
                                          <p:attrName>ppt_h</p:attrName>
                                        </p:attrNameLst>
                                      </p:cBhvr>
                                      <p:tavLst>
                                        <p:tav tm="0">
                                          <p:val>
                                            <p:fltVal val="0"/>
                                          </p:val>
                                        </p:tav>
                                        <p:tav tm="100000">
                                          <p:val>
                                            <p:strVal val="#ppt_h"/>
                                          </p:val>
                                        </p:tav>
                                      </p:tavLst>
                                    </p:anim>
                                    <p:animEffect transition="in" filter="fade">
                                      <p:cBhvr>
                                        <p:cTn id="305" dur="250"/>
                                        <p:tgtEl>
                                          <p:spTgt spid="287"/>
                                        </p:tgtEl>
                                      </p:cBhvr>
                                    </p:animEffect>
                                  </p:childTnLst>
                                </p:cTn>
                              </p:par>
                            </p:childTnLst>
                          </p:cTn>
                        </p:par>
                        <p:par>
                          <p:cTn id="306" fill="hold">
                            <p:stCondLst>
                              <p:cond delay="1750"/>
                            </p:stCondLst>
                            <p:childTnLst>
                              <p:par>
                                <p:cTn id="307" presetID="53" presetClass="entr" presetSubtype="0" fill="hold" grpId="0" nodeType="afterEffect">
                                  <p:stCondLst>
                                    <p:cond delay="0"/>
                                  </p:stCondLst>
                                  <p:childTnLst>
                                    <p:set>
                                      <p:cBhvr>
                                        <p:cTn id="308" dur="1" fill="hold">
                                          <p:stCondLst>
                                            <p:cond delay="0"/>
                                          </p:stCondLst>
                                        </p:cTn>
                                        <p:tgtEl>
                                          <p:spTgt spid="288"/>
                                        </p:tgtEl>
                                        <p:attrNameLst>
                                          <p:attrName>style.visibility</p:attrName>
                                        </p:attrNameLst>
                                      </p:cBhvr>
                                      <p:to>
                                        <p:strVal val="visible"/>
                                      </p:to>
                                    </p:set>
                                    <p:anim calcmode="lin" valueType="num">
                                      <p:cBhvr>
                                        <p:cTn id="309" dur="250" fill="hold"/>
                                        <p:tgtEl>
                                          <p:spTgt spid="288"/>
                                        </p:tgtEl>
                                        <p:attrNameLst>
                                          <p:attrName>ppt_w</p:attrName>
                                        </p:attrNameLst>
                                      </p:cBhvr>
                                      <p:tavLst>
                                        <p:tav tm="0">
                                          <p:val>
                                            <p:fltVal val="0"/>
                                          </p:val>
                                        </p:tav>
                                        <p:tav tm="100000">
                                          <p:val>
                                            <p:strVal val="#ppt_w"/>
                                          </p:val>
                                        </p:tav>
                                      </p:tavLst>
                                    </p:anim>
                                    <p:anim calcmode="lin" valueType="num">
                                      <p:cBhvr>
                                        <p:cTn id="310" dur="250" fill="hold"/>
                                        <p:tgtEl>
                                          <p:spTgt spid="288"/>
                                        </p:tgtEl>
                                        <p:attrNameLst>
                                          <p:attrName>ppt_h</p:attrName>
                                        </p:attrNameLst>
                                      </p:cBhvr>
                                      <p:tavLst>
                                        <p:tav tm="0">
                                          <p:val>
                                            <p:fltVal val="0"/>
                                          </p:val>
                                        </p:tav>
                                        <p:tav tm="100000">
                                          <p:val>
                                            <p:strVal val="#ppt_h"/>
                                          </p:val>
                                        </p:tav>
                                      </p:tavLst>
                                    </p:anim>
                                    <p:animEffect transition="in" filter="fade">
                                      <p:cBhvr>
                                        <p:cTn id="311" dur="250"/>
                                        <p:tgtEl>
                                          <p:spTgt spid="288"/>
                                        </p:tgtEl>
                                      </p:cBhvr>
                                    </p:animEffect>
                                  </p:childTnLst>
                                </p:cTn>
                              </p:par>
                            </p:childTnLst>
                          </p:cTn>
                        </p:par>
                        <p:par>
                          <p:cTn id="312" fill="hold">
                            <p:stCondLst>
                              <p:cond delay="2000"/>
                            </p:stCondLst>
                            <p:childTnLst>
                              <p:par>
                                <p:cTn id="313" presetID="53" presetClass="entr" presetSubtype="0" fill="hold" grpId="0" nodeType="afterEffect">
                                  <p:stCondLst>
                                    <p:cond delay="0"/>
                                  </p:stCondLst>
                                  <p:childTnLst>
                                    <p:set>
                                      <p:cBhvr>
                                        <p:cTn id="314" dur="1" fill="hold">
                                          <p:stCondLst>
                                            <p:cond delay="0"/>
                                          </p:stCondLst>
                                        </p:cTn>
                                        <p:tgtEl>
                                          <p:spTgt spid="289"/>
                                        </p:tgtEl>
                                        <p:attrNameLst>
                                          <p:attrName>style.visibility</p:attrName>
                                        </p:attrNameLst>
                                      </p:cBhvr>
                                      <p:to>
                                        <p:strVal val="visible"/>
                                      </p:to>
                                    </p:set>
                                    <p:anim calcmode="lin" valueType="num">
                                      <p:cBhvr>
                                        <p:cTn id="315" dur="250" fill="hold"/>
                                        <p:tgtEl>
                                          <p:spTgt spid="289"/>
                                        </p:tgtEl>
                                        <p:attrNameLst>
                                          <p:attrName>ppt_w</p:attrName>
                                        </p:attrNameLst>
                                      </p:cBhvr>
                                      <p:tavLst>
                                        <p:tav tm="0">
                                          <p:val>
                                            <p:fltVal val="0"/>
                                          </p:val>
                                        </p:tav>
                                        <p:tav tm="100000">
                                          <p:val>
                                            <p:strVal val="#ppt_w"/>
                                          </p:val>
                                        </p:tav>
                                      </p:tavLst>
                                    </p:anim>
                                    <p:anim calcmode="lin" valueType="num">
                                      <p:cBhvr>
                                        <p:cTn id="316" dur="250" fill="hold"/>
                                        <p:tgtEl>
                                          <p:spTgt spid="289"/>
                                        </p:tgtEl>
                                        <p:attrNameLst>
                                          <p:attrName>ppt_h</p:attrName>
                                        </p:attrNameLst>
                                      </p:cBhvr>
                                      <p:tavLst>
                                        <p:tav tm="0">
                                          <p:val>
                                            <p:fltVal val="0"/>
                                          </p:val>
                                        </p:tav>
                                        <p:tav tm="100000">
                                          <p:val>
                                            <p:strVal val="#ppt_h"/>
                                          </p:val>
                                        </p:tav>
                                      </p:tavLst>
                                    </p:anim>
                                    <p:animEffect transition="in" filter="fade">
                                      <p:cBhvr>
                                        <p:cTn id="317" dur="250"/>
                                        <p:tgtEl>
                                          <p:spTgt spid="289"/>
                                        </p:tgtEl>
                                      </p:cBhvr>
                                    </p:animEffect>
                                  </p:childTnLst>
                                </p:cTn>
                              </p:par>
                            </p:childTnLst>
                          </p:cTn>
                        </p:par>
                        <p:par>
                          <p:cTn id="318" fill="hold">
                            <p:stCondLst>
                              <p:cond delay="2250"/>
                            </p:stCondLst>
                            <p:childTnLst>
                              <p:par>
                                <p:cTn id="319" presetID="53" presetClass="entr" presetSubtype="0" fill="hold" grpId="0" nodeType="afterEffect">
                                  <p:stCondLst>
                                    <p:cond delay="0"/>
                                  </p:stCondLst>
                                  <p:childTnLst>
                                    <p:set>
                                      <p:cBhvr>
                                        <p:cTn id="320" dur="1" fill="hold">
                                          <p:stCondLst>
                                            <p:cond delay="0"/>
                                          </p:stCondLst>
                                        </p:cTn>
                                        <p:tgtEl>
                                          <p:spTgt spid="290"/>
                                        </p:tgtEl>
                                        <p:attrNameLst>
                                          <p:attrName>style.visibility</p:attrName>
                                        </p:attrNameLst>
                                      </p:cBhvr>
                                      <p:to>
                                        <p:strVal val="visible"/>
                                      </p:to>
                                    </p:set>
                                    <p:anim calcmode="lin" valueType="num">
                                      <p:cBhvr>
                                        <p:cTn id="321" dur="250" fill="hold"/>
                                        <p:tgtEl>
                                          <p:spTgt spid="290"/>
                                        </p:tgtEl>
                                        <p:attrNameLst>
                                          <p:attrName>ppt_w</p:attrName>
                                        </p:attrNameLst>
                                      </p:cBhvr>
                                      <p:tavLst>
                                        <p:tav tm="0">
                                          <p:val>
                                            <p:fltVal val="0"/>
                                          </p:val>
                                        </p:tav>
                                        <p:tav tm="100000">
                                          <p:val>
                                            <p:strVal val="#ppt_w"/>
                                          </p:val>
                                        </p:tav>
                                      </p:tavLst>
                                    </p:anim>
                                    <p:anim calcmode="lin" valueType="num">
                                      <p:cBhvr>
                                        <p:cTn id="322" dur="250" fill="hold"/>
                                        <p:tgtEl>
                                          <p:spTgt spid="290"/>
                                        </p:tgtEl>
                                        <p:attrNameLst>
                                          <p:attrName>ppt_h</p:attrName>
                                        </p:attrNameLst>
                                      </p:cBhvr>
                                      <p:tavLst>
                                        <p:tav tm="0">
                                          <p:val>
                                            <p:fltVal val="0"/>
                                          </p:val>
                                        </p:tav>
                                        <p:tav tm="100000">
                                          <p:val>
                                            <p:strVal val="#ppt_h"/>
                                          </p:val>
                                        </p:tav>
                                      </p:tavLst>
                                    </p:anim>
                                    <p:animEffect transition="in" filter="fade">
                                      <p:cBhvr>
                                        <p:cTn id="323" dur="250"/>
                                        <p:tgtEl>
                                          <p:spTgt spid="290"/>
                                        </p:tgtEl>
                                      </p:cBhvr>
                                    </p:animEffect>
                                  </p:childTnLst>
                                </p:cTn>
                              </p:par>
                            </p:childTnLst>
                          </p:cTn>
                        </p:par>
                        <p:par>
                          <p:cTn id="324" fill="hold">
                            <p:stCondLst>
                              <p:cond delay="2500"/>
                            </p:stCondLst>
                            <p:childTnLst>
                              <p:par>
                                <p:cTn id="325" presetID="53" presetClass="entr" presetSubtype="0" fill="hold" grpId="0" nodeType="afterEffect">
                                  <p:stCondLst>
                                    <p:cond delay="0"/>
                                  </p:stCondLst>
                                  <p:childTnLst>
                                    <p:set>
                                      <p:cBhvr>
                                        <p:cTn id="326" dur="1" fill="hold">
                                          <p:stCondLst>
                                            <p:cond delay="0"/>
                                          </p:stCondLst>
                                        </p:cTn>
                                        <p:tgtEl>
                                          <p:spTgt spid="291"/>
                                        </p:tgtEl>
                                        <p:attrNameLst>
                                          <p:attrName>style.visibility</p:attrName>
                                        </p:attrNameLst>
                                      </p:cBhvr>
                                      <p:to>
                                        <p:strVal val="visible"/>
                                      </p:to>
                                    </p:set>
                                    <p:anim calcmode="lin" valueType="num">
                                      <p:cBhvr>
                                        <p:cTn id="327" dur="250" fill="hold"/>
                                        <p:tgtEl>
                                          <p:spTgt spid="291"/>
                                        </p:tgtEl>
                                        <p:attrNameLst>
                                          <p:attrName>ppt_w</p:attrName>
                                        </p:attrNameLst>
                                      </p:cBhvr>
                                      <p:tavLst>
                                        <p:tav tm="0">
                                          <p:val>
                                            <p:fltVal val="0"/>
                                          </p:val>
                                        </p:tav>
                                        <p:tav tm="100000">
                                          <p:val>
                                            <p:strVal val="#ppt_w"/>
                                          </p:val>
                                        </p:tav>
                                      </p:tavLst>
                                    </p:anim>
                                    <p:anim calcmode="lin" valueType="num">
                                      <p:cBhvr>
                                        <p:cTn id="328" dur="250" fill="hold"/>
                                        <p:tgtEl>
                                          <p:spTgt spid="291"/>
                                        </p:tgtEl>
                                        <p:attrNameLst>
                                          <p:attrName>ppt_h</p:attrName>
                                        </p:attrNameLst>
                                      </p:cBhvr>
                                      <p:tavLst>
                                        <p:tav tm="0">
                                          <p:val>
                                            <p:fltVal val="0"/>
                                          </p:val>
                                        </p:tav>
                                        <p:tav tm="100000">
                                          <p:val>
                                            <p:strVal val="#ppt_h"/>
                                          </p:val>
                                        </p:tav>
                                      </p:tavLst>
                                    </p:anim>
                                    <p:animEffect transition="in" filter="fade">
                                      <p:cBhvr>
                                        <p:cTn id="329" dur="250"/>
                                        <p:tgtEl>
                                          <p:spTgt spid="291"/>
                                        </p:tgtEl>
                                      </p:cBhvr>
                                    </p:animEffect>
                                  </p:childTnLst>
                                </p:cTn>
                              </p:par>
                            </p:childTnLst>
                          </p:cTn>
                        </p:par>
                        <p:par>
                          <p:cTn id="330" fill="hold">
                            <p:stCondLst>
                              <p:cond delay="2750"/>
                            </p:stCondLst>
                            <p:childTnLst>
                              <p:par>
                                <p:cTn id="331" presetID="53" presetClass="entr" presetSubtype="0" fill="hold" grpId="0" nodeType="afterEffect">
                                  <p:stCondLst>
                                    <p:cond delay="0"/>
                                  </p:stCondLst>
                                  <p:childTnLst>
                                    <p:set>
                                      <p:cBhvr>
                                        <p:cTn id="332" dur="1" fill="hold">
                                          <p:stCondLst>
                                            <p:cond delay="0"/>
                                          </p:stCondLst>
                                        </p:cTn>
                                        <p:tgtEl>
                                          <p:spTgt spid="296"/>
                                        </p:tgtEl>
                                        <p:attrNameLst>
                                          <p:attrName>style.visibility</p:attrName>
                                        </p:attrNameLst>
                                      </p:cBhvr>
                                      <p:to>
                                        <p:strVal val="visible"/>
                                      </p:to>
                                    </p:set>
                                    <p:anim calcmode="lin" valueType="num">
                                      <p:cBhvr>
                                        <p:cTn id="333" dur="250" fill="hold"/>
                                        <p:tgtEl>
                                          <p:spTgt spid="296"/>
                                        </p:tgtEl>
                                        <p:attrNameLst>
                                          <p:attrName>ppt_w</p:attrName>
                                        </p:attrNameLst>
                                      </p:cBhvr>
                                      <p:tavLst>
                                        <p:tav tm="0">
                                          <p:val>
                                            <p:fltVal val="0"/>
                                          </p:val>
                                        </p:tav>
                                        <p:tav tm="100000">
                                          <p:val>
                                            <p:strVal val="#ppt_w"/>
                                          </p:val>
                                        </p:tav>
                                      </p:tavLst>
                                    </p:anim>
                                    <p:anim calcmode="lin" valueType="num">
                                      <p:cBhvr>
                                        <p:cTn id="334" dur="250" fill="hold"/>
                                        <p:tgtEl>
                                          <p:spTgt spid="296"/>
                                        </p:tgtEl>
                                        <p:attrNameLst>
                                          <p:attrName>ppt_h</p:attrName>
                                        </p:attrNameLst>
                                      </p:cBhvr>
                                      <p:tavLst>
                                        <p:tav tm="0">
                                          <p:val>
                                            <p:fltVal val="0"/>
                                          </p:val>
                                        </p:tav>
                                        <p:tav tm="100000">
                                          <p:val>
                                            <p:strVal val="#ppt_h"/>
                                          </p:val>
                                        </p:tav>
                                      </p:tavLst>
                                    </p:anim>
                                    <p:animEffect transition="in" filter="fade">
                                      <p:cBhvr>
                                        <p:cTn id="335" dur="250"/>
                                        <p:tgtEl>
                                          <p:spTgt spid="296"/>
                                        </p:tgtEl>
                                      </p:cBhvr>
                                    </p:animEffect>
                                  </p:childTnLst>
                                </p:cTn>
                              </p:par>
                            </p:childTnLst>
                          </p:cTn>
                        </p:par>
                        <p:par>
                          <p:cTn id="336" fill="hold">
                            <p:stCondLst>
                              <p:cond delay="3000"/>
                            </p:stCondLst>
                            <p:childTnLst>
                              <p:par>
                                <p:cTn id="337" presetID="53" presetClass="entr" presetSubtype="0" fill="hold" grpId="0" nodeType="afterEffect">
                                  <p:stCondLst>
                                    <p:cond delay="0"/>
                                  </p:stCondLst>
                                  <p:childTnLst>
                                    <p:set>
                                      <p:cBhvr>
                                        <p:cTn id="338" dur="1" fill="hold">
                                          <p:stCondLst>
                                            <p:cond delay="0"/>
                                          </p:stCondLst>
                                        </p:cTn>
                                        <p:tgtEl>
                                          <p:spTgt spid="295"/>
                                        </p:tgtEl>
                                        <p:attrNameLst>
                                          <p:attrName>style.visibility</p:attrName>
                                        </p:attrNameLst>
                                      </p:cBhvr>
                                      <p:to>
                                        <p:strVal val="visible"/>
                                      </p:to>
                                    </p:set>
                                    <p:anim calcmode="lin" valueType="num">
                                      <p:cBhvr>
                                        <p:cTn id="339" dur="250" fill="hold"/>
                                        <p:tgtEl>
                                          <p:spTgt spid="295"/>
                                        </p:tgtEl>
                                        <p:attrNameLst>
                                          <p:attrName>ppt_w</p:attrName>
                                        </p:attrNameLst>
                                      </p:cBhvr>
                                      <p:tavLst>
                                        <p:tav tm="0">
                                          <p:val>
                                            <p:fltVal val="0"/>
                                          </p:val>
                                        </p:tav>
                                        <p:tav tm="100000">
                                          <p:val>
                                            <p:strVal val="#ppt_w"/>
                                          </p:val>
                                        </p:tav>
                                      </p:tavLst>
                                    </p:anim>
                                    <p:anim calcmode="lin" valueType="num">
                                      <p:cBhvr>
                                        <p:cTn id="340" dur="250" fill="hold"/>
                                        <p:tgtEl>
                                          <p:spTgt spid="295"/>
                                        </p:tgtEl>
                                        <p:attrNameLst>
                                          <p:attrName>ppt_h</p:attrName>
                                        </p:attrNameLst>
                                      </p:cBhvr>
                                      <p:tavLst>
                                        <p:tav tm="0">
                                          <p:val>
                                            <p:fltVal val="0"/>
                                          </p:val>
                                        </p:tav>
                                        <p:tav tm="100000">
                                          <p:val>
                                            <p:strVal val="#ppt_h"/>
                                          </p:val>
                                        </p:tav>
                                      </p:tavLst>
                                    </p:anim>
                                    <p:animEffect transition="in" filter="fade">
                                      <p:cBhvr>
                                        <p:cTn id="341" dur="250"/>
                                        <p:tgtEl>
                                          <p:spTgt spid="295"/>
                                        </p:tgtEl>
                                      </p:cBhvr>
                                    </p:animEffect>
                                  </p:childTnLst>
                                </p:cTn>
                              </p:par>
                            </p:childTnLst>
                          </p:cTn>
                        </p:par>
                        <p:par>
                          <p:cTn id="342" fill="hold">
                            <p:stCondLst>
                              <p:cond delay="3250"/>
                            </p:stCondLst>
                            <p:childTnLst>
                              <p:par>
                                <p:cTn id="343" presetID="53" presetClass="entr" presetSubtype="0" fill="hold" grpId="0" nodeType="afterEffect">
                                  <p:stCondLst>
                                    <p:cond delay="0"/>
                                  </p:stCondLst>
                                  <p:childTnLst>
                                    <p:set>
                                      <p:cBhvr>
                                        <p:cTn id="344" dur="1" fill="hold">
                                          <p:stCondLst>
                                            <p:cond delay="0"/>
                                          </p:stCondLst>
                                        </p:cTn>
                                        <p:tgtEl>
                                          <p:spTgt spid="308"/>
                                        </p:tgtEl>
                                        <p:attrNameLst>
                                          <p:attrName>style.visibility</p:attrName>
                                        </p:attrNameLst>
                                      </p:cBhvr>
                                      <p:to>
                                        <p:strVal val="visible"/>
                                      </p:to>
                                    </p:set>
                                    <p:anim calcmode="lin" valueType="num">
                                      <p:cBhvr>
                                        <p:cTn id="345" dur="250" fill="hold"/>
                                        <p:tgtEl>
                                          <p:spTgt spid="308"/>
                                        </p:tgtEl>
                                        <p:attrNameLst>
                                          <p:attrName>ppt_w</p:attrName>
                                        </p:attrNameLst>
                                      </p:cBhvr>
                                      <p:tavLst>
                                        <p:tav tm="0">
                                          <p:val>
                                            <p:fltVal val="0"/>
                                          </p:val>
                                        </p:tav>
                                        <p:tav tm="100000">
                                          <p:val>
                                            <p:strVal val="#ppt_w"/>
                                          </p:val>
                                        </p:tav>
                                      </p:tavLst>
                                    </p:anim>
                                    <p:anim calcmode="lin" valueType="num">
                                      <p:cBhvr>
                                        <p:cTn id="346" dur="250" fill="hold"/>
                                        <p:tgtEl>
                                          <p:spTgt spid="308"/>
                                        </p:tgtEl>
                                        <p:attrNameLst>
                                          <p:attrName>ppt_h</p:attrName>
                                        </p:attrNameLst>
                                      </p:cBhvr>
                                      <p:tavLst>
                                        <p:tav tm="0">
                                          <p:val>
                                            <p:fltVal val="0"/>
                                          </p:val>
                                        </p:tav>
                                        <p:tav tm="100000">
                                          <p:val>
                                            <p:strVal val="#ppt_h"/>
                                          </p:val>
                                        </p:tav>
                                      </p:tavLst>
                                    </p:anim>
                                    <p:animEffect transition="in" filter="fade">
                                      <p:cBhvr>
                                        <p:cTn id="347" dur="250"/>
                                        <p:tgtEl>
                                          <p:spTgt spid="308"/>
                                        </p:tgtEl>
                                      </p:cBhvr>
                                    </p:animEffect>
                                  </p:childTnLst>
                                </p:cTn>
                              </p:par>
                            </p:childTnLst>
                          </p:cTn>
                        </p:par>
                        <p:par>
                          <p:cTn id="348" fill="hold">
                            <p:stCondLst>
                              <p:cond delay="3500"/>
                            </p:stCondLst>
                            <p:childTnLst>
                              <p:par>
                                <p:cTn id="349" presetID="53" presetClass="entr" presetSubtype="0" fill="hold" grpId="0" nodeType="afterEffect">
                                  <p:stCondLst>
                                    <p:cond delay="0"/>
                                  </p:stCondLst>
                                  <p:childTnLst>
                                    <p:set>
                                      <p:cBhvr>
                                        <p:cTn id="350" dur="1" fill="hold">
                                          <p:stCondLst>
                                            <p:cond delay="0"/>
                                          </p:stCondLst>
                                        </p:cTn>
                                        <p:tgtEl>
                                          <p:spTgt spid="307"/>
                                        </p:tgtEl>
                                        <p:attrNameLst>
                                          <p:attrName>style.visibility</p:attrName>
                                        </p:attrNameLst>
                                      </p:cBhvr>
                                      <p:to>
                                        <p:strVal val="visible"/>
                                      </p:to>
                                    </p:set>
                                    <p:anim calcmode="lin" valueType="num">
                                      <p:cBhvr>
                                        <p:cTn id="351" dur="250" fill="hold"/>
                                        <p:tgtEl>
                                          <p:spTgt spid="307"/>
                                        </p:tgtEl>
                                        <p:attrNameLst>
                                          <p:attrName>ppt_w</p:attrName>
                                        </p:attrNameLst>
                                      </p:cBhvr>
                                      <p:tavLst>
                                        <p:tav tm="0">
                                          <p:val>
                                            <p:fltVal val="0"/>
                                          </p:val>
                                        </p:tav>
                                        <p:tav tm="100000">
                                          <p:val>
                                            <p:strVal val="#ppt_w"/>
                                          </p:val>
                                        </p:tav>
                                      </p:tavLst>
                                    </p:anim>
                                    <p:anim calcmode="lin" valueType="num">
                                      <p:cBhvr>
                                        <p:cTn id="352" dur="250" fill="hold"/>
                                        <p:tgtEl>
                                          <p:spTgt spid="307"/>
                                        </p:tgtEl>
                                        <p:attrNameLst>
                                          <p:attrName>ppt_h</p:attrName>
                                        </p:attrNameLst>
                                      </p:cBhvr>
                                      <p:tavLst>
                                        <p:tav tm="0">
                                          <p:val>
                                            <p:fltVal val="0"/>
                                          </p:val>
                                        </p:tav>
                                        <p:tav tm="100000">
                                          <p:val>
                                            <p:strVal val="#ppt_h"/>
                                          </p:val>
                                        </p:tav>
                                      </p:tavLst>
                                    </p:anim>
                                    <p:animEffect transition="in" filter="fade">
                                      <p:cBhvr>
                                        <p:cTn id="353" dur="250"/>
                                        <p:tgtEl>
                                          <p:spTgt spid="307"/>
                                        </p:tgtEl>
                                      </p:cBhvr>
                                    </p:animEffect>
                                  </p:childTnLst>
                                </p:cTn>
                              </p:par>
                            </p:childTnLst>
                          </p:cTn>
                        </p:par>
                        <p:par>
                          <p:cTn id="354" fill="hold">
                            <p:stCondLst>
                              <p:cond delay="3750"/>
                            </p:stCondLst>
                            <p:childTnLst>
                              <p:par>
                                <p:cTn id="355" presetID="53" presetClass="entr" presetSubtype="0" fill="hold" grpId="0" nodeType="afterEffect">
                                  <p:stCondLst>
                                    <p:cond delay="0"/>
                                  </p:stCondLst>
                                  <p:childTnLst>
                                    <p:set>
                                      <p:cBhvr>
                                        <p:cTn id="356" dur="1" fill="hold">
                                          <p:stCondLst>
                                            <p:cond delay="0"/>
                                          </p:stCondLst>
                                        </p:cTn>
                                        <p:tgtEl>
                                          <p:spTgt spid="310"/>
                                        </p:tgtEl>
                                        <p:attrNameLst>
                                          <p:attrName>style.visibility</p:attrName>
                                        </p:attrNameLst>
                                      </p:cBhvr>
                                      <p:to>
                                        <p:strVal val="visible"/>
                                      </p:to>
                                    </p:set>
                                    <p:anim calcmode="lin" valueType="num">
                                      <p:cBhvr>
                                        <p:cTn id="357" dur="250" fill="hold"/>
                                        <p:tgtEl>
                                          <p:spTgt spid="310"/>
                                        </p:tgtEl>
                                        <p:attrNameLst>
                                          <p:attrName>ppt_w</p:attrName>
                                        </p:attrNameLst>
                                      </p:cBhvr>
                                      <p:tavLst>
                                        <p:tav tm="0">
                                          <p:val>
                                            <p:fltVal val="0"/>
                                          </p:val>
                                        </p:tav>
                                        <p:tav tm="100000">
                                          <p:val>
                                            <p:strVal val="#ppt_w"/>
                                          </p:val>
                                        </p:tav>
                                      </p:tavLst>
                                    </p:anim>
                                    <p:anim calcmode="lin" valueType="num">
                                      <p:cBhvr>
                                        <p:cTn id="358" dur="250" fill="hold"/>
                                        <p:tgtEl>
                                          <p:spTgt spid="310"/>
                                        </p:tgtEl>
                                        <p:attrNameLst>
                                          <p:attrName>ppt_h</p:attrName>
                                        </p:attrNameLst>
                                      </p:cBhvr>
                                      <p:tavLst>
                                        <p:tav tm="0">
                                          <p:val>
                                            <p:fltVal val="0"/>
                                          </p:val>
                                        </p:tav>
                                        <p:tav tm="100000">
                                          <p:val>
                                            <p:strVal val="#ppt_h"/>
                                          </p:val>
                                        </p:tav>
                                      </p:tavLst>
                                    </p:anim>
                                    <p:animEffect transition="in" filter="fade">
                                      <p:cBhvr>
                                        <p:cTn id="359" dur="250"/>
                                        <p:tgtEl>
                                          <p:spTgt spid="310"/>
                                        </p:tgtEl>
                                      </p:cBhvr>
                                    </p:animEffect>
                                  </p:childTnLst>
                                </p:cTn>
                              </p:par>
                            </p:childTnLst>
                          </p:cTn>
                        </p:par>
                        <p:par>
                          <p:cTn id="360" fill="hold">
                            <p:stCondLst>
                              <p:cond delay="4000"/>
                            </p:stCondLst>
                            <p:childTnLst>
                              <p:par>
                                <p:cTn id="361" presetID="53" presetClass="entr" presetSubtype="0" fill="hold" grpId="0" nodeType="afterEffect">
                                  <p:stCondLst>
                                    <p:cond delay="0"/>
                                  </p:stCondLst>
                                  <p:childTnLst>
                                    <p:set>
                                      <p:cBhvr>
                                        <p:cTn id="362" dur="1" fill="hold">
                                          <p:stCondLst>
                                            <p:cond delay="0"/>
                                          </p:stCondLst>
                                        </p:cTn>
                                        <p:tgtEl>
                                          <p:spTgt spid="309"/>
                                        </p:tgtEl>
                                        <p:attrNameLst>
                                          <p:attrName>style.visibility</p:attrName>
                                        </p:attrNameLst>
                                      </p:cBhvr>
                                      <p:to>
                                        <p:strVal val="visible"/>
                                      </p:to>
                                    </p:set>
                                    <p:anim calcmode="lin" valueType="num">
                                      <p:cBhvr>
                                        <p:cTn id="363" dur="250" fill="hold"/>
                                        <p:tgtEl>
                                          <p:spTgt spid="309"/>
                                        </p:tgtEl>
                                        <p:attrNameLst>
                                          <p:attrName>ppt_w</p:attrName>
                                        </p:attrNameLst>
                                      </p:cBhvr>
                                      <p:tavLst>
                                        <p:tav tm="0">
                                          <p:val>
                                            <p:fltVal val="0"/>
                                          </p:val>
                                        </p:tav>
                                        <p:tav tm="100000">
                                          <p:val>
                                            <p:strVal val="#ppt_w"/>
                                          </p:val>
                                        </p:tav>
                                      </p:tavLst>
                                    </p:anim>
                                    <p:anim calcmode="lin" valueType="num">
                                      <p:cBhvr>
                                        <p:cTn id="364" dur="250" fill="hold"/>
                                        <p:tgtEl>
                                          <p:spTgt spid="309"/>
                                        </p:tgtEl>
                                        <p:attrNameLst>
                                          <p:attrName>ppt_h</p:attrName>
                                        </p:attrNameLst>
                                      </p:cBhvr>
                                      <p:tavLst>
                                        <p:tav tm="0">
                                          <p:val>
                                            <p:fltVal val="0"/>
                                          </p:val>
                                        </p:tav>
                                        <p:tav tm="100000">
                                          <p:val>
                                            <p:strVal val="#ppt_h"/>
                                          </p:val>
                                        </p:tav>
                                      </p:tavLst>
                                    </p:anim>
                                    <p:animEffect transition="in" filter="fade">
                                      <p:cBhvr>
                                        <p:cTn id="365" dur="250"/>
                                        <p:tgtEl>
                                          <p:spTgt spid="309"/>
                                        </p:tgtEl>
                                      </p:cBhvr>
                                    </p:animEffect>
                                  </p:childTnLst>
                                </p:cTn>
                              </p:par>
                            </p:childTnLst>
                          </p:cTn>
                        </p:par>
                        <p:par>
                          <p:cTn id="366" fill="hold">
                            <p:stCondLst>
                              <p:cond delay="4250"/>
                            </p:stCondLst>
                            <p:childTnLst>
                              <p:par>
                                <p:cTn id="367" presetID="53" presetClass="entr" presetSubtype="0" fill="hold" grpId="0" nodeType="afterEffect">
                                  <p:stCondLst>
                                    <p:cond delay="0"/>
                                  </p:stCondLst>
                                  <p:childTnLst>
                                    <p:set>
                                      <p:cBhvr>
                                        <p:cTn id="368" dur="1" fill="hold">
                                          <p:stCondLst>
                                            <p:cond delay="0"/>
                                          </p:stCondLst>
                                        </p:cTn>
                                        <p:tgtEl>
                                          <p:spTgt spid="312"/>
                                        </p:tgtEl>
                                        <p:attrNameLst>
                                          <p:attrName>style.visibility</p:attrName>
                                        </p:attrNameLst>
                                      </p:cBhvr>
                                      <p:to>
                                        <p:strVal val="visible"/>
                                      </p:to>
                                    </p:set>
                                    <p:anim calcmode="lin" valueType="num">
                                      <p:cBhvr>
                                        <p:cTn id="369" dur="250" fill="hold"/>
                                        <p:tgtEl>
                                          <p:spTgt spid="312"/>
                                        </p:tgtEl>
                                        <p:attrNameLst>
                                          <p:attrName>ppt_w</p:attrName>
                                        </p:attrNameLst>
                                      </p:cBhvr>
                                      <p:tavLst>
                                        <p:tav tm="0">
                                          <p:val>
                                            <p:fltVal val="0"/>
                                          </p:val>
                                        </p:tav>
                                        <p:tav tm="100000">
                                          <p:val>
                                            <p:strVal val="#ppt_w"/>
                                          </p:val>
                                        </p:tav>
                                      </p:tavLst>
                                    </p:anim>
                                    <p:anim calcmode="lin" valueType="num">
                                      <p:cBhvr>
                                        <p:cTn id="370" dur="250" fill="hold"/>
                                        <p:tgtEl>
                                          <p:spTgt spid="312"/>
                                        </p:tgtEl>
                                        <p:attrNameLst>
                                          <p:attrName>ppt_h</p:attrName>
                                        </p:attrNameLst>
                                      </p:cBhvr>
                                      <p:tavLst>
                                        <p:tav tm="0">
                                          <p:val>
                                            <p:fltVal val="0"/>
                                          </p:val>
                                        </p:tav>
                                        <p:tav tm="100000">
                                          <p:val>
                                            <p:strVal val="#ppt_h"/>
                                          </p:val>
                                        </p:tav>
                                      </p:tavLst>
                                    </p:anim>
                                    <p:animEffect transition="in" filter="fade">
                                      <p:cBhvr>
                                        <p:cTn id="371" dur="250"/>
                                        <p:tgtEl>
                                          <p:spTgt spid="312"/>
                                        </p:tgtEl>
                                      </p:cBhvr>
                                    </p:animEffect>
                                  </p:childTnLst>
                                </p:cTn>
                              </p:par>
                            </p:childTnLst>
                          </p:cTn>
                        </p:par>
                        <p:par>
                          <p:cTn id="372" fill="hold">
                            <p:stCondLst>
                              <p:cond delay="4500"/>
                            </p:stCondLst>
                            <p:childTnLst>
                              <p:par>
                                <p:cTn id="373" presetID="53" presetClass="entr" presetSubtype="0" fill="hold" grpId="0" nodeType="afterEffect">
                                  <p:stCondLst>
                                    <p:cond delay="0"/>
                                  </p:stCondLst>
                                  <p:childTnLst>
                                    <p:set>
                                      <p:cBhvr>
                                        <p:cTn id="374" dur="1" fill="hold">
                                          <p:stCondLst>
                                            <p:cond delay="0"/>
                                          </p:stCondLst>
                                        </p:cTn>
                                        <p:tgtEl>
                                          <p:spTgt spid="311"/>
                                        </p:tgtEl>
                                        <p:attrNameLst>
                                          <p:attrName>style.visibility</p:attrName>
                                        </p:attrNameLst>
                                      </p:cBhvr>
                                      <p:to>
                                        <p:strVal val="visible"/>
                                      </p:to>
                                    </p:set>
                                    <p:anim calcmode="lin" valueType="num">
                                      <p:cBhvr>
                                        <p:cTn id="375" dur="250" fill="hold"/>
                                        <p:tgtEl>
                                          <p:spTgt spid="311"/>
                                        </p:tgtEl>
                                        <p:attrNameLst>
                                          <p:attrName>ppt_w</p:attrName>
                                        </p:attrNameLst>
                                      </p:cBhvr>
                                      <p:tavLst>
                                        <p:tav tm="0">
                                          <p:val>
                                            <p:fltVal val="0"/>
                                          </p:val>
                                        </p:tav>
                                        <p:tav tm="100000">
                                          <p:val>
                                            <p:strVal val="#ppt_w"/>
                                          </p:val>
                                        </p:tav>
                                      </p:tavLst>
                                    </p:anim>
                                    <p:anim calcmode="lin" valueType="num">
                                      <p:cBhvr>
                                        <p:cTn id="376" dur="250" fill="hold"/>
                                        <p:tgtEl>
                                          <p:spTgt spid="311"/>
                                        </p:tgtEl>
                                        <p:attrNameLst>
                                          <p:attrName>ppt_h</p:attrName>
                                        </p:attrNameLst>
                                      </p:cBhvr>
                                      <p:tavLst>
                                        <p:tav tm="0">
                                          <p:val>
                                            <p:fltVal val="0"/>
                                          </p:val>
                                        </p:tav>
                                        <p:tav tm="100000">
                                          <p:val>
                                            <p:strVal val="#ppt_h"/>
                                          </p:val>
                                        </p:tav>
                                      </p:tavLst>
                                    </p:anim>
                                    <p:animEffect transition="in" filter="fade">
                                      <p:cBhvr>
                                        <p:cTn id="377" dur="250"/>
                                        <p:tgtEl>
                                          <p:spTgt spid="311"/>
                                        </p:tgtEl>
                                      </p:cBhvr>
                                    </p:animEffect>
                                  </p:childTnLst>
                                </p:cTn>
                              </p:par>
                              <p:par>
                                <p:cTn id="378" presetID="53" presetClass="entr" presetSubtype="0" fill="hold" grpId="0" nodeType="withEffect">
                                  <p:stCondLst>
                                    <p:cond delay="0"/>
                                  </p:stCondLst>
                                  <p:childTnLst>
                                    <p:set>
                                      <p:cBhvr>
                                        <p:cTn id="379" dur="1" fill="hold">
                                          <p:stCondLst>
                                            <p:cond delay="0"/>
                                          </p:stCondLst>
                                        </p:cTn>
                                        <p:tgtEl>
                                          <p:spTgt spid="326"/>
                                        </p:tgtEl>
                                        <p:attrNameLst>
                                          <p:attrName>style.visibility</p:attrName>
                                        </p:attrNameLst>
                                      </p:cBhvr>
                                      <p:to>
                                        <p:strVal val="visible"/>
                                      </p:to>
                                    </p:set>
                                    <p:anim calcmode="lin" valueType="num">
                                      <p:cBhvr>
                                        <p:cTn id="380" dur="250" fill="hold"/>
                                        <p:tgtEl>
                                          <p:spTgt spid="326"/>
                                        </p:tgtEl>
                                        <p:attrNameLst>
                                          <p:attrName>ppt_w</p:attrName>
                                        </p:attrNameLst>
                                      </p:cBhvr>
                                      <p:tavLst>
                                        <p:tav tm="0">
                                          <p:val>
                                            <p:fltVal val="0"/>
                                          </p:val>
                                        </p:tav>
                                        <p:tav tm="100000">
                                          <p:val>
                                            <p:strVal val="#ppt_w"/>
                                          </p:val>
                                        </p:tav>
                                      </p:tavLst>
                                    </p:anim>
                                    <p:anim calcmode="lin" valueType="num">
                                      <p:cBhvr>
                                        <p:cTn id="381" dur="250" fill="hold"/>
                                        <p:tgtEl>
                                          <p:spTgt spid="326"/>
                                        </p:tgtEl>
                                        <p:attrNameLst>
                                          <p:attrName>ppt_h</p:attrName>
                                        </p:attrNameLst>
                                      </p:cBhvr>
                                      <p:tavLst>
                                        <p:tav tm="0">
                                          <p:val>
                                            <p:fltVal val="0"/>
                                          </p:val>
                                        </p:tav>
                                        <p:tav tm="100000">
                                          <p:val>
                                            <p:strVal val="#ppt_h"/>
                                          </p:val>
                                        </p:tav>
                                      </p:tavLst>
                                    </p:anim>
                                    <p:animEffect transition="in" filter="fade">
                                      <p:cBhvr>
                                        <p:cTn id="382" dur="250"/>
                                        <p:tgtEl>
                                          <p:spTgt spid="326"/>
                                        </p:tgtEl>
                                      </p:cBhvr>
                                    </p:animEffect>
                                  </p:childTnLst>
                                </p:cTn>
                              </p:par>
                              <p:par>
                                <p:cTn id="383" presetID="53" presetClass="entr" presetSubtype="0" fill="hold" grpId="0" nodeType="withEffect">
                                  <p:stCondLst>
                                    <p:cond delay="0"/>
                                  </p:stCondLst>
                                  <p:childTnLst>
                                    <p:set>
                                      <p:cBhvr>
                                        <p:cTn id="384" dur="1" fill="hold">
                                          <p:stCondLst>
                                            <p:cond delay="0"/>
                                          </p:stCondLst>
                                        </p:cTn>
                                        <p:tgtEl>
                                          <p:spTgt spid="327"/>
                                        </p:tgtEl>
                                        <p:attrNameLst>
                                          <p:attrName>style.visibility</p:attrName>
                                        </p:attrNameLst>
                                      </p:cBhvr>
                                      <p:to>
                                        <p:strVal val="visible"/>
                                      </p:to>
                                    </p:set>
                                    <p:anim calcmode="lin" valueType="num">
                                      <p:cBhvr>
                                        <p:cTn id="385" dur="250" fill="hold"/>
                                        <p:tgtEl>
                                          <p:spTgt spid="327"/>
                                        </p:tgtEl>
                                        <p:attrNameLst>
                                          <p:attrName>ppt_w</p:attrName>
                                        </p:attrNameLst>
                                      </p:cBhvr>
                                      <p:tavLst>
                                        <p:tav tm="0">
                                          <p:val>
                                            <p:fltVal val="0"/>
                                          </p:val>
                                        </p:tav>
                                        <p:tav tm="100000">
                                          <p:val>
                                            <p:strVal val="#ppt_w"/>
                                          </p:val>
                                        </p:tav>
                                      </p:tavLst>
                                    </p:anim>
                                    <p:anim calcmode="lin" valueType="num">
                                      <p:cBhvr>
                                        <p:cTn id="386" dur="250" fill="hold"/>
                                        <p:tgtEl>
                                          <p:spTgt spid="327"/>
                                        </p:tgtEl>
                                        <p:attrNameLst>
                                          <p:attrName>ppt_h</p:attrName>
                                        </p:attrNameLst>
                                      </p:cBhvr>
                                      <p:tavLst>
                                        <p:tav tm="0">
                                          <p:val>
                                            <p:fltVal val="0"/>
                                          </p:val>
                                        </p:tav>
                                        <p:tav tm="100000">
                                          <p:val>
                                            <p:strVal val="#ppt_h"/>
                                          </p:val>
                                        </p:tav>
                                      </p:tavLst>
                                    </p:anim>
                                    <p:animEffect transition="in" filter="fade">
                                      <p:cBhvr>
                                        <p:cTn id="387" dur="250"/>
                                        <p:tgtEl>
                                          <p:spTgt spid="327"/>
                                        </p:tgtEl>
                                      </p:cBhvr>
                                    </p:animEffect>
                                  </p:childTnLst>
                                </p:cTn>
                              </p:par>
                              <p:par>
                                <p:cTn id="388" presetID="53" presetClass="entr" presetSubtype="0" fill="hold" grpId="0" nodeType="withEffect">
                                  <p:stCondLst>
                                    <p:cond delay="0"/>
                                  </p:stCondLst>
                                  <p:childTnLst>
                                    <p:set>
                                      <p:cBhvr>
                                        <p:cTn id="389" dur="1" fill="hold">
                                          <p:stCondLst>
                                            <p:cond delay="0"/>
                                          </p:stCondLst>
                                        </p:cTn>
                                        <p:tgtEl>
                                          <p:spTgt spid="328"/>
                                        </p:tgtEl>
                                        <p:attrNameLst>
                                          <p:attrName>style.visibility</p:attrName>
                                        </p:attrNameLst>
                                      </p:cBhvr>
                                      <p:to>
                                        <p:strVal val="visible"/>
                                      </p:to>
                                    </p:set>
                                    <p:anim calcmode="lin" valueType="num">
                                      <p:cBhvr>
                                        <p:cTn id="390" dur="250" fill="hold"/>
                                        <p:tgtEl>
                                          <p:spTgt spid="328"/>
                                        </p:tgtEl>
                                        <p:attrNameLst>
                                          <p:attrName>ppt_w</p:attrName>
                                        </p:attrNameLst>
                                      </p:cBhvr>
                                      <p:tavLst>
                                        <p:tav tm="0">
                                          <p:val>
                                            <p:fltVal val="0"/>
                                          </p:val>
                                        </p:tav>
                                        <p:tav tm="100000">
                                          <p:val>
                                            <p:strVal val="#ppt_w"/>
                                          </p:val>
                                        </p:tav>
                                      </p:tavLst>
                                    </p:anim>
                                    <p:anim calcmode="lin" valueType="num">
                                      <p:cBhvr>
                                        <p:cTn id="391" dur="250" fill="hold"/>
                                        <p:tgtEl>
                                          <p:spTgt spid="328"/>
                                        </p:tgtEl>
                                        <p:attrNameLst>
                                          <p:attrName>ppt_h</p:attrName>
                                        </p:attrNameLst>
                                      </p:cBhvr>
                                      <p:tavLst>
                                        <p:tav tm="0">
                                          <p:val>
                                            <p:fltVal val="0"/>
                                          </p:val>
                                        </p:tav>
                                        <p:tav tm="100000">
                                          <p:val>
                                            <p:strVal val="#ppt_h"/>
                                          </p:val>
                                        </p:tav>
                                      </p:tavLst>
                                    </p:anim>
                                    <p:animEffect transition="in" filter="fade">
                                      <p:cBhvr>
                                        <p:cTn id="392" dur="250"/>
                                        <p:tgtEl>
                                          <p:spTgt spid="328"/>
                                        </p:tgtEl>
                                      </p:cBhvr>
                                    </p:animEffect>
                                  </p:childTnLst>
                                </p:cTn>
                              </p:par>
                              <p:par>
                                <p:cTn id="393" presetID="53" presetClass="entr" presetSubtype="0" fill="hold" grpId="0" nodeType="withEffect">
                                  <p:stCondLst>
                                    <p:cond delay="0"/>
                                  </p:stCondLst>
                                  <p:childTnLst>
                                    <p:set>
                                      <p:cBhvr>
                                        <p:cTn id="394" dur="1" fill="hold">
                                          <p:stCondLst>
                                            <p:cond delay="0"/>
                                          </p:stCondLst>
                                        </p:cTn>
                                        <p:tgtEl>
                                          <p:spTgt spid="337"/>
                                        </p:tgtEl>
                                        <p:attrNameLst>
                                          <p:attrName>style.visibility</p:attrName>
                                        </p:attrNameLst>
                                      </p:cBhvr>
                                      <p:to>
                                        <p:strVal val="visible"/>
                                      </p:to>
                                    </p:set>
                                    <p:anim calcmode="lin" valueType="num">
                                      <p:cBhvr>
                                        <p:cTn id="395" dur="250" fill="hold"/>
                                        <p:tgtEl>
                                          <p:spTgt spid="337"/>
                                        </p:tgtEl>
                                        <p:attrNameLst>
                                          <p:attrName>ppt_w</p:attrName>
                                        </p:attrNameLst>
                                      </p:cBhvr>
                                      <p:tavLst>
                                        <p:tav tm="0">
                                          <p:val>
                                            <p:fltVal val="0"/>
                                          </p:val>
                                        </p:tav>
                                        <p:tav tm="100000">
                                          <p:val>
                                            <p:strVal val="#ppt_w"/>
                                          </p:val>
                                        </p:tav>
                                      </p:tavLst>
                                    </p:anim>
                                    <p:anim calcmode="lin" valueType="num">
                                      <p:cBhvr>
                                        <p:cTn id="396" dur="250" fill="hold"/>
                                        <p:tgtEl>
                                          <p:spTgt spid="337"/>
                                        </p:tgtEl>
                                        <p:attrNameLst>
                                          <p:attrName>ppt_h</p:attrName>
                                        </p:attrNameLst>
                                      </p:cBhvr>
                                      <p:tavLst>
                                        <p:tav tm="0">
                                          <p:val>
                                            <p:fltVal val="0"/>
                                          </p:val>
                                        </p:tav>
                                        <p:tav tm="100000">
                                          <p:val>
                                            <p:strVal val="#ppt_h"/>
                                          </p:val>
                                        </p:tav>
                                      </p:tavLst>
                                    </p:anim>
                                    <p:animEffect transition="in" filter="fade">
                                      <p:cBhvr>
                                        <p:cTn id="397" dur="250"/>
                                        <p:tgtEl>
                                          <p:spTgt spid="337"/>
                                        </p:tgtEl>
                                      </p:cBhvr>
                                    </p:animEffect>
                                  </p:childTnLst>
                                </p:cTn>
                              </p:par>
                              <p:par>
                                <p:cTn id="398" presetID="53" presetClass="entr" presetSubtype="0" fill="hold" grpId="0" nodeType="withEffect">
                                  <p:stCondLst>
                                    <p:cond delay="0"/>
                                  </p:stCondLst>
                                  <p:childTnLst>
                                    <p:set>
                                      <p:cBhvr>
                                        <p:cTn id="399" dur="1" fill="hold">
                                          <p:stCondLst>
                                            <p:cond delay="0"/>
                                          </p:stCondLst>
                                        </p:cTn>
                                        <p:tgtEl>
                                          <p:spTgt spid="338"/>
                                        </p:tgtEl>
                                        <p:attrNameLst>
                                          <p:attrName>style.visibility</p:attrName>
                                        </p:attrNameLst>
                                      </p:cBhvr>
                                      <p:to>
                                        <p:strVal val="visible"/>
                                      </p:to>
                                    </p:set>
                                    <p:anim calcmode="lin" valueType="num">
                                      <p:cBhvr>
                                        <p:cTn id="400" dur="250" fill="hold"/>
                                        <p:tgtEl>
                                          <p:spTgt spid="338"/>
                                        </p:tgtEl>
                                        <p:attrNameLst>
                                          <p:attrName>ppt_w</p:attrName>
                                        </p:attrNameLst>
                                      </p:cBhvr>
                                      <p:tavLst>
                                        <p:tav tm="0">
                                          <p:val>
                                            <p:fltVal val="0"/>
                                          </p:val>
                                        </p:tav>
                                        <p:tav tm="100000">
                                          <p:val>
                                            <p:strVal val="#ppt_w"/>
                                          </p:val>
                                        </p:tav>
                                      </p:tavLst>
                                    </p:anim>
                                    <p:anim calcmode="lin" valueType="num">
                                      <p:cBhvr>
                                        <p:cTn id="401" dur="250" fill="hold"/>
                                        <p:tgtEl>
                                          <p:spTgt spid="338"/>
                                        </p:tgtEl>
                                        <p:attrNameLst>
                                          <p:attrName>ppt_h</p:attrName>
                                        </p:attrNameLst>
                                      </p:cBhvr>
                                      <p:tavLst>
                                        <p:tav tm="0">
                                          <p:val>
                                            <p:fltVal val="0"/>
                                          </p:val>
                                        </p:tav>
                                        <p:tav tm="100000">
                                          <p:val>
                                            <p:strVal val="#ppt_h"/>
                                          </p:val>
                                        </p:tav>
                                      </p:tavLst>
                                    </p:anim>
                                    <p:animEffect transition="in" filter="fade">
                                      <p:cBhvr>
                                        <p:cTn id="402" dur="250"/>
                                        <p:tgtEl>
                                          <p:spTgt spid="338"/>
                                        </p:tgtEl>
                                      </p:cBhvr>
                                    </p:animEffect>
                                  </p:childTnLst>
                                </p:cTn>
                              </p:par>
                            </p:childTnLst>
                          </p:cTn>
                        </p:par>
                      </p:childTnLst>
                    </p:cTn>
                  </p:par>
                  <p:par>
                    <p:cTn id="403" fill="hold">
                      <p:stCondLst>
                        <p:cond delay="indefinite"/>
                      </p:stCondLst>
                      <p:childTnLst>
                        <p:par>
                          <p:cTn id="404" fill="hold">
                            <p:stCondLst>
                              <p:cond delay="0"/>
                            </p:stCondLst>
                            <p:childTnLst>
                              <p:par>
                                <p:cTn id="405" presetID="53" presetClass="entr" presetSubtype="0" fill="hold" nodeType="clickEffect">
                                  <p:stCondLst>
                                    <p:cond delay="0"/>
                                  </p:stCondLst>
                                  <p:childTnLst>
                                    <p:set>
                                      <p:cBhvr>
                                        <p:cTn id="406" dur="1" fill="hold">
                                          <p:stCondLst>
                                            <p:cond delay="0"/>
                                          </p:stCondLst>
                                        </p:cTn>
                                        <p:tgtEl>
                                          <p:spTgt spid="317"/>
                                        </p:tgtEl>
                                        <p:attrNameLst>
                                          <p:attrName>style.visibility</p:attrName>
                                        </p:attrNameLst>
                                      </p:cBhvr>
                                      <p:to>
                                        <p:strVal val="visible"/>
                                      </p:to>
                                    </p:set>
                                    <p:anim calcmode="lin" valueType="num">
                                      <p:cBhvr>
                                        <p:cTn id="407" dur="500" fill="hold"/>
                                        <p:tgtEl>
                                          <p:spTgt spid="317"/>
                                        </p:tgtEl>
                                        <p:attrNameLst>
                                          <p:attrName>ppt_w</p:attrName>
                                        </p:attrNameLst>
                                      </p:cBhvr>
                                      <p:tavLst>
                                        <p:tav tm="0">
                                          <p:val>
                                            <p:fltVal val="0"/>
                                          </p:val>
                                        </p:tav>
                                        <p:tav tm="100000">
                                          <p:val>
                                            <p:strVal val="#ppt_w"/>
                                          </p:val>
                                        </p:tav>
                                      </p:tavLst>
                                    </p:anim>
                                    <p:anim calcmode="lin" valueType="num">
                                      <p:cBhvr>
                                        <p:cTn id="408" dur="500" fill="hold"/>
                                        <p:tgtEl>
                                          <p:spTgt spid="317"/>
                                        </p:tgtEl>
                                        <p:attrNameLst>
                                          <p:attrName>ppt_h</p:attrName>
                                        </p:attrNameLst>
                                      </p:cBhvr>
                                      <p:tavLst>
                                        <p:tav tm="0">
                                          <p:val>
                                            <p:fltVal val="0"/>
                                          </p:val>
                                        </p:tav>
                                        <p:tav tm="100000">
                                          <p:val>
                                            <p:strVal val="#ppt_h"/>
                                          </p:val>
                                        </p:tav>
                                      </p:tavLst>
                                    </p:anim>
                                    <p:animEffect transition="in" filter="fade">
                                      <p:cBhvr>
                                        <p:cTn id="409" dur="500"/>
                                        <p:tgtEl>
                                          <p:spTgt spid="317"/>
                                        </p:tgtEl>
                                      </p:cBhvr>
                                    </p:animEffect>
                                  </p:childTnLst>
                                </p:cTn>
                              </p:par>
                            </p:childTnLst>
                          </p:cTn>
                        </p:par>
                      </p:childTnLst>
                    </p:cTn>
                  </p:par>
                  <p:par>
                    <p:cTn id="410" fill="hold">
                      <p:stCondLst>
                        <p:cond delay="indefinite"/>
                      </p:stCondLst>
                      <p:childTnLst>
                        <p:par>
                          <p:cTn id="411" fill="hold">
                            <p:stCondLst>
                              <p:cond delay="0"/>
                            </p:stCondLst>
                            <p:childTnLst>
                              <p:par>
                                <p:cTn id="412" presetID="53" presetClass="entr" presetSubtype="0" fill="hold" grpId="0" nodeType="clickEffect">
                                  <p:stCondLst>
                                    <p:cond delay="0"/>
                                  </p:stCondLst>
                                  <p:childTnLst>
                                    <p:set>
                                      <p:cBhvr>
                                        <p:cTn id="413" dur="1" fill="hold">
                                          <p:stCondLst>
                                            <p:cond delay="0"/>
                                          </p:stCondLst>
                                        </p:cTn>
                                        <p:tgtEl>
                                          <p:spTgt spid="298"/>
                                        </p:tgtEl>
                                        <p:attrNameLst>
                                          <p:attrName>style.visibility</p:attrName>
                                        </p:attrNameLst>
                                      </p:cBhvr>
                                      <p:to>
                                        <p:strVal val="visible"/>
                                      </p:to>
                                    </p:set>
                                    <p:anim calcmode="lin" valueType="num">
                                      <p:cBhvr>
                                        <p:cTn id="414" dur="500" fill="hold"/>
                                        <p:tgtEl>
                                          <p:spTgt spid="298"/>
                                        </p:tgtEl>
                                        <p:attrNameLst>
                                          <p:attrName>ppt_w</p:attrName>
                                        </p:attrNameLst>
                                      </p:cBhvr>
                                      <p:tavLst>
                                        <p:tav tm="0">
                                          <p:val>
                                            <p:fltVal val="0"/>
                                          </p:val>
                                        </p:tav>
                                        <p:tav tm="100000">
                                          <p:val>
                                            <p:strVal val="#ppt_w"/>
                                          </p:val>
                                        </p:tav>
                                      </p:tavLst>
                                    </p:anim>
                                    <p:anim calcmode="lin" valueType="num">
                                      <p:cBhvr>
                                        <p:cTn id="415" dur="500" fill="hold"/>
                                        <p:tgtEl>
                                          <p:spTgt spid="298"/>
                                        </p:tgtEl>
                                        <p:attrNameLst>
                                          <p:attrName>ppt_h</p:attrName>
                                        </p:attrNameLst>
                                      </p:cBhvr>
                                      <p:tavLst>
                                        <p:tav tm="0">
                                          <p:val>
                                            <p:fltVal val="0"/>
                                          </p:val>
                                        </p:tav>
                                        <p:tav tm="100000">
                                          <p:val>
                                            <p:strVal val="#ppt_h"/>
                                          </p:val>
                                        </p:tav>
                                      </p:tavLst>
                                    </p:anim>
                                    <p:animEffect transition="in" filter="fade">
                                      <p:cBhvr>
                                        <p:cTn id="416" dur="500"/>
                                        <p:tgtEl>
                                          <p:spTgt spid="298"/>
                                        </p:tgtEl>
                                      </p:cBhvr>
                                    </p:animEffect>
                                  </p:childTnLst>
                                </p:cTn>
                              </p:par>
                            </p:childTnLst>
                          </p:cTn>
                        </p:par>
                        <p:par>
                          <p:cTn id="417" fill="hold">
                            <p:stCondLst>
                              <p:cond delay="500"/>
                            </p:stCondLst>
                            <p:childTnLst>
                              <p:par>
                                <p:cTn id="418" presetID="53" presetClass="entr" presetSubtype="0" fill="hold" nodeType="afterEffect">
                                  <p:stCondLst>
                                    <p:cond delay="0"/>
                                  </p:stCondLst>
                                  <p:childTnLst>
                                    <p:set>
                                      <p:cBhvr>
                                        <p:cTn id="419" dur="1" fill="hold">
                                          <p:stCondLst>
                                            <p:cond delay="0"/>
                                          </p:stCondLst>
                                        </p:cTn>
                                        <p:tgtEl>
                                          <p:spTgt spid="314"/>
                                        </p:tgtEl>
                                        <p:attrNameLst>
                                          <p:attrName>style.visibility</p:attrName>
                                        </p:attrNameLst>
                                      </p:cBhvr>
                                      <p:to>
                                        <p:strVal val="visible"/>
                                      </p:to>
                                    </p:set>
                                    <p:anim calcmode="lin" valueType="num">
                                      <p:cBhvr>
                                        <p:cTn id="420" dur="500" fill="hold"/>
                                        <p:tgtEl>
                                          <p:spTgt spid="314"/>
                                        </p:tgtEl>
                                        <p:attrNameLst>
                                          <p:attrName>ppt_w</p:attrName>
                                        </p:attrNameLst>
                                      </p:cBhvr>
                                      <p:tavLst>
                                        <p:tav tm="0">
                                          <p:val>
                                            <p:fltVal val="0"/>
                                          </p:val>
                                        </p:tav>
                                        <p:tav tm="100000">
                                          <p:val>
                                            <p:strVal val="#ppt_w"/>
                                          </p:val>
                                        </p:tav>
                                      </p:tavLst>
                                    </p:anim>
                                    <p:anim calcmode="lin" valueType="num">
                                      <p:cBhvr>
                                        <p:cTn id="421" dur="500" fill="hold"/>
                                        <p:tgtEl>
                                          <p:spTgt spid="314"/>
                                        </p:tgtEl>
                                        <p:attrNameLst>
                                          <p:attrName>ppt_h</p:attrName>
                                        </p:attrNameLst>
                                      </p:cBhvr>
                                      <p:tavLst>
                                        <p:tav tm="0">
                                          <p:val>
                                            <p:fltVal val="0"/>
                                          </p:val>
                                        </p:tav>
                                        <p:tav tm="100000">
                                          <p:val>
                                            <p:strVal val="#ppt_h"/>
                                          </p:val>
                                        </p:tav>
                                      </p:tavLst>
                                    </p:anim>
                                    <p:animEffect transition="in" filter="fade">
                                      <p:cBhvr>
                                        <p:cTn id="422" dur="500"/>
                                        <p:tgtEl>
                                          <p:spTgt spid="314"/>
                                        </p:tgtEl>
                                      </p:cBhvr>
                                    </p:animEffect>
                                  </p:childTnLst>
                                </p:cTn>
                              </p:par>
                            </p:childTnLst>
                          </p:cTn>
                        </p:par>
                      </p:childTnLst>
                    </p:cTn>
                  </p:par>
                  <p:par>
                    <p:cTn id="423" fill="hold">
                      <p:stCondLst>
                        <p:cond delay="indefinite"/>
                      </p:stCondLst>
                      <p:childTnLst>
                        <p:par>
                          <p:cTn id="424" fill="hold">
                            <p:stCondLst>
                              <p:cond delay="0"/>
                            </p:stCondLst>
                            <p:childTnLst>
                              <p:par>
                                <p:cTn id="425" presetID="53" presetClass="entr" presetSubtype="0" fill="hold" grpId="0" nodeType="clickEffect">
                                  <p:stCondLst>
                                    <p:cond delay="0"/>
                                  </p:stCondLst>
                                  <p:childTnLst>
                                    <p:set>
                                      <p:cBhvr>
                                        <p:cTn id="426" dur="1" fill="hold">
                                          <p:stCondLst>
                                            <p:cond delay="0"/>
                                          </p:stCondLst>
                                        </p:cTn>
                                        <p:tgtEl>
                                          <p:spTgt spid="297"/>
                                        </p:tgtEl>
                                        <p:attrNameLst>
                                          <p:attrName>style.visibility</p:attrName>
                                        </p:attrNameLst>
                                      </p:cBhvr>
                                      <p:to>
                                        <p:strVal val="visible"/>
                                      </p:to>
                                    </p:set>
                                    <p:anim calcmode="lin" valueType="num">
                                      <p:cBhvr>
                                        <p:cTn id="427" dur="500" fill="hold"/>
                                        <p:tgtEl>
                                          <p:spTgt spid="297"/>
                                        </p:tgtEl>
                                        <p:attrNameLst>
                                          <p:attrName>ppt_w</p:attrName>
                                        </p:attrNameLst>
                                      </p:cBhvr>
                                      <p:tavLst>
                                        <p:tav tm="0">
                                          <p:val>
                                            <p:fltVal val="0"/>
                                          </p:val>
                                        </p:tav>
                                        <p:tav tm="100000">
                                          <p:val>
                                            <p:strVal val="#ppt_w"/>
                                          </p:val>
                                        </p:tav>
                                      </p:tavLst>
                                    </p:anim>
                                    <p:anim calcmode="lin" valueType="num">
                                      <p:cBhvr>
                                        <p:cTn id="428" dur="500" fill="hold"/>
                                        <p:tgtEl>
                                          <p:spTgt spid="297"/>
                                        </p:tgtEl>
                                        <p:attrNameLst>
                                          <p:attrName>ppt_h</p:attrName>
                                        </p:attrNameLst>
                                      </p:cBhvr>
                                      <p:tavLst>
                                        <p:tav tm="0">
                                          <p:val>
                                            <p:fltVal val="0"/>
                                          </p:val>
                                        </p:tav>
                                        <p:tav tm="100000">
                                          <p:val>
                                            <p:strVal val="#ppt_h"/>
                                          </p:val>
                                        </p:tav>
                                      </p:tavLst>
                                    </p:anim>
                                    <p:animEffect transition="in" filter="fade">
                                      <p:cBhvr>
                                        <p:cTn id="429" dur="500"/>
                                        <p:tgtEl>
                                          <p:spTgt spid="297"/>
                                        </p:tgtEl>
                                      </p:cBhvr>
                                    </p:animEffect>
                                  </p:childTnLst>
                                </p:cTn>
                              </p:par>
                            </p:childTnLst>
                          </p:cTn>
                        </p:par>
                      </p:childTnLst>
                    </p:cTn>
                  </p:par>
                  <p:par>
                    <p:cTn id="430" fill="hold">
                      <p:stCondLst>
                        <p:cond delay="indefinite"/>
                      </p:stCondLst>
                      <p:childTnLst>
                        <p:par>
                          <p:cTn id="431" fill="hold">
                            <p:stCondLst>
                              <p:cond delay="0"/>
                            </p:stCondLst>
                            <p:childTnLst>
                              <p:par>
                                <p:cTn id="432" presetID="22" presetClass="entr" presetSubtype="1" fill="hold" nodeType="clickEffect">
                                  <p:stCondLst>
                                    <p:cond delay="0"/>
                                  </p:stCondLst>
                                  <p:childTnLst>
                                    <p:set>
                                      <p:cBhvr>
                                        <p:cTn id="433" dur="1" fill="hold">
                                          <p:stCondLst>
                                            <p:cond delay="0"/>
                                          </p:stCondLst>
                                        </p:cTn>
                                        <p:tgtEl>
                                          <p:spTgt spid="313"/>
                                        </p:tgtEl>
                                        <p:attrNameLst>
                                          <p:attrName>style.visibility</p:attrName>
                                        </p:attrNameLst>
                                      </p:cBhvr>
                                      <p:to>
                                        <p:strVal val="visible"/>
                                      </p:to>
                                    </p:set>
                                    <p:animEffect transition="in" filter="wipe(up)">
                                      <p:cBhvr>
                                        <p:cTn id="434" dur="500"/>
                                        <p:tgtEl>
                                          <p:spTgt spid="313"/>
                                        </p:tgtEl>
                                      </p:cBhvr>
                                    </p:animEffect>
                                  </p:childTnLst>
                                </p:cTn>
                              </p:par>
                            </p:childTnLst>
                          </p:cTn>
                        </p:par>
                      </p:childTnLst>
                    </p:cTn>
                  </p:par>
                  <p:par>
                    <p:cTn id="435" fill="hold">
                      <p:stCondLst>
                        <p:cond delay="indefinite"/>
                      </p:stCondLst>
                      <p:childTnLst>
                        <p:par>
                          <p:cTn id="436" fill="hold">
                            <p:stCondLst>
                              <p:cond delay="0"/>
                            </p:stCondLst>
                            <p:childTnLst>
                              <p:par>
                                <p:cTn id="437" presetID="22" presetClass="entr" presetSubtype="1" fill="hold" grpId="0" nodeType="clickEffect">
                                  <p:stCondLst>
                                    <p:cond delay="0"/>
                                  </p:stCondLst>
                                  <p:childTnLst>
                                    <p:set>
                                      <p:cBhvr>
                                        <p:cTn id="438" dur="1" fill="hold">
                                          <p:stCondLst>
                                            <p:cond delay="0"/>
                                          </p:stCondLst>
                                        </p:cTn>
                                        <p:tgtEl>
                                          <p:spTgt spid="305"/>
                                        </p:tgtEl>
                                        <p:attrNameLst>
                                          <p:attrName>style.visibility</p:attrName>
                                        </p:attrNameLst>
                                      </p:cBhvr>
                                      <p:to>
                                        <p:strVal val="visible"/>
                                      </p:to>
                                    </p:set>
                                    <p:animEffect transition="in" filter="wipe(up)">
                                      <p:cBhvr>
                                        <p:cTn id="439" dur="500"/>
                                        <p:tgtEl>
                                          <p:spTgt spid="305"/>
                                        </p:tgtEl>
                                      </p:cBhvr>
                                    </p:animEffect>
                                  </p:childTnLst>
                                </p:cTn>
                              </p:par>
                            </p:childTnLst>
                          </p:cTn>
                        </p:par>
                      </p:childTnLst>
                    </p:cTn>
                  </p:par>
                  <p:par>
                    <p:cTn id="440" fill="hold">
                      <p:stCondLst>
                        <p:cond delay="indefinite"/>
                      </p:stCondLst>
                      <p:childTnLst>
                        <p:par>
                          <p:cTn id="441" fill="hold">
                            <p:stCondLst>
                              <p:cond delay="0"/>
                            </p:stCondLst>
                            <p:childTnLst>
                              <p:par>
                                <p:cTn id="442" presetID="53" presetClass="entr" presetSubtype="0" fill="hold" nodeType="clickEffect">
                                  <p:stCondLst>
                                    <p:cond delay="0"/>
                                  </p:stCondLst>
                                  <p:childTnLst>
                                    <p:set>
                                      <p:cBhvr>
                                        <p:cTn id="443" dur="1" fill="hold">
                                          <p:stCondLst>
                                            <p:cond delay="0"/>
                                          </p:stCondLst>
                                        </p:cTn>
                                        <p:tgtEl>
                                          <p:spTgt spid="320"/>
                                        </p:tgtEl>
                                        <p:attrNameLst>
                                          <p:attrName>style.visibility</p:attrName>
                                        </p:attrNameLst>
                                      </p:cBhvr>
                                      <p:to>
                                        <p:strVal val="visible"/>
                                      </p:to>
                                    </p:set>
                                    <p:anim calcmode="lin" valueType="num">
                                      <p:cBhvr>
                                        <p:cTn id="444" dur="500" fill="hold"/>
                                        <p:tgtEl>
                                          <p:spTgt spid="320"/>
                                        </p:tgtEl>
                                        <p:attrNameLst>
                                          <p:attrName>ppt_w</p:attrName>
                                        </p:attrNameLst>
                                      </p:cBhvr>
                                      <p:tavLst>
                                        <p:tav tm="0">
                                          <p:val>
                                            <p:fltVal val="0"/>
                                          </p:val>
                                        </p:tav>
                                        <p:tav tm="100000">
                                          <p:val>
                                            <p:strVal val="#ppt_w"/>
                                          </p:val>
                                        </p:tav>
                                      </p:tavLst>
                                    </p:anim>
                                    <p:anim calcmode="lin" valueType="num">
                                      <p:cBhvr>
                                        <p:cTn id="445" dur="500" fill="hold"/>
                                        <p:tgtEl>
                                          <p:spTgt spid="320"/>
                                        </p:tgtEl>
                                        <p:attrNameLst>
                                          <p:attrName>ppt_h</p:attrName>
                                        </p:attrNameLst>
                                      </p:cBhvr>
                                      <p:tavLst>
                                        <p:tav tm="0">
                                          <p:val>
                                            <p:fltVal val="0"/>
                                          </p:val>
                                        </p:tav>
                                        <p:tav tm="100000">
                                          <p:val>
                                            <p:strVal val="#ppt_h"/>
                                          </p:val>
                                        </p:tav>
                                      </p:tavLst>
                                    </p:anim>
                                    <p:animEffect transition="in" filter="fade">
                                      <p:cBhvr>
                                        <p:cTn id="446" dur="500"/>
                                        <p:tgtEl>
                                          <p:spTgt spid="320"/>
                                        </p:tgtEl>
                                      </p:cBhvr>
                                    </p:animEffect>
                                  </p:childTnLst>
                                </p:cTn>
                              </p:par>
                            </p:childTnLst>
                          </p:cTn>
                        </p:par>
                      </p:childTnLst>
                    </p:cTn>
                  </p:par>
                  <p:par>
                    <p:cTn id="447" fill="hold">
                      <p:stCondLst>
                        <p:cond delay="indefinite"/>
                      </p:stCondLst>
                      <p:childTnLst>
                        <p:par>
                          <p:cTn id="448" fill="hold">
                            <p:stCondLst>
                              <p:cond delay="0"/>
                            </p:stCondLst>
                            <p:childTnLst>
                              <p:par>
                                <p:cTn id="449" presetID="53" presetClass="entr" presetSubtype="0" fill="hold" grpId="0" nodeType="clickEffect">
                                  <p:stCondLst>
                                    <p:cond delay="0"/>
                                  </p:stCondLst>
                                  <p:childTnLst>
                                    <p:set>
                                      <p:cBhvr>
                                        <p:cTn id="450" dur="1" fill="hold">
                                          <p:stCondLst>
                                            <p:cond delay="0"/>
                                          </p:stCondLst>
                                        </p:cTn>
                                        <p:tgtEl>
                                          <p:spTgt spid="325"/>
                                        </p:tgtEl>
                                        <p:attrNameLst>
                                          <p:attrName>style.visibility</p:attrName>
                                        </p:attrNameLst>
                                      </p:cBhvr>
                                      <p:to>
                                        <p:strVal val="visible"/>
                                      </p:to>
                                    </p:set>
                                    <p:anim calcmode="lin" valueType="num">
                                      <p:cBhvr>
                                        <p:cTn id="451" dur="500" fill="hold"/>
                                        <p:tgtEl>
                                          <p:spTgt spid="325"/>
                                        </p:tgtEl>
                                        <p:attrNameLst>
                                          <p:attrName>ppt_w</p:attrName>
                                        </p:attrNameLst>
                                      </p:cBhvr>
                                      <p:tavLst>
                                        <p:tav tm="0">
                                          <p:val>
                                            <p:fltVal val="0"/>
                                          </p:val>
                                        </p:tav>
                                        <p:tav tm="100000">
                                          <p:val>
                                            <p:strVal val="#ppt_w"/>
                                          </p:val>
                                        </p:tav>
                                      </p:tavLst>
                                    </p:anim>
                                    <p:anim calcmode="lin" valueType="num">
                                      <p:cBhvr>
                                        <p:cTn id="452" dur="500" fill="hold"/>
                                        <p:tgtEl>
                                          <p:spTgt spid="325"/>
                                        </p:tgtEl>
                                        <p:attrNameLst>
                                          <p:attrName>ppt_h</p:attrName>
                                        </p:attrNameLst>
                                      </p:cBhvr>
                                      <p:tavLst>
                                        <p:tav tm="0">
                                          <p:val>
                                            <p:fltVal val="0"/>
                                          </p:val>
                                        </p:tav>
                                        <p:tav tm="100000">
                                          <p:val>
                                            <p:strVal val="#ppt_h"/>
                                          </p:val>
                                        </p:tav>
                                      </p:tavLst>
                                    </p:anim>
                                    <p:animEffect transition="in" filter="fade">
                                      <p:cBhvr>
                                        <p:cTn id="453" dur="500"/>
                                        <p:tgtEl>
                                          <p:spTgt spid="325"/>
                                        </p:tgtEl>
                                      </p:cBhvr>
                                    </p:animEffect>
                                  </p:childTnLst>
                                </p:cTn>
                              </p:par>
                            </p:childTnLst>
                          </p:cTn>
                        </p:par>
                      </p:childTnLst>
                    </p:cTn>
                  </p:par>
                  <p:par>
                    <p:cTn id="454" fill="hold">
                      <p:stCondLst>
                        <p:cond delay="indefinite"/>
                      </p:stCondLst>
                      <p:childTnLst>
                        <p:par>
                          <p:cTn id="455" fill="hold">
                            <p:stCondLst>
                              <p:cond delay="0"/>
                            </p:stCondLst>
                            <p:childTnLst>
                              <p:par>
                                <p:cTn id="456" presetID="22" presetClass="entr" presetSubtype="1" fill="hold" nodeType="clickEffect">
                                  <p:stCondLst>
                                    <p:cond delay="0"/>
                                  </p:stCondLst>
                                  <p:childTnLst>
                                    <p:set>
                                      <p:cBhvr>
                                        <p:cTn id="457" dur="1" fill="hold">
                                          <p:stCondLst>
                                            <p:cond delay="0"/>
                                          </p:stCondLst>
                                        </p:cTn>
                                        <p:tgtEl>
                                          <p:spTgt spid="323"/>
                                        </p:tgtEl>
                                        <p:attrNameLst>
                                          <p:attrName>style.visibility</p:attrName>
                                        </p:attrNameLst>
                                      </p:cBhvr>
                                      <p:to>
                                        <p:strVal val="visible"/>
                                      </p:to>
                                    </p:set>
                                    <p:animEffect transition="in" filter="wipe(up)">
                                      <p:cBhvr>
                                        <p:cTn id="458" dur="500"/>
                                        <p:tgtEl>
                                          <p:spTgt spid="323"/>
                                        </p:tgtEl>
                                      </p:cBhvr>
                                    </p:animEffect>
                                  </p:childTnLst>
                                </p:cTn>
                              </p:par>
                            </p:childTnLst>
                          </p:cTn>
                        </p:par>
                      </p:childTnLst>
                    </p:cTn>
                  </p:par>
                  <p:par>
                    <p:cTn id="459" fill="hold">
                      <p:stCondLst>
                        <p:cond delay="indefinite"/>
                      </p:stCondLst>
                      <p:childTnLst>
                        <p:par>
                          <p:cTn id="460" fill="hold">
                            <p:stCondLst>
                              <p:cond delay="0"/>
                            </p:stCondLst>
                            <p:childTnLst>
                              <p:par>
                                <p:cTn id="461" presetID="22" presetClass="entr" presetSubtype="1" fill="hold" grpId="0" nodeType="clickEffect">
                                  <p:stCondLst>
                                    <p:cond delay="0"/>
                                  </p:stCondLst>
                                  <p:childTnLst>
                                    <p:set>
                                      <p:cBhvr>
                                        <p:cTn id="462" dur="1" fill="hold">
                                          <p:stCondLst>
                                            <p:cond delay="0"/>
                                          </p:stCondLst>
                                        </p:cTn>
                                        <p:tgtEl>
                                          <p:spTgt spid="306"/>
                                        </p:tgtEl>
                                        <p:attrNameLst>
                                          <p:attrName>style.visibility</p:attrName>
                                        </p:attrNameLst>
                                      </p:cBhvr>
                                      <p:to>
                                        <p:strVal val="visible"/>
                                      </p:to>
                                    </p:set>
                                    <p:animEffect transition="in" filter="wipe(up)">
                                      <p:cBhvr>
                                        <p:cTn id="463" dur="500"/>
                                        <p:tgtEl>
                                          <p:spTgt spid="306"/>
                                        </p:tgtEl>
                                      </p:cBhvr>
                                    </p:animEffect>
                                  </p:childTnLst>
                                </p:cTn>
                              </p:par>
                            </p:childTnLst>
                          </p:cTn>
                        </p:par>
                      </p:childTnLst>
                    </p:cTn>
                  </p:par>
                  <p:par>
                    <p:cTn id="464" fill="hold">
                      <p:stCondLst>
                        <p:cond delay="indefinite"/>
                      </p:stCondLst>
                      <p:childTnLst>
                        <p:par>
                          <p:cTn id="465" fill="hold">
                            <p:stCondLst>
                              <p:cond delay="0"/>
                            </p:stCondLst>
                            <p:childTnLst>
                              <p:par>
                                <p:cTn id="466" presetID="22" presetClass="entr" presetSubtype="1" fill="hold" nodeType="clickEffect">
                                  <p:stCondLst>
                                    <p:cond delay="0"/>
                                  </p:stCondLst>
                                  <p:childTnLst>
                                    <p:set>
                                      <p:cBhvr>
                                        <p:cTn id="467" dur="1" fill="hold">
                                          <p:stCondLst>
                                            <p:cond delay="0"/>
                                          </p:stCondLst>
                                        </p:cTn>
                                        <p:tgtEl>
                                          <p:spTgt spid="341"/>
                                        </p:tgtEl>
                                        <p:attrNameLst>
                                          <p:attrName>style.visibility</p:attrName>
                                        </p:attrNameLst>
                                      </p:cBhvr>
                                      <p:to>
                                        <p:strVal val="visible"/>
                                      </p:to>
                                    </p:set>
                                    <p:animEffect transition="in" filter="wipe(up)">
                                      <p:cBhvr>
                                        <p:cTn id="468" dur="500"/>
                                        <p:tgtEl>
                                          <p:spTgt spid="341"/>
                                        </p:tgtEl>
                                      </p:cBhvr>
                                    </p:animEffect>
                                  </p:childTnLst>
                                </p:cTn>
                              </p:par>
                            </p:childTnLst>
                          </p:cTn>
                        </p:par>
                      </p:childTnLst>
                    </p:cTn>
                  </p:par>
                  <p:par>
                    <p:cTn id="469" fill="hold">
                      <p:stCondLst>
                        <p:cond delay="indefinite"/>
                      </p:stCondLst>
                      <p:childTnLst>
                        <p:par>
                          <p:cTn id="470" fill="hold">
                            <p:stCondLst>
                              <p:cond delay="0"/>
                            </p:stCondLst>
                            <p:childTnLst>
                              <p:par>
                                <p:cTn id="471" presetID="22" presetClass="entr" presetSubtype="8" fill="hold" grpId="0" nodeType="clickEffect">
                                  <p:stCondLst>
                                    <p:cond delay="0"/>
                                  </p:stCondLst>
                                  <p:childTnLst>
                                    <p:set>
                                      <p:cBhvr>
                                        <p:cTn id="472" dur="1" fill="hold">
                                          <p:stCondLst>
                                            <p:cond delay="0"/>
                                          </p:stCondLst>
                                        </p:cTn>
                                        <p:tgtEl>
                                          <p:spTgt spid="342"/>
                                        </p:tgtEl>
                                        <p:attrNameLst>
                                          <p:attrName>style.visibility</p:attrName>
                                        </p:attrNameLst>
                                      </p:cBhvr>
                                      <p:to>
                                        <p:strVal val="visible"/>
                                      </p:to>
                                    </p:set>
                                    <p:animEffect transition="in" filter="wipe(left)">
                                      <p:cBhvr>
                                        <p:cTn id="473" dur="1000"/>
                                        <p:tgtEl>
                                          <p:spTgt spid="342"/>
                                        </p:tgtEl>
                                      </p:cBhvr>
                                    </p:animEffect>
                                  </p:childTnLst>
                                </p:cTn>
                              </p:par>
                            </p:childTnLst>
                          </p:cTn>
                        </p:par>
                      </p:childTnLst>
                    </p:cTn>
                  </p:par>
                  <p:par>
                    <p:cTn id="474" fill="hold">
                      <p:stCondLst>
                        <p:cond delay="indefinite"/>
                      </p:stCondLst>
                      <p:childTnLst>
                        <p:par>
                          <p:cTn id="475" fill="hold">
                            <p:stCondLst>
                              <p:cond delay="0"/>
                            </p:stCondLst>
                            <p:childTnLst>
                              <p:par>
                                <p:cTn id="476" presetID="22" presetClass="entr" presetSubtype="8" fill="hold" grpId="0" nodeType="clickEffect">
                                  <p:stCondLst>
                                    <p:cond delay="0"/>
                                  </p:stCondLst>
                                  <p:childTnLst>
                                    <p:set>
                                      <p:cBhvr>
                                        <p:cTn id="477" dur="1" fill="hold">
                                          <p:stCondLst>
                                            <p:cond delay="0"/>
                                          </p:stCondLst>
                                        </p:cTn>
                                        <p:tgtEl>
                                          <p:spTgt spid="343"/>
                                        </p:tgtEl>
                                        <p:attrNameLst>
                                          <p:attrName>style.visibility</p:attrName>
                                        </p:attrNameLst>
                                      </p:cBhvr>
                                      <p:to>
                                        <p:strVal val="visible"/>
                                      </p:to>
                                    </p:set>
                                    <p:animEffect transition="in" filter="wipe(left)">
                                      <p:cBhvr>
                                        <p:cTn id="478" dur="1000"/>
                                        <p:tgtEl>
                                          <p:spTgt spid="343"/>
                                        </p:tgtEl>
                                      </p:cBhvr>
                                    </p:animEffect>
                                  </p:childTnLst>
                                </p:cTn>
                              </p:par>
                              <p:par>
                                <p:cTn id="479" presetID="10" presetClass="exit" presetSubtype="0" fill="hold" grpId="1" nodeType="withEffect">
                                  <p:stCondLst>
                                    <p:cond delay="0"/>
                                  </p:stCondLst>
                                  <p:childTnLst>
                                    <p:animEffect transition="out" filter="fade">
                                      <p:cBhvr>
                                        <p:cTn id="480" dur="500"/>
                                        <p:tgtEl>
                                          <p:spTgt spid="196"/>
                                        </p:tgtEl>
                                      </p:cBhvr>
                                    </p:animEffect>
                                    <p:set>
                                      <p:cBhvr>
                                        <p:cTn id="481" dur="1" fill="hold">
                                          <p:stCondLst>
                                            <p:cond delay="499"/>
                                          </p:stCondLst>
                                        </p:cTn>
                                        <p:tgtEl>
                                          <p:spTgt spid="1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5" grpId="1" animBg="1"/>
      <p:bldP spid="134" grpId="0" animBg="1"/>
      <p:bldP spid="134" grpId="1" animBg="1"/>
      <p:bldP spid="196" grpId="0" animBg="1"/>
      <p:bldP spid="196" grpId="1" animBg="1"/>
      <p:bldP spid="11" grpId="0"/>
      <p:bldP spid="132" grpId="0"/>
      <p:bldP spid="133" grpId="0"/>
      <p:bldP spid="137" grpId="0"/>
      <p:bldP spid="138" grpId="0"/>
      <p:bldP spid="139" grpId="0"/>
      <p:bldP spid="140" grpId="0"/>
      <p:bldP spid="141" grpId="0"/>
      <p:bldP spid="142" grpId="0"/>
      <p:bldP spid="143" grpId="0"/>
      <p:bldP spid="144" grpId="0"/>
      <p:bldP spid="145" grpId="0"/>
      <p:bldP spid="146" grpId="0"/>
      <p:bldP spid="147" grpId="0"/>
      <p:bldP spid="148" grpId="0"/>
      <p:bldP spid="43" grpId="0"/>
      <p:bldP spid="61" grpId="0"/>
      <p:bldP spid="62" grpId="0"/>
      <p:bldP spid="63" grpId="0"/>
      <p:bldP spid="64" grpId="0"/>
      <p:bldP spid="65" grpId="0"/>
      <p:bldP spid="66" grpId="0"/>
      <p:bldP spid="67" grpId="0"/>
      <p:bldP spid="68" grpId="0"/>
      <p:bldP spid="69" grpId="0"/>
      <p:bldP spid="88" grpId="0"/>
      <p:bldP spid="89" grpId="0"/>
      <p:bldP spid="90" grpId="0"/>
      <p:bldP spid="91" grpId="0"/>
      <p:bldP spid="92" grpId="0"/>
      <p:bldP spid="93" grpId="0"/>
      <p:bldP spid="94" grpId="0"/>
      <p:bldP spid="95" grpId="0"/>
      <p:bldP spid="96" grpId="0"/>
      <p:bldP spid="97" grpId="0"/>
      <p:bldP spid="171" grpId="0" animBg="1"/>
      <p:bldP spid="171" grpId="1" animBg="1"/>
      <p:bldP spid="286" grpId="0"/>
      <p:bldP spid="287" grpId="0"/>
      <p:bldP spid="288" grpId="0"/>
      <p:bldP spid="289" grpId="0"/>
      <p:bldP spid="290" grpId="0"/>
      <p:bldP spid="291" grpId="0"/>
      <p:bldP spid="294" grpId="0"/>
      <p:bldP spid="295" grpId="0"/>
      <p:bldP spid="296" grpId="0"/>
      <p:bldP spid="297" grpId="0"/>
      <p:bldP spid="298" grpId="0"/>
      <p:bldP spid="299" grpId="0" animBg="1"/>
      <p:bldP spid="300" grpId="0"/>
      <p:bldP spid="301" grpId="0"/>
      <p:bldP spid="305" grpId="0"/>
      <p:bldP spid="306" grpId="0"/>
      <p:bldP spid="307" grpId="0"/>
      <p:bldP spid="308" grpId="0"/>
      <p:bldP spid="309" grpId="0"/>
      <p:bldP spid="310" grpId="0"/>
      <p:bldP spid="311" grpId="0"/>
      <p:bldP spid="312" grpId="0"/>
      <p:bldP spid="325" grpId="0"/>
      <p:bldP spid="326" grpId="0"/>
      <p:bldP spid="327" grpId="0"/>
      <p:bldP spid="328" grpId="0"/>
      <p:bldP spid="337" grpId="0"/>
      <p:bldP spid="338" grpId="0"/>
      <p:bldP spid="342" grpId="0"/>
      <p:bldP spid="343" grpId="0"/>
      <p:bldP spid="172" grpId="0" animBg="1"/>
      <p:bldP spid="172" grpId="1" animBg="1"/>
      <p:bldP spid="136" grpId="0" animBg="1"/>
      <p:bldP spid="136" grpId="1" animBg="1"/>
      <p:bldP spid="170" grpId="0" animBg="1"/>
      <p:bldP spid="170" grpId="1" animBg="1"/>
      <p:bldP spid="344" grpId="0" animBg="1"/>
      <p:bldP spid="344"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3795185" y="1971586"/>
            <a:ext cx="1553630"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57</a:t>
            </a:r>
            <a:endParaRPr lang="en-US" sz="2000" b="1" dirty="0">
              <a:solidFill>
                <a:prstClr val="black"/>
              </a:solidFill>
            </a:endParaRPr>
          </a:p>
        </p:txBody>
      </p:sp>
      <p:sp>
        <p:nvSpPr>
          <p:cNvPr id="4" name="TextBox 3"/>
          <p:cNvSpPr txBox="1"/>
          <p:nvPr/>
        </p:nvSpPr>
        <p:spPr>
          <a:xfrm>
            <a:off x="-95867" y="-857250"/>
            <a:ext cx="5257801" cy="64633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smtClean="0"/>
              <a:t>EXERCISE 3.4 Q.2(IV)</a:t>
            </a:r>
            <a:endParaRPr lang="en-US" sz="3600" dirty="0"/>
          </a:p>
        </p:txBody>
      </p:sp>
      <p:sp>
        <p:nvSpPr>
          <p:cNvPr id="5" name="TextBox 4"/>
          <p:cNvSpPr txBox="1"/>
          <p:nvPr/>
        </p:nvSpPr>
        <p:spPr>
          <a:xfrm>
            <a:off x="1943099" y="-1503581"/>
            <a:ext cx="5257801" cy="64633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smtClean="0"/>
              <a:t>EXERCISE 3.5 Q.4(I)</a:t>
            </a:r>
            <a:endParaRPr lang="en-US" sz="3600" dirty="0"/>
          </a:p>
        </p:txBody>
      </p:sp>
      <p:sp>
        <p:nvSpPr>
          <p:cNvPr id="6" name="TextBox 5"/>
          <p:cNvSpPr txBox="1"/>
          <p:nvPr/>
        </p:nvSpPr>
        <p:spPr>
          <a:xfrm>
            <a:off x="3915696" y="-781050"/>
            <a:ext cx="5257801" cy="64633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smtClean="0"/>
              <a:t>EXERCISE 3.4 Q.2(V)</a:t>
            </a:r>
            <a:endParaRPr lang="en-US" sz="3600" dirty="0"/>
          </a:p>
        </p:txBody>
      </p:sp>
    </p:spTree>
    <p:extLst>
      <p:ext uri="{BB962C8B-B14F-4D97-AF65-F5344CB8AC3E}">
        <p14:creationId xmlns:p14="http://schemas.microsoft.com/office/powerpoint/2010/main" val="36992926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7" y="914400"/>
            <a:ext cx="686406" cy="369332"/>
          </a:xfrm>
          <a:prstGeom prst="rect">
            <a:avLst/>
          </a:prstGeom>
          <a:noFill/>
        </p:spPr>
        <p:txBody>
          <a:bodyPr wrap="none" rtlCol="0">
            <a:spAutoFit/>
          </a:bodyPr>
          <a:lstStyle/>
          <a:p>
            <a:r>
              <a:rPr lang="en-US" dirty="0" smtClean="0"/>
              <a:t>Rs 10</a:t>
            </a:r>
            <a:endParaRPr lang="en-US" dirty="0"/>
          </a:p>
        </p:txBody>
      </p:sp>
      <p:sp>
        <p:nvSpPr>
          <p:cNvPr id="4" name="TextBox 3"/>
          <p:cNvSpPr txBox="1"/>
          <p:nvPr/>
        </p:nvSpPr>
        <p:spPr>
          <a:xfrm>
            <a:off x="3961802" y="914400"/>
            <a:ext cx="877869" cy="369332"/>
          </a:xfrm>
          <a:prstGeom prst="rect">
            <a:avLst/>
          </a:prstGeom>
          <a:noFill/>
        </p:spPr>
        <p:txBody>
          <a:bodyPr wrap="none" rtlCol="0">
            <a:spAutoFit/>
          </a:bodyPr>
          <a:lstStyle/>
          <a:p>
            <a:r>
              <a:rPr lang="en-US" dirty="0" smtClean="0"/>
              <a:t>5 notes</a:t>
            </a:r>
            <a:endParaRPr lang="en-US" dirty="0"/>
          </a:p>
        </p:txBody>
      </p:sp>
      <p:sp>
        <p:nvSpPr>
          <p:cNvPr id="5" name="TextBox 4"/>
          <p:cNvSpPr txBox="1"/>
          <p:nvPr/>
        </p:nvSpPr>
        <p:spPr>
          <a:xfrm>
            <a:off x="1752602" y="1323201"/>
            <a:ext cx="569387" cy="369332"/>
          </a:xfrm>
          <a:prstGeom prst="rect">
            <a:avLst/>
          </a:prstGeom>
          <a:noFill/>
        </p:spPr>
        <p:txBody>
          <a:bodyPr wrap="none" rtlCol="0">
            <a:spAutoFit/>
          </a:bodyPr>
          <a:lstStyle/>
          <a:p>
            <a:r>
              <a:rPr lang="en-US" dirty="0" smtClean="0"/>
              <a:t>Rs 5</a:t>
            </a:r>
            <a:endParaRPr lang="en-US" dirty="0"/>
          </a:p>
        </p:txBody>
      </p:sp>
      <p:sp>
        <p:nvSpPr>
          <p:cNvPr id="6" name="TextBox 5"/>
          <p:cNvSpPr txBox="1"/>
          <p:nvPr/>
        </p:nvSpPr>
        <p:spPr>
          <a:xfrm>
            <a:off x="3998940" y="1323201"/>
            <a:ext cx="877869" cy="369332"/>
          </a:xfrm>
          <a:prstGeom prst="rect">
            <a:avLst/>
          </a:prstGeom>
          <a:noFill/>
        </p:spPr>
        <p:txBody>
          <a:bodyPr wrap="none" rtlCol="0">
            <a:spAutoFit/>
          </a:bodyPr>
          <a:lstStyle/>
          <a:p>
            <a:r>
              <a:rPr lang="en-US" dirty="0" smtClean="0"/>
              <a:t>7 notes</a:t>
            </a:r>
            <a:endParaRPr lang="en-US" dirty="0"/>
          </a:p>
        </p:txBody>
      </p:sp>
      <p:sp>
        <p:nvSpPr>
          <p:cNvPr id="7" name="TextBox 6"/>
          <p:cNvSpPr txBox="1"/>
          <p:nvPr/>
        </p:nvSpPr>
        <p:spPr>
          <a:xfrm>
            <a:off x="1600200" y="1951851"/>
            <a:ext cx="2476768" cy="369332"/>
          </a:xfrm>
          <a:prstGeom prst="rect">
            <a:avLst/>
          </a:prstGeom>
          <a:noFill/>
        </p:spPr>
        <p:txBody>
          <a:bodyPr wrap="none" rtlCol="0">
            <a:spAutoFit/>
          </a:bodyPr>
          <a:lstStyle/>
          <a:p>
            <a:r>
              <a:rPr lang="en-US" dirty="0" smtClean="0"/>
              <a:t>Total number of notes = </a:t>
            </a:r>
          </a:p>
        </p:txBody>
      </p:sp>
      <p:sp>
        <p:nvSpPr>
          <p:cNvPr id="8" name="Oval 7"/>
          <p:cNvSpPr/>
          <p:nvPr/>
        </p:nvSpPr>
        <p:spPr>
          <a:xfrm>
            <a:off x="3961794" y="742950"/>
            <a:ext cx="915006" cy="10858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114045" y="1943100"/>
            <a:ext cx="418704" cy="369332"/>
          </a:xfrm>
          <a:prstGeom prst="rect">
            <a:avLst/>
          </a:prstGeom>
          <a:noFill/>
        </p:spPr>
        <p:txBody>
          <a:bodyPr wrap="none" rtlCol="0">
            <a:spAutoFit/>
          </a:bodyPr>
          <a:lstStyle/>
          <a:p>
            <a:r>
              <a:rPr lang="en-US" dirty="0" smtClean="0"/>
              <a:t>12</a:t>
            </a:r>
            <a:endParaRPr lang="en-US" dirty="0"/>
          </a:p>
        </p:txBody>
      </p:sp>
      <p:sp>
        <p:nvSpPr>
          <p:cNvPr id="10" name="TextBox 9"/>
          <p:cNvSpPr txBox="1"/>
          <p:nvPr/>
        </p:nvSpPr>
        <p:spPr>
          <a:xfrm>
            <a:off x="1600207" y="2637651"/>
            <a:ext cx="1720536" cy="369332"/>
          </a:xfrm>
          <a:prstGeom prst="rect">
            <a:avLst/>
          </a:prstGeom>
          <a:noFill/>
        </p:spPr>
        <p:txBody>
          <a:bodyPr wrap="none" rtlCol="0">
            <a:spAutoFit/>
          </a:bodyPr>
          <a:lstStyle/>
          <a:p>
            <a:r>
              <a:rPr lang="en-US" dirty="0" smtClean="0"/>
              <a:t>Total Amount  = </a:t>
            </a:r>
          </a:p>
        </p:txBody>
      </p:sp>
      <p:sp>
        <p:nvSpPr>
          <p:cNvPr id="11" name="TextBox 10"/>
          <p:cNvSpPr txBox="1"/>
          <p:nvPr/>
        </p:nvSpPr>
        <p:spPr>
          <a:xfrm>
            <a:off x="3429007" y="2637651"/>
            <a:ext cx="740908" cy="369332"/>
          </a:xfrm>
          <a:prstGeom prst="rect">
            <a:avLst/>
          </a:prstGeom>
          <a:noFill/>
        </p:spPr>
        <p:txBody>
          <a:bodyPr wrap="none" rtlCol="0">
            <a:spAutoFit/>
          </a:bodyPr>
          <a:lstStyle/>
          <a:p>
            <a:r>
              <a:rPr lang="en-US" dirty="0" smtClean="0"/>
              <a:t>10 x 5</a:t>
            </a:r>
            <a:endParaRPr lang="en-US" dirty="0"/>
          </a:p>
        </p:txBody>
      </p:sp>
      <p:sp>
        <p:nvSpPr>
          <p:cNvPr id="12" name="Oval 11"/>
          <p:cNvSpPr/>
          <p:nvPr/>
        </p:nvSpPr>
        <p:spPr>
          <a:xfrm>
            <a:off x="1675794" y="685802"/>
            <a:ext cx="3582006"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676400" y="1200152"/>
            <a:ext cx="3582006"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196062" y="2628900"/>
            <a:ext cx="300082" cy="369332"/>
          </a:xfrm>
          <a:prstGeom prst="rect">
            <a:avLst/>
          </a:prstGeom>
          <a:noFill/>
        </p:spPr>
        <p:txBody>
          <a:bodyPr wrap="none" rtlCol="0">
            <a:spAutoFit/>
          </a:bodyPr>
          <a:lstStyle/>
          <a:p>
            <a:r>
              <a:rPr lang="en-US" dirty="0" smtClean="0"/>
              <a:t>+</a:t>
            </a:r>
            <a:endParaRPr lang="en-US" dirty="0"/>
          </a:p>
        </p:txBody>
      </p:sp>
      <p:sp>
        <p:nvSpPr>
          <p:cNvPr id="15" name="TextBox 14"/>
          <p:cNvSpPr txBox="1"/>
          <p:nvPr/>
        </p:nvSpPr>
        <p:spPr>
          <a:xfrm>
            <a:off x="4639616" y="2628900"/>
            <a:ext cx="623889" cy="369332"/>
          </a:xfrm>
          <a:prstGeom prst="rect">
            <a:avLst/>
          </a:prstGeom>
          <a:noFill/>
        </p:spPr>
        <p:txBody>
          <a:bodyPr wrap="none" rtlCol="0">
            <a:spAutoFit/>
          </a:bodyPr>
          <a:lstStyle/>
          <a:p>
            <a:r>
              <a:rPr lang="en-US" dirty="0" smtClean="0"/>
              <a:t>5 x 7</a:t>
            </a:r>
            <a:endParaRPr lang="en-US" dirty="0"/>
          </a:p>
        </p:txBody>
      </p:sp>
      <p:sp>
        <p:nvSpPr>
          <p:cNvPr id="16" name="TextBox 15"/>
          <p:cNvSpPr txBox="1"/>
          <p:nvPr/>
        </p:nvSpPr>
        <p:spPr>
          <a:xfrm>
            <a:off x="5486401" y="2628900"/>
            <a:ext cx="1018227" cy="369332"/>
          </a:xfrm>
          <a:prstGeom prst="rect">
            <a:avLst/>
          </a:prstGeom>
          <a:noFill/>
        </p:spPr>
        <p:txBody>
          <a:bodyPr wrap="none" rtlCol="0">
            <a:spAutoFit/>
          </a:bodyPr>
          <a:lstStyle/>
          <a:p>
            <a:r>
              <a:rPr lang="en-US" dirty="0" smtClean="0"/>
              <a:t>=   Rs. 85</a:t>
            </a:r>
          </a:p>
        </p:txBody>
      </p:sp>
    </p:spTree>
    <p:extLst>
      <p:ext uri="{BB962C8B-B14F-4D97-AF65-F5344CB8AC3E}">
        <p14:creationId xmlns:p14="http://schemas.microsoft.com/office/powerpoint/2010/main" val="33347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8"/>
                                        </p:tgtEl>
                                      </p:cBhvr>
                                    </p:animEffect>
                                    <p:set>
                                      <p:cBhvr>
                                        <p:cTn id="42" dur="1" fill="hold">
                                          <p:stCondLst>
                                            <p:cond delay="499"/>
                                          </p:stCondLst>
                                        </p:cTn>
                                        <p:tgtEl>
                                          <p:spTgt spid="8"/>
                                        </p:tgtEl>
                                        <p:attrNameLst>
                                          <p:attrName>style.visibility</p:attrName>
                                        </p:attrNameLst>
                                      </p:cBhvr>
                                      <p:to>
                                        <p:strVal val="hidden"/>
                                      </p:to>
                                    </p:set>
                                  </p:childTnLst>
                                </p:cTn>
                              </p:par>
                              <p:par>
                                <p:cTn id="43" presetID="22" presetClass="entr" presetSubtype="8"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left)">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up)">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left)">
                                      <p:cBhvr>
                                        <p:cTn id="55" dur="5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12"/>
                                        </p:tgtEl>
                                      </p:cBhvr>
                                    </p:animEffect>
                                    <p:set>
                                      <p:cBhvr>
                                        <p:cTn id="60" dur="1" fill="hold">
                                          <p:stCondLst>
                                            <p:cond delay="499"/>
                                          </p:stCondLst>
                                        </p:cTn>
                                        <p:tgtEl>
                                          <p:spTgt spid="12"/>
                                        </p:tgtEl>
                                        <p:attrNameLst>
                                          <p:attrName>style.visibility</p:attrName>
                                        </p:attrNameLst>
                                      </p:cBhvr>
                                      <p:to>
                                        <p:strVal val="hidden"/>
                                      </p:to>
                                    </p:set>
                                  </p:childTnLst>
                                </p:cTn>
                              </p:par>
                              <p:par>
                                <p:cTn id="61" presetID="22" presetClass="entr" presetSubtype="8"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left)">
                                      <p:cBhvr>
                                        <p:cTn id="63" dur="500"/>
                                        <p:tgtEl>
                                          <p:spTgt spid="1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wipe(up)">
                                      <p:cBhvr>
                                        <p:cTn id="68" dur="500"/>
                                        <p:tgtEl>
                                          <p:spTgt spid="1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left)">
                                      <p:cBhvr>
                                        <p:cTn id="73" dur="500"/>
                                        <p:tgtEl>
                                          <p:spTgt spid="15"/>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500"/>
                                        <p:tgtEl>
                                          <p:spTgt spid="13"/>
                                        </p:tgtEl>
                                      </p:cBhvr>
                                    </p:animEffect>
                                    <p:set>
                                      <p:cBhvr>
                                        <p:cTn id="78" dur="1" fill="hold">
                                          <p:stCondLst>
                                            <p:cond delay="499"/>
                                          </p:stCondLst>
                                        </p:cTn>
                                        <p:tgtEl>
                                          <p:spTgt spid="13"/>
                                        </p:tgtEl>
                                        <p:attrNameLst>
                                          <p:attrName>style.visibility</p:attrName>
                                        </p:attrNameLst>
                                      </p:cBhvr>
                                      <p:to>
                                        <p:strVal val="hidden"/>
                                      </p:to>
                                    </p:set>
                                  </p:childTnLst>
                                </p:cTn>
                              </p:par>
                              <p:par>
                                <p:cTn id="79" presetID="22" presetClass="entr" presetSubtype="8" fill="hold" grpId="0" nodeType="withEffect">
                                  <p:stCondLst>
                                    <p:cond delay="0"/>
                                  </p:stCondLst>
                                  <p:childTnLst>
                                    <p:set>
                                      <p:cBhvr>
                                        <p:cTn id="80" dur="1" fill="hold">
                                          <p:stCondLst>
                                            <p:cond delay="0"/>
                                          </p:stCondLst>
                                        </p:cTn>
                                        <p:tgtEl>
                                          <p:spTgt spid="16"/>
                                        </p:tgtEl>
                                        <p:attrNameLst>
                                          <p:attrName>style.visibility</p:attrName>
                                        </p:attrNameLst>
                                      </p:cBhvr>
                                      <p:to>
                                        <p:strVal val="visible"/>
                                      </p:to>
                                    </p:set>
                                    <p:animEffect transition="in" filter="wipe(left)">
                                      <p:cBhvr>
                                        <p:cTn id="8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8" grpId="0" animBg="1"/>
      <p:bldP spid="8" grpId="1" animBg="1"/>
      <p:bldP spid="9" grpId="0"/>
      <p:bldP spid="10" grpId="0"/>
      <p:bldP spid="11" grpId="0"/>
      <p:bldP spid="12" grpId="0" animBg="1"/>
      <p:bldP spid="12" grpId="1" animBg="1"/>
      <p:bldP spid="13" grpId="0" animBg="1"/>
      <p:bldP spid="13" grpId="1" animBg="1"/>
      <p:bldP spid="14"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533400" y="209550"/>
            <a:ext cx="8305800" cy="1077218"/>
          </a:xfrm>
          <a:prstGeom prst="rect">
            <a:avLst/>
          </a:prstGeom>
          <a:noFill/>
          <a:ln w="9525">
            <a:noFill/>
            <a:miter lim="800000"/>
            <a:headEnd/>
            <a:tailEnd/>
          </a:ln>
        </p:spPr>
        <p:txBody>
          <a:bodyPr wrap="square">
            <a:spAutoFit/>
          </a:bodyPr>
          <a:lstStyle/>
          <a:p>
            <a:pPr defTabSz="176213">
              <a:tabLst>
                <a:tab pos="457200" algn="ctr"/>
              </a:tabLst>
            </a:pPr>
            <a:r>
              <a:rPr lang="en-US" sz="1600" b="1" dirty="0" err="1">
                <a:solidFill>
                  <a:srgbClr val="C00000"/>
                </a:solidFill>
                <a:latin typeface="Calibri" pitchFamily="34" charset="0"/>
              </a:rPr>
              <a:t>Meena</a:t>
            </a:r>
            <a:r>
              <a:rPr lang="en-US" sz="1600" b="1" dirty="0">
                <a:solidFill>
                  <a:srgbClr val="C00000"/>
                </a:solidFill>
                <a:latin typeface="Calibri" pitchFamily="34" charset="0"/>
              </a:rPr>
              <a:t> went to a bank to withdraw Rs. 2000. She asked the cashier to give her Rs. 50 and </a:t>
            </a:r>
            <a:endParaRPr lang="en-US" sz="1600" b="1" dirty="0" smtClean="0">
              <a:solidFill>
                <a:srgbClr val="C00000"/>
              </a:solidFill>
              <a:latin typeface="Calibri" pitchFamily="34" charset="0"/>
            </a:endParaRPr>
          </a:p>
          <a:p>
            <a:pPr defTabSz="176213">
              <a:tabLst>
                <a:tab pos="457200" algn="ctr"/>
              </a:tabLst>
            </a:pPr>
            <a:r>
              <a:rPr lang="en-US" sz="1600" b="1" dirty="0" smtClean="0">
                <a:solidFill>
                  <a:srgbClr val="C00000"/>
                </a:solidFill>
                <a:latin typeface="Calibri" pitchFamily="34" charset="0"/>
              </a:rPr>
              <a:t>Rs</a:t>
            </a:r>
            <a:r>
              <a:rPr lang="en-US" sz="1600" b="1" dirty="0">
                <a:solidFill>
                  <a:srgbClr val="C00000"/>
                </a:solidFill>
                <a:latin typeface="Calibri" pitchFamily="34" charset="0"/>
              </a:rPr>
              <a:t>. 100 notes only. </a:t>
            </a:r>
            <a:endParaRPr lang="en-US" sz="1600" b="1" dirty="0" smtClean="0">
              <a:solidFill>
                <a:srgbClr val="C00000"/>
              </a:solidFill>
              <a:latin typeface="Calibri" pitchFamily="34" charset="0"/>
            </a:endParaRPr>
          </a:p>
          <a:p>
            <a:pPr defTabSz="176213">
              <a:tabLst>
                <a:tab pos="457200" algn="ctr"/>
              </a:tabLst>
            </a:pPr>
            <a:r>
              <a:rPr lang="en-US" sz="1600" b="1" dirty="0" err="1" smtClean="0">
                <a:solidFill>
                  <a:srgbClr val="C00000"/>
                </a:solidFill>
                <a:latin typeface="Calibri" pitchFamily="34" charset="0"/>
              </a:rPr>
              <a:t>Meena</a:t>
            </a:r>
            <a:r>
              <a:rPr lang="en-US" sz="1600" b="1" dirty="0" smtClean="0">
                <a:solidFill>
                  <a:srgbClr val="C00000"/>
                </a:solidFill>
                <a:latin typeface="Calibri" pitchFamily="34" charset="0"/>
              </a:rPr>
              <a:t> </a:t>
            </a:r>
            <a:r>
              <a:rPr lang="en-US" sz="1600" b="1" dirty="0">
                <a:solidFill>
                  <a:srgbClr val="C00000"/>
                </a:solidFill>
                <a:latin typeface="Calibri" pitchFamily="34" charset="0"/>
              </a:rPr>
              <a:t>got </a:t>
            </a:r>
            <a:r>
              <a:rPr lang="en-US" sz="1600" b="1" dirty="0" smtClean="0">
                <a:solidFill>
                  <a:srgbClr val="C00000"/>
                </a:solidFill>
                <a:latin typeface="Calibri" pitchFamily="34" charset="0"/>
              </a:rPr>
              <a:t>25 notes </a:t>
            </a:r>
            <a:r>
              <a:rPr lang="en-US" sz="1600" b="1" dirty="0">
                <a:solidFill>
                  <a:srgbClr val="C00000"/>
                </a:solidFill>
                <a:latin typeface="Calibri" pitchFamily="34" charset="0"/>
              </a:rPr>
              <a:t>in all. </a:t>
            </a:r>
            <a:endParaRPr lang="en-US" sz="1600" b="1" dirty="0" smtClean="0">
              <a:solidFill>
                <a:srgbClr val="C00000"/>
              </a:solidFill>
              <a:latin typeface="Calibri" pitchFamily="34" charset="0"/>
            </a:endParaRPr>
          </a:p>
          <a:p>
            <a:pPr defTabSz="176213">
              <a:tabLst>
                <a:tab pos="457200" algn="ctr"/>
              </a:tabLst>
            </a:pPr>
            <a:r>
              <a:rPr lang="en-US" sz="1600" b="1" dirty="0" smtClean="0">
                <a:solidFill>
                  <a:srgbClr val="C00000"/>
                </a:solidFill>
                <a:latin typeface="Calibri" pitchFamily="34" charset="0"/>
              </a:rPr>
              <a:t>Find </a:t>
            </a:r>
            <a:r>
              <a:rPr lang="en-US" sz="1600" b="1" dirty="0">
                <a:solidFill>
                  <a:srgbClr val="C00000"/>
                </a:solidFill>
                <a:latin typeface="Calibri" pitchFamily="34" charset="0"/>
              </a:rPr>
              <a:t>how many notes of Rs. 50 and Rs. 100 she received</a:t>
            </a:r>
            <a:r>
              <a:rPr lang="en-US" sz="1600" b="1" dirty="0" smtClean="0">
                <a:solidFill>
                  <a:srgbClr val="C00000"/>
                </a:solidFill>
                <a:latin typeface="Calibri" pitchFamily="34" charset="0"/>
              </a:rPr>
              <a:t>.</a:t>
            </a:r>
            <a:endParaRPr lang="en-US" sz="1600" b="1" dirty="0">
              <a:solidFill>
                <a:srgbClr val="C00000"/>
              </a:solidFill>
              <a:latin typeface="Calibri" pitchFamily="34" charset="0"/>
            </a:endParaRPr>
          </a:p>
        </p:txBody>
      </p:sp>
      <p:sp>
        <p:nvSpPr>
          <p:cNvPr id="4" name="Rectangle 3"/>
          <p:cNvSpPr/>
          <p:nvPr/>
        </p:nvSpPr>
        <p:spPr>
          <a:xfrm>
            <a:off x="76203" y="209550"/>
            <a:ext cx="506870" cy="338554"/>
          </a:xfrm>
          <a:prstGeom prst="rect">
            <a:avLst/>
          </a:prstGeom>
        </p:spPr>
        <p:txBody>
          <a:bodyPr wrap="none">
            <a:spAutoFit/>
          </a:bodyPr>
          <a:lstStyle/>
          <a:p>
            <a:r>
              <a:rPr lang="en-US" sz="1600" b="1" dirty="0" smtClean="0">
                <a:solidFill>
                  <a:prstClr val="black"/>
                </a:solidFill>
                <a:latin typeface="Calibri" pitchFamily="34" charset="0"/>
                <a:ea typeface="Arial" charset="0"/>
                <a:cs typeface="Arial" charset="0"/>
              </a:rPr>
              <a:t>(iv) </a:t>
            </a:r>
          </a:p>
        </p:txBody>
      </p:sp>
      <p:sp>
        <p:nvSpPr>
          <p:cNvPr id="5" name="Text Box 8"/>
          <p:cNvSpPr txBox="1">
            <a:spLocks noChangeArrowheads="1"/>
          </p:cNvSpPr>
          <p:nvPr/>
        </p:nvSpPr>
        <p:spPr bwMode="auto">
          <a:xfrm>
            <a:off x="63503" y="1245200"/>
            <a:ext cx="497252" cy="338554"/>
          </a:xfrm>
          <a:prstGeom prst="rect">
            <a:avLst/>
          </a:prstGeom>
          <a:noFill/>
          <a:ln w="9525">
            <a:noFill/>
            <a:miter lim="800000"/>
            <a:headEnd/>
            <a:tailEnd/>
          </a:ln>
        </p:spPr>
        <p:txBody>
          <a:bodyPr wrap="none">
            <a:spAutoFit/>
          </a:bodyPr>
          <a:lstStyle/>
          <a:p>
            <a:r>
              <a:rPr lang="en-US" sz="1600" b="1" dirty="0">
                <a:solidFill>
                  <a:prstClr val="black"/>
                </a:solidFill>
                <a:latin typeface="Calibri" pitchFamily="34" charset="0"/>
                <a:ea typeface="Arial" charset="0"/>
                <a:cs typeface="Arial" charset="0"/>
              </a:rPr>
              <a:t>Sol.</a:t>
            </a:r>
          </a:p>
        </p:txBody>
      </p:sp>
      <p:graphicFrame>
        <p:nvGraphicFramePr>
          <p:cNvPr id="29" name="Table 28"/>
          <p:cNvGraphicFramePr>
            <a:graphicFrameLocks noGrp="1"/>
          </p:cNvGraphicFramePr>
          <p:nvPr>
            <p:extLst>
              <p:ext uri="{D42A27DB-BD31-4B8C-83A1-F6EECF244321}">
                <p14:modId xmlns:p14="http://schemas.microsoft.com/office/powerpoint/2010/main" val="603550628"/>
              </p:ext>
            </p:extLst>
          </p:nvPr>
        </p:nvGraphicFramePr>
        <p:xfrm>
          <a:off x="692722" y="1292034"/>
          <a:ext cx="6096000" cy="857250"/>
        </p:xfrm>
        <a:graphic>
          <a:graphicData uri="http://schemas.openxmlformats.org/drawingml/2006/table">
            <a:tbl>
              <a:tblPr firstRow="1" bandRow="1">
                <a:tableStyleId>{D7AC3CCA-C797-4891-BE02-D94E43425B78}</a:tableStyleId>
              </a:tblPr>
              <a:tblGrid>
                <a:gridCol w="15240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285750">
                <a:tc>
                  <a:txBody>
                    <a:bodyPr/>
                    <a:lstStyle/>
                    <a:p>
                      <a:endParaRPr lang="en-US" sz="1400" dirty="0"/>
                    </a:p>
                  </a:txBody>
                  <a:tcPr marT="34290" marB="34290"/>
                </a:tc>
                <a:tc>
                  <a:txBody>
                    <a:bodyPr/>
                    <a:lstStyle/>
                    <a:p>
                      <a:endParaRPr lang="en-US" sz="1400"/>
                    </a:p>
                  </a:txBody>
                  <a:tcPr marT="34290" marB="34290"/>
                </a:tc>
                <a:tc>
                  <a:txBody>
                    <a:bodyPr/>
                    <a:lstStyle/>
                    <a:p>
                      <a:endParaRPr lang="en-US" sz="1400"/>
                    </a:p>
                  </a:txBody>
                  <a:tcPr marT="34290" marB="34290"/>
                </a:tc>
                <a:tc>
                  <a:txBody>
                    <a:bodyPr/>
                    <a:lstStyle/>
                    <a:p>
                      <a:endParaRPr lang="en-US" sz="1400"/>
                    </a:p>
                  </a:txBody>
                  <a:tcPr marT="34290" marB="34290"/>
                </a:tc>
                <a:extLst>
                  <a:ext uri="{0D108BD9-81ED-4DB2-BD59-A6C34878D82A}">
                    <a16:rowId xmlns:a16="http://schemas.microsoft.com/office/drawing/2014/main" val="10000"/>
                  </a:ext>
                </a:extLst>
              </a:tr>
              <a:tr h="285750">
                <a:tc>
                  <a:txBody>
                    <a:bodyPr/>
                    <a:lstStyle/>
                    <a:p>
                      <a:endParaRPr lang="en-US" sz="1400" dirty="0"/>
                    </a:p>
                  </a:txBody>
                  <a:tcPr marT="34290" marB="34290"/>
                </a:tc>
                <a:tc>
                  <a:txBody>
                    <a:bodyPr/>
                    <a:lstStyle/>
                    <a:p>
                      <a:endParaRPr lang="en-US" sz="1400"/>
                    </a:p>
                  </a:txBody>
                  <a:tcPr marT="34290" marB="34290"/>
                </a:tc>
                <a:tc>
                  <a:txBody>
                    <a:bodyPr/>
                    <a:lstStyle/>
                    <a:p>
                      <a:endParaRPr lang="en-US" sz="1400"/>
                    </a:p>
                  </a:txBody>
                  <a:tcPr marT="34290" marB="34290"/>
                </a:tc>
                <a:tc>
                  <a:txBody>
                    <a:bodyPr/>
                    <a:lstStyle/>
                    <a:p>
                      <a:endParaRPr lang="en-US" sz="1400"/>
                    </a:p>
                  </a:txBody>
                  <a:tcPr marT="34290" marB="34290"/>
                </a:tc>
                <a:extLst>
                  <a:ext uri="{0D108BD9-81ED-4DB2-BD59-A6C34878D82A}">
                    <a16:rowId xmlns:a16="http://schemas.microsoft.com/office/drawing/2014/main" val="10001"/>
                  </a:ext>
                </a:extLst>
              </a:tr>
              <a:tr h="285750">
                <a:tc>
                  <a:txBody>
                    <a:bodyPr/>
                    <a:lstStyle/>
                    <a:p>
                      <a:endParaRPr lang="en-US" sz="1400" dirty="0"/>
                    </a:p>
                  </a:txBody>
                  <a:tcPr marT="34290" marB="34290"/>
                </a:tc>
                <a:tc>
                  <a:txBody>
                    <a:bodyPr/>
                    <a:lstStyle/>
                    <a:p>
                      <a:endParaRPr lang="en-US" sz="1400"/>
                    </a:p>
                  </a:txBody>
                  <a:tcPr marT="34290" marB="34290"/>
                </a:tc>
                <a:tc>
                  <a:txBody>
                    <a:bodyPr/>
                    <a:lstStyle/>
                    <a:p>
                      <a:endParaRPr lang="en-US" sz="1400" dirty="0"/>
                    </a:p>
                  </a:txBody>
                  <a:tcPr marT="34290" marB="34290"/>
                </a:tc>
                <a:tc>
                  <a:txBody>
                    <a:bodyPr/>
                    <a:lstStyle/>
                    <a:p>
                      <a:endParaRPr lang="en-US" sz="1400" dirty="0"/>
                    </a:p>
                  </a:txBody>
                  <a:tcPr marT="34290" marB="34290"/>
                </a:tc>
                <a:extLst>
                  <a:ext uri="{0D108BD9-81ED-4DB2-BD59-A6C34878D82A}">
                    <a16:rowId xmlns:a16="http://schemas.microsoft.com/office/drawing/2014/main" val="10002"/>
                  </a:ext>
                </a:extLst>
              </a:tr>
            </a:tbl>
          </a:graphicData>
        </a:graphic>
      </p:graphicFrame>
      <p:sp>
        <p:nvSpPr>
          <p:cNvPr id="30" name="TextBox 29"/>
          <p:cNvSpPr txBox="1"/>
          <p:nvPr/>
        </p:nvSpPr>
        <p:spPr>
          <a:xfrm>
            <a:off x="2585389" y="1308313"/>
            <a:ext cx="691215" cy="338554"/>
          </a:xfrm>
          <a:prstGeom prst="rect">
            <a:avLst/>
          </a:prstGeom>
          <a:noFill/>
        </p:spPr>
        <p:txBody>
          <a:bodyPr wrap="none" rtlCol="0">
            <a:spAutoFit/>
          </a:bodyPr>
          <a:lstStyle/>
          <a:p>
            <a:r>
              <a:rPr lang="en-US" sz="1600" b="1" dirty="0" smtClean="0">
                <a:solidFill>
                  <a:prstClr val="black"/>
                </a:solidFill>
                <a:latin typeface="Calibri" pitchFamily="34" charset="0"/>
              </a:rPr>
              <a:t>Rs. 50</a:t>
            </a:r>
            <a:endParaRPr lang="en-US" sz="1600" b="1" dirty="0">
              <a:solidFill>
                <a:prstClr val="black"/>
              </a:solidFill>
              <a:latin typeface="Calibri" pitchFamily="34" charset="0"/>
            </a:endParaRPr>
          </a:p>
        </p:txBody>
      </p:sp>
      <p:sp>
        <p:nvSpPr>
          <p:cNvPr id="31" name="TextBox 30"/>
          <p:cNvSpPr txBox="1"/>
          <p:nvPr/>
        </p:nvSpPr>
        <p:spPr>
          <a:xfrm>
            <a:off x="4233796" y="1308313"/>
            <a:ext cx="795411" cy="338554"/>
          </a:xfrm>
          <a:prstGeom prst="rect">
            <a:avLst/>
          </a:prstGeom>
          <a:noFill/>
        </p:spPr>
        <p:txBody>
          <a:bodyPr wrap="none" rtlCol="0">
            <a:spAutoFit/>
          </a:bodyPr>
          <a:lstStyle/>
          <a:p>
            <a:r>
              <a:rPr lang="en-US" sz="1600" b="1" dirty="0" smtClean="0">
                <a:solidFill>
                  <a:prstClr val="black"/>
                </a:solidFill>
                <a:latin typeface="Calibri" pitchFamily="34" charset="0"/>
              </a:rPr>
              <a:t>Rs. 100</a:t>
            </a:r>
            <a:endParaRPr lang="en-US" sz="1600" b="1" dirty="0">
              <a:solidFill>
                <a:prstClr val="black"/>
              </a:solidFill>
              <a:latin typeface="Calibri" pitchFamily="34" charset="0"/>
            </a:endParaRPr>
          </a:p>
        </p:txBody>
      </p:sp>
      <p:sp>
        <p:nvSpPr>
          <p:cNvPr id="32" name="TextBox 31"/>
          <p:cNvSpPr txBox="1"/>
          <p:nvPr/>
        </p:nvSpPr>
        <p:spPr>
          <a:xfrm>
            <a:off x="5834132" y="1306673"/>
            <a:ext cx="597728" cy="338554"/>
          </a:xfrm>
          <a:prstGeom prst="rect">
            <a:avLst/>
          </a:prstGeom>
          <a:noFill/>
        </p:spPr>
        <p:txBody>
          <a:bodyPr wrap="none" rtlCol="0">
            <a:spAutoFit/>
          </a:bodyPr>
          <a:lstStyle/>
          <a:p>
            <a:r>
              <a:rPr lang="en-US" sz="1600" b="1" dirty="0" smtClean="0">
                <a:solidFill>
                  <a:prstClr val="black"/>
                </a:solidFill>
                <a:latin typeface="Calibri" pitchFamily="34" charset="0"/>
              </a:rPr>
              <a:t>Total</a:t>
            </a:r>
            <a:endParaRPr lang="en-US" sz="1600" b="1" dirty="0">
              <a:solidFill>
                <a:prstClr val="black"/>
              </a:solidFill>
              <a:latin typeface="Calibri" pitchFamily="34" charset="0"/>
            </a:endParaRPr>
          </a:p>
        </p:txBody>
      </p:sp>
      <p:sp>
        <p:nvSpPr>
          <p:cNvPr id="33" name="TextBox 32"/>
          <p:cNvSpPr txBox="1"/>
          <p:nvPr/>
        </p:nvSpPr>
        <p:spPr>
          <a:xfrm>
            <a:off x="685800" y="1580093"/>
            <a:ext cx="1227324" cy="338554"/>
          </a:xfrm>
          <a:prstGeom prst="rect">
            <a:avLst/>
          </a:prstGeom>
          <a:noFill/>
        </p:spPr>
        <p:txBody>
          <a:bodyPr wrap="none" rtlCol="0">
            <a:spAutoFit/>
          </a:bodyPr>
          <a:lstStyle/>
          <a:p>
            <a:r>
              <a:rPr lang="en-US" sz="1600" b="1" dirty="0" smtClean="0">
                <a:solidFill>
                  <a:prstClr val="black"/>
                </a:solidFill>
                <a:latin typeface="Calibri" pitchFamily="34" charset="0"/>
              </a:rPr>
              <a:t>No. of notes</a:t>
            </a:r>
            <a:endParaRPr lang="en-US" sz="1600" b="1" dirty="0">
              <a:solidFill>
                <a:prstClr val="black"/>
              </a:solidFill>
              <a:latin typeface="Calibri" pitchFamily="34" charset="0"/>
            </a:endParaRPr>
          </a:p>
        </p:txBody>
      </p:sp>
      <p:sp>
        <p:nvSpPr>
          <p:cNvPr id="34" name="TextBox 33"/>
          <p:cNvSpPr txBox="1"/>
          <p:nvPr/>
        </p:nvSpPr>
        <p:spPr>
          <a:xfrm>
            <a:off x="2805510" y="1568087"/>
            <a:ext cx="279244" cy="338554"/>
          </a:xfrm>
          <a:prstGeom prst="rect">
            <a:avLst/>
          </a:prstGeom>
          <a:noFill/>
        </p:spPr>
        <p:txBody>
          <a:bodyPr wrap="none" rtlCol="0">
            <a:spAutoFit/>
          </a:bodyPr>
          <a:lstStyle/>
          <a:p>
            <a:r>
              <a:rPr lang="en-US" sz="1600" b="1" dirty="0" smtClean="0">
                <a:solidFill>
                  <a:prstClr val="black"/>
                </a:solidFill>
                <a:latin typeface="Calibri" pitchFamily="34" charset="0"/>
              </a:rPr>
              <a:t>x</a:t>
            </a:r>
            <a:endParaRPr lang="en-US" sz="1600" b="1" dirty="0">
              <a:solidFill>
                <a:prstClr val="black"/>
              </a:solidFill>
              <a:latin typeface="Calibri" pitchFamily="34" charset="0"/>
            </a:endParaRPr>
          </a:p>
        </p:txBody>
      </p:sp>
      <p:sp>
        <p:nvSpPr>
          <p:cNvPr id="35" name="TextBox 34"/>
          <p:cNvSpPr txBox="1"/>
          <p:nvPr/>
        </p:nvSpPr>
        <p:spPr>
          <a:xfrm>
            <a:off x="4508781" y="1557695"/>
            <a:ext cx="282450" cy="338554"/>
          </a:xfrm>
          <a:prstGeom prst="rect">
            <a:avLst/>
          </a:prstGeom>
          <a:noFill/>
        </p:spPr>
        <p:txBody>
          <a:bodyPr wrap="none" rtlCol="0">
            <a:spAutoFit/>
          </a:bodyPr>
          <a:lstStyle/>
          <a:p>
            <a:r>
              <a:rPr lang="en-US" sz="1600" b="1" dirty="0" smtClean="0">
                <a:solidFill>
                  <a:prstClr val="black"/>
                </a:solidFill>
                <a:latin typeface="Calibri" pitchFamily="34" charset="0"/>
              </a:rPr>
              <a:t>y</a:t>
            </a:r>
            <a:endParaRPr lang="en-US" sz="1600" b="1" dirty="0">
              <a:solidFill>
                <a:prstClr val="black"/>
              </a:solidFill>
              <a:latin typeface="Calibri" pitchFamily="34" charset="0"/>
            </a:endParaRPr>
          </a:p>
        </p:txBody>
      </p:sp>
      <p:sp>
        <p:nvSpPr>
          <p:cNvPr id="37" name="TextBox 36"/>
          <p:cNvSpPr txBox="1"/>
          <p:nvPr/>
        </p:nvSpPr>
        <p:spPr>
          <a:xfrm>
            <a:off x="692730" y="1833054"/>
            <a:ext cx="876843" cy="338554"/>
          </a:xfrm>
          <a:prstGeom prst="rect">
            <a:avLst/>
          </a:prstGeom>
          <a:noFill/>
        </p:spPr>
        <p:txBody>
          <a:bodyPr wrap="none" rtlCol="0">
            <a:spAutoFit/>
          </a:bodyPr>
          <a:lstStyle/>
          <a:p>
            <a:r>
              <a:rPr lang="en-US" sz="1600" b="1" dirty="0" smtClean="0">
                <a:solidFill>
                  <a:prstClr val="black"/>
                </a:solidFill>
                <a:latin typeface="Calibri" pitchFamily="34" charset="0"/>
              </a:rPr>
              <a:t>Amount</a:t>
            </a:r>
            <a:endParaRPr lang="en-US" sz="1600" b="1" dirty="0">
              <a:solidFill>
                <a:prstClr val="black"/>
              </a:solidFill>
              <a:latin typeface="Calibri" pitchFamily="34" charset="0"/>
            </a:endParaRPr>
          </a:p>
        </p:txBody>
      </p:sp>
      <p:sp>
        <p:nvSpPr>
          <p:cNvPr id="38" name="TextBox 37"/>
          <p:cNvSpPr txBox="1"/>
          <p:nvPr/>
        </p:nvSpPr>
        <p:spPr>
          <a:xfrm>
            <a:off x="2672170" y="1852196"/>
            <a:ext cx="534121" cy="338554"/>
          </a:xfrm>
          <a:prstGeom prst="rect">
            <a:avLst/>
          </a:prstGeom>
          <a:noFill/>
        </p:spPr>
        <p:txBody>
          <a:bodyPr wrap="none" rtlCol="0">
            <a:spAutoFit/>
          </a:bodyPr>
          <a:lstStyle/>
          <a:p>
            <a:r>
              <a:rPr lang="en-US" sz="1600" b="1" dirty="0" smtClean="0">
                <a:solidFill>
                  <a:prstClr val="black"/>
                </a:solidFill>
                <a:latin typeface="Calibri" pitchFamily="34" charset="0"/>
              </a:rPr>
              <a:t>50 x</a:t>
            </a:r>
            <a:endParaRPr lang="en-US" sz="1600" b="1" dirty="0">
              <a:solidFill>
                <a:prstClr val="black"/>
              </a:solidFill>
              <a:latin typeface="Calibri" pitchFamily="34" charset="0"/>
            </a:endParaRPr>
          </a:p>
        </p:txBody>
      </p:sp>
      <p:sp>
        <p:nvSpPr>
          <p:cNvPr id="39" name="TextBox 38"/>
          <p:cNvSpPr txBox="1"/>
          <p:nvPr/>
        </p:nvSpPr>
        <p:spPr>
          <a:xfrm>
            <a:off x="4333213" y="1843445"/>
            <a:ext cx="641522" cy="338554"/>
          </a:xfrm>
          <a:prstGeom prst="rect">
            <a:avLst/>
          </a:prstGeom>
          <a:noFill/>
        </p:spPr>
        <p:txBody>
          <a:bodyPr wrap="none" rtlCol="0">
            <a:spAutoFit/>
          </a:bodyPr>
          <a:lstStyle/>
          <a:p>
            <a:r>
              <a:rPr lang="en-US" sz="1600" b="1" dirty="0" smtClean="0">
                <a:solidFill>
                  <a:prstClr val="black"/>
                </a:solidFill>
                <a:latin typeface="Calibri" pitchFamily="34" charset="0"/>
              </a:rPr>
              <a:t>100 y</a:t>
            </a:r>
            <a:endParaRPr lang="en-US" sz="1600" b="1" dirty="0">
              <a:solidFill>
                <a:prstClr val="black"/>
              </a:solidFill>
              <a:latin typeface="Calibri" pitchFamily="34" charset="0"/>
            </a:endParaRPr>
          </a:p>
        </p:txBody>
      </p:sp>
      <p:sp>
        <p:nvSpPr>
          <p:cNvPr id="40" name="TextBox 39"/>
          <p:cNvSpPr txBox="1"/>
          <p:nvPr/>
        </p:nvSpPr>
        <p:spPr>
          <a:xfrm>
            <a:off x="5872006" y="1841805"/>
            <a:ext cx="601447" cy="338554"/>
          </a:xfrm>
          <a:prstGeom prst="rect">
            <a:avLst/>
          </a:prstGeom>
          <a:noFill/>
        </p:spPr>
        <p:txBody>
          <a:bodyPr wrap="none" rtlCol="0">
            <a:spAutoFit/>
          </a:bodyPr>
          <a:lstStyle/>
          <a:p>
            <a:r>
              <a:rPr lang="en-US" sz="1600" b="1" dirty="0" smtClean="0">
                <a:solidFill>
                  <a:prstClr val="black"/>
                </a:solidFill>
                <a:latin typeface="Calibri" pitchFamily="34" charset="0"/>
              </a:rPr>
              <a:t>2000</a:t>
            </a:r>
            <a:endParaRPr lang="en-US" sz="1600" b="1" dirty="0">
              <a:solidFill>
                <a:prstClr val="black"/>
              </a:solidFill>
              <a:latin typeface="Calibri" pitchFamily="34" charset="0"/>
            </a:endParaRPr>
          </a:p>
        </p:txBody>
      </p:sp>
      <p:sp>
        <p:nvSpPr>
          <p:cNvPr id="41" name="Line 86"/>
          <p:cNvSpPr>
            <a:spLocks noChangeShapeType="1"/>
          </p:cNvSpPr>
          <p:nvPr/>
        </p:nvSpPr>
        <p:spPr bwMode="auto">
          <a:xfrm>
            <a:off x="640080" y="1221416"/>
            <a:ext cx="4663440" cy="0"/>
          </a:xfrm>
          <a:prstGeom prst="line">
            <a:avLst/>
          </a:prstGeom>
          <a:noFill/>
          <a:ln w="38100">
            <a:solidFill>
              <a:schemeClr val="tx1"/>
            </a:solidFill>
            <a:round/>
            <a:headEnd/>
            <a:tailEnd/>
          </a:ln>
        </p:spPr>
        <p:txBody>
          <a:bodyPr wrap="square">
            <a:spAutoFit/>
          </a:bodyPr>
          <a:lstStyle/>
          <a:p>
            <a:endParaRPr lang="en-US" sz="1600">
              <a:solidFill>
                <a:prstClr val="black"/>
              </a:solidFill>
              <a:latin typeface="Calibri" pitchFamily="34" charset="0"/>
            </a:endParaRPr>
          </a:p>
        </p:txBody>
      </p:sp>
      <p:sp>
        <p:nvSpPr>
          <p:cNvPr id="52" name="Rectangle 51"/>
          <p:cNvSpPr>
            <a:spLocks noChangeArrowheads="1"/>
          </p:cNvSpPr>
          <p:nvPr/>
        </p:nvSpPr>
        <p:spPr bwMode="auto">
          <a:xfrm>
            <a:off x="533400" y="2369523"/>
            <a:ext cx="2764218" cy="338554"/>
          </a:xfrm>
          <a:prstGeom prst="rect">
            <a:avLst/>
          </a:prstGeom>
          <a:noFill/>
          <a:ln w="9525">
            <a:noFill/>
            <a:miter lim="800000"/>
            <a:headEnd/>
            <a:tailEnd/>
          </a:ln>
          <a:effectLst/>
        </p:spPr>
        <p:txBody>
          <a:bodyPr wrap="none" anchor="ctr">
            <a:spAutoFit/>
          </a:bodyPr>
          <a:lstStyle/>
          <a:p>
            <a:pPr>
              <a:tabLst>
                <a:tab pos="2705100" algn="l"/>
              </a:tabLst>
            </a:pPr>
            <a:r>
              <a:rPr lang="en-US" sz="1600" b="1" dirty="0" smtClean="0">
                <a:solidFill>
                  <a:srgbClr val="00B050"/>
                </a:solidFill>
                <a:latin typeface="Calibri" pitchFamily="34" charset="0"/>
                <a:ea typeface="Times New Roman" pitchFamily="18" charset="0"/>
                <a:cs typeface="Arial" charset="0"/>
              </a:rPr>
              <a:t>As per the 1</a:t>
            </a:r>
            <a:r>
              <a:rPr lang="en-US" sz="1600" b="1" baseline="30000" dirty="0" smtClean="0">
                <a:solidFill>
                  <a:srgbClr val="00B050"/>
                </a:solidFill>
                <a:latin typeface="Calibri" pitchFamily="34" charset="0"/>
                <a:ea typeface="Times New Roman" pitchFamily="18" charset="0"/>
                <a:cs typeface="Arial" charset="0"/>
              </a:rPr>
              <a:t>st</a:t>
            </a:r>
            <a:r>
              <a:rPr lang="en-US" sz="1600" b="1" dirty="0" smtClean="0">
                <a:solidFill>
                  <a:srgbClr val="00B050"/>
                </a:solidFill>
                <a:latin typeface="Calibri" pitchFamily="34" charset="0"/>
                <a:ea typeface="Times New Roman" pitchFamily="18" charset="0"/>
                <a:cs typeface="Arial" charset="0"/>
              </a:rPr>
              <a:t>  given condition,</a:t>
            </a:r>
            <a:endParaRPr lang="en-US" sz="1600" b="1" dirty="0">
              <a:solidFill>
                <a:srgbClr val="00B050"/>
              </a:solidFill>
              <a:latin typeface="Calibri" pitchFamily="34" charset="0"/>
              <a:ea typeface="Times New Roman" pitchFamily="18" charset="0"/>
              <a:cs typeface="Arial" charset="0"/>
            </a:endParaRPr>
          </a:p>
        </p:txBody>
      </p:sp>
      <p:sp>
        <p:nvSpPr>
          <p:cNvPr id="53" name="Rectangle 52"/>
          <p:cNvSpPr/>
          <p:nvPr/>
        </p:nvSpPr>
        <p:spPr>
          <a:xfrm>
            <a:off x="533411" y="2674019"/>
            <a:ext cx="527709" cy="338554"/>
          </a:xfrm>
          <a:prstGeom prst="rect">
            <a:avLst/>
          </a:prstGeom>
        </p:spPr>
        <p:txBody>
          <a:bodyPr wrap="none">
            <a:spAutoFit/>
          </a:bodyPr>
          <a:lstStyle/>
          <a:p>
            <a:r>
              <a:rPr lang="en-US" sz="1600" dirty="0" smtClean="0">
                <a:solidFill>
                  <a:prstClr val="black"/>
                </a:solidFill>
                <a:latin typeface="Calibri" pitchFamily="34" charset="0"/>
              </a:rPr>
              <a:t>50 x</a:t>
            </a:r>
            <a:endParaRPr lang="en-US" sz="1600" dirty="0">
              <a:solidFill>
                <a:prstClr val="black"/>
              </a:solidFill>
              <a:latin typeface="Calibri" pitchFamily="34" charset="0"/>
            </a:endParaRPr>
          </a:p>
        </p:txBody>
      </p:sp>
      <p:sp>
        <p:nvSpPr>
          <p:cNvPr id="54" name="Rectangle 53"/>
          <p:cNvSpPr/>
          <p:nvPr/>
        </p:nvSpPr>
        <p:spPr>
          <a:xfrm>
            <a:off x="995318" y="2674019"/>
            <a:ext cx="287258" cy="338554"/>
          </a:xfrm>
          <a:prstGeom prst="rect">
            <a:avLst/>
          </a:prstGeom>
        </p:spPr>
        <p:txBody>
          <a:bodyPr wrap="none">
            <a:spAutoFit/>
          </a:bodyPr>
          <a:lstStyle/>
          <a:p>
            <a:r>
              <a:rPr lang="en-US" sz="1600" dirty="0">
                <a:solidFill>
                  <a:prstClr val="black"/>
                </a:solidFill>
                <a:latin typeface="Calibri" pitchFamily="34" charset="0"/>
              </a:rPr>
              <a:t>+</a:t>
            </a:r>
          </a:p>
        </p:txBody>
      </p:sp>
      <p:sp>
        <p:nvSpPr>
          <p:cNvPr id="56" name="Rectangle 55"/>
          <p:cNvSpPr/>
          <p:nvPr/>
        </p:nvSpPr>
        <p:spPr>
          <a:xfrm>
            <a:off x="1233063" y="2674019"/>
            <a:ext cx="636713" cy="338554"/>
          </a:xfrm>
          <a:prstGeom prst="rect">
            <a:avLst/>
          </a:prstGeom>
        </p:spPr>
        <p:txBody>
          <a:bodyPr wrap="none">
            <a:spAutoFit/>
          </a:bodyPr>
          <a:lstStyle/>
          <a:p>
            <a:r>
              <a:rPr lang="en-US" sz="1600" dirty="0" smtClean="0">
                <a:solidFill>
                  <a:prstClr val="black"/>
                </a:solidFill>
                <a:latin typeface="Calibri" pitchFamily="34" charset="0"/>
              </a:rPr>
              <a:t>100 y</a:t>
            </a:r>
            <a:endParaRPr lang="en-US" sz="1600" dirty="0">
              <a:solidFill>
                <a:prstClr val="black"/>
              </a:solidFill>
              <a:latin typeface="Calibri" pitchFamily="34" charset="0"/>
            </a:endParaRPr>
          </a:p>
        </p:txBody>
      </p:sp>
      <p:sp>
        <p:nvSpPr>
          <p:cNvPr id="58" name="TextBox 57"/>
          <p:cNvSpPr txBox="1"/>
          <p:nvPr/>
        </p:nvSpPr>
        <p:spPr>
          <a:xfrm>
            <a:off x="1752608" y="2686050"/>
            <a:ext cx="797013" cy="338554"/>
          </a:xfrm>
          <a:prstGeom prst="rect">
            <a:avLst/>
          </a:prstGeom>
          <a:noFill/>
        </p:spPr>
        <p:txBody>
          <a:bodyPr wrap="none" rtlCol="0">
            <a:spAutoFit/>
          </a:bodyPr>
          <a:lstStyle/>
          <a:p>
            <a:r>
              <a:rPr lang="en-US" sz="1600" dirty="0" smtClean="0">
                <a:solidFill>
                  <a:prstClr val="black"/>
                </a:solidFill>
                <a:latin typeface="Calibri" pitchFamily="34" charset="0"/>
              </a:rPr>
              <a:t>=  2000</a:t>
            </a:r>
            <a:endParaRPr lang="en-US" sz="1600" dirty="0">
              <a:solidFill>
                <a:prstClr val="black"/>
              </a:solidFill>
              <a:latin typeface="Calibri" pitchFamily="34" charset="0"/>
            </a:endParaRPr>
          </a:p>
        </p:txBody>
      </p:sp>
      <p:sp>
        <p:nvSpPr>
          <p:cNvPr id="60" name="Rectangle 59"/>
          <p:cNvSpPr>
            <a:spLocks noChangeArrowheads="1"/>
          </p:cNvSpPr>
          <p:nvPr/>
        </p:nvSpPr>
        <p:spPr bwMode="auto">
          <a:xfrm>
            <a:off x="533395" y="2951414"/>
            <a:ext cx="3075714" cy="338554"/>
          </a:xfrm>
          <a:prstGeom prst="rect">
            <a:avLst/>
          </a:prstGeom>
          <a:noFill/>
          <a:ln w="9525">
            <a:noFill/>
            <a:miter lim="800000"/>
            <a:headEnd/>
            <a:tailEnd/>
          </a:ln>
          <a:effectLst/>
        </p:spPr>
        <p:txBody>
          <a:bodyPr wrap="none" anchor="ctr">
            <a:spAutoFit/>
          </a:bodyPr>
          <a:lstStyle/>
          <a:p>
            <a:pPr>
              <a:tabLst>
                <a:tab pos="2705100" algn="l"/>
              </a:tabLst>
            </a:pPr>
            <a:r>
              <a:rPr lang="en-US" sz="1600" b="1" dirty="0" smtClean="0">
                <a:solidFill>
                  <a:srgbClr val="CC0066"/>
                </a:solidFill>
                <a:latin typeface="Calibri" pitchFamily="34" charset="0"/>
                <a:ea typeface="Times New Roman" pitchFamily="18" charset="0"/>
                <a:cs typeface="Arial" charset="0"/>
              </a:rPr>
              <a:t>Dividing throughout by 50, we get</a:t>
            </a:r>
            <a:endParaRPr lang="en-US" sz="1600" b="1" dirty="0">
              <a:solidFill>
                <a:srgbClr val="CC0066"/>
              </a:solidFill>
              <a:latin typeface="Calibri" pitchFamily="34" charset="0"/>
              <a:ea typeface="Times New Roman" pitchFamily="18" charset="0"/>
              <a:cs typeface="Arial" charset="0"/>
            </a:endParaRPr>
          </a:p>
        </p:txBody>
      </p:sp>
      <p:sp>
        <p:nvSpPr>
          <p:cNvPr id="62" name="Rectangle 61"/>
          <p:cNvSpPr/>
          <p:nvPr/>
        </p:nvSpPr>
        <p:spPr>
          <a:xfrm>
            <a:off x="692693" y="3245519"/>
            <a:ext cx="272832" cy="338554"/>
          </a:xfrm>
          <a:prstGeom prst="rect">
            <a:avLst/>
          </a:prstGeom>
        </p:spPr>
        <p:txBody>
          <a:bodyPr wrap="none">
            <a:spAutoFit/>
          </a:bodyPr>
          <a:lstStyle/>
          <a:p>
            <a:r>
              <a:rPr lang="en-US" sz="1600" dirty="0" smtClean="0">
                <a:solidFill>
                  <a:prstClr val="black"/>
                </a:solidFill>
                <a:latin typeface="Calibri" pitchFamily="34" charset="0"/>
              </a:rPr>
              <a:t>x</a:t>
            </a:r>
            <a:endParaRPr lang="en-US" sz="1600" dirty="0">
              <a:solidFill>
                <a:prstClr val="black"/>
              </a:solidFill>
              <a:latin typeface="Calibri" pitchFamily="34" charset="0"/>
            </a:endParaRPr>
          </a:p>
        </p:txBody>
      </p:sp>
      <p:sp>
        <p:nvSpPr>
          <p:cNvPr id="64" name="Rectangle 63"/>
          <p:cNvSpPr/>
          <p:nvPr/>
        </p:nvSpPr>
        <p:spPr>
          <a:xfrm>
            <a:off x="995318" y="3245519"/>
            <a:ext cx="287258" cy="338554"/>
          </a:xfrm>
          <a:prstGeom prst="rect">
            <a:avLst/>
          </a:prstGeom>
        </p:spPr>
        <p:txBody>
          <a:bodyPr wrap="none">
            <a:spAutoFit/>
          </a:bodyPr>
          <a:lstStyle/>
          <a:p>
            <a:r>
              <a:rPr lang="en-US" sz="1600" dirty="0">
                <a:solidFill>
                  <a:prstClr val="black"/>
                </a:solidFill>
                <a:latin typeface="Calibri" pitchFamily="34" charset="0"/>
              </a:rPr>
              <a:t>+</a:t>
            </a:r>
          </a:p>
        </p:txBody>
      </p:sp>
      <p:sp>
        <p:nvSpPr>
          <p:cNvPr id="66" name="Rectangle 65"/>
          <p:cNvSpPr/>
          <p:nvPr/>
        </p:nvSpPr>
        <p:spPr>
          <a:xfrm>
            <a:off x="1330040" y="3245519"/>
            <a:ext cx="381836" cy="338554"/>
          </a:xfrm>
          <a:prstGeom prst="rect">
            <a:avLst/>
          </a:prstGeom>
        </p:spPr>
        <p:txBody>
          <a:bodyPr wrap="none">
            <a:spAutoFit/>
          </a:bodyPr>
          <a:lstStyle/>
          <a:p>
            <a:r>
              <a:rPr lang="en-US" sz="1600" dirty="0" smtClean="0">
                <a:solidFill>
                  <a:prstClr val="black"/>
                </a:solidFill>
                <a:latin typeface="Calibri" pitchFamily="34" charset="0"/>
              </a:rPr>
              <a:t>2y</a:t>
            </a:r>
            <a:endParaRPr lang="en-US" sz="1600" dirty="0">
              <a:solidFill>
                <a:prstClr val="black"/>
              </a:solidFill>
              <a:latin typeface="Calibri" pitchFamily="34" charset="0"/>
            </a:endParaRPr>
          </a:p>
        </p:txBody>
      </p:sp>
      <p:sp>
        <p:nvSpPr>
          <p:cNvPr id="67" name="TextBox 66"/>
          <p:cNvSpPr txBox="1"/>
          <p:nvPr/>
        </p:nvSpPr>
        <p:spPr>
          <a:xfrm>
            <a:off x="1766466" y="3257550"/>
            <a:ext cx="588623" cy="338554"/>
          </a:xfrm>
          <a:prstGeom prst="rect">
            <a:avLst/>
          </a:prstGeom>
          <a:noFill/>
        </p:spPr>
        <p:txBody>
          <a:bodyPr wrap="none" rtlCol="0">
            <a:spAutoFit/>
          </a:bodyPr>
          <a:lstStyle/>
          <a:p>
            <a:r>
              <a:rPr lang="en-US" sz="1600" dirty="0" smtClean="0">
                <a:solidFill>
                  <a:prstClr val="black"/>
                </a:solidFill>
                <a:latin typeface="Calibri" pitchFamily="34" charset="0"/>
              </a:rPr>
              <a:t>=  40</a:t>
            </a:r>
            <a:endParaRPr lang="en-US" sz="1600" dirty="0">
              <a:solidFill>
                <a:prstClr val="black"/>
              </a:solidFill>
              <a:latin typeface="Calibri" pitchFamily="34" charset="0"/>
            </a:endParaRPr>
          </a:p>
        </p:txBody>
      </p:sp>
      <p:sp>
        <p:nvSpPr>
          <p:cNvPr id="68" name="Rectangle 67"/>
          <p:cNvSpPr/>
          <p:nvPr/>
        </p:nvSpPr>
        <p:spPr>
          <a:xfrm>
            <a:off x="2902963" y="3267941"/>
            <a:ext cx="798617" cy="338554"/>
          </a:xfrm>
          <a:prstGeom prst="rect">
            <a:avLst/>
          </a:prstGeom>
        </p:spPr>
        <p:txBody>
          <a:bodyPr wrap="none">
            <a:spAutoFit/>
          </a:bodyPr>
          <a:lstStyle/>
          <a:p>
            <a:r>
              <a:rPr lang="en-US" sz="1600" b="1" dirty="0" smtClean="0">
                <a:solidFill>
                  <a:srgbClr val="FF33CC"/>
                </a:solidFill>
                <a:latin typeface="Calibri" pitchFamily="34" charset="0"/>
              </a:rPr>
              <a:t>........(</a:t>
            </a:r>
            <a:r>
              <a:rPr lang="en-US" sz="1600" b="1" dirty="0" err="1" smtClean="0">
                <a:solidFill>
                  <a:srgbClr val="FF33CC"/>
                </a:solidFill>
                <a:latin typeface="Calibri" pitchFamily="34" charset="0"/>
              </a:rPr>
              <a:t>i</a:t>
            </a:r>
            <a:r>
              <a:rPr lang="en-US" sz="1600" b="1" dirty="0" smtClean="0">
                <a:solidFill>
                  <a:srgbClr val="FF33CC"/>
                </a:solidFill>
                <a:latin typeface="Calibri" pitchFamily="34" charset="0"/>
              </a:rPr>
              <a:t>)</a:t>
            </a:r>
          </a:p>
        </p:txBody>
      </p:sp>
      <p:sp>
        <p:nvSpPr>
          <p:cNvPr id="69" name="Rectangle 68"/>
          <p:cNvSpPr>
            <a:spLocks noChangeArrowheads="1"/>
          </p:cNvSpPr>
          <p:nvPr/>
        </p:nvSpPr>
        <p:spPr bwMode="auto">
          <a:xfrm>
            <a:off x="523085" y="3604796"/>
            <a:ext cx="2764155" cy="338554"/>
          </a:xfrm>
          <a:prstGeom prst="rect">
            <a:avLst/>
          </a:prstGeom>
          <a:noFill/>
          <a:ln w="9525">
            <a:noFill/>
            <a:miter lim="800000"/>
            <a:headEnd/>
            <a:tailEnd/>
          </a:ln>
          <a:effectLst/>
        </p:spPr>
        <p:txBody>
          <a:bodyPr wrap="none" anchor="ctr">
            <a:spAutoFit/>
          </a:bodyPr>
          <a:lstStyle/>
          <a:p>
            <a:pPr>
              <a:tabLst>
                <a:tab pos="2705100" algn="l"/>
              </a:tabLst>
            </a:pPr>
            <a:r>
              <a:rPr lang="en-US" sz="1600" b="1" dirty="0" smtClean="0">
                <a:solidFill>
                  <a:srgbClr val="00B050"/>
                </a:solidFill>
                <a:latin typeface="Calibri" pitchFamily="34" charset="0"/>
                <a:ea typeface="Times New Roman" pitchFamily="18" charset="0"/>
                <a:cs typeface="Arial" charset="0"/>
              </a:rPr>
              <a:t>As per the 2</a:t>
            </a:r>
            <a:r>
              <a:rPr lang="en-US" sz="1600" b="1" baseline="30000" dirty="0" smtClean="0">
                <a:solidFill>
                  <a:srgbClr val="00B050"/>
                </a:solidFill>
                <a:latin typeface="Calibri" pitchFamily="34" charset="0"/>
                <a:ea typeface="Times New Roman" pitchFamily="18" charset="0"/>
                <a:cs typeface="Arial" charset="0"/>
              </a:rPr>
              <a:t>nd</a:t>
            </a:r>
            <a:r>
              <a:rPr lang="en-US" sz="1600" b="1" dirty="0" smtClean="0">
                <a:solidFill>
                  <a:srgbClr val="00B050"/>
                </a:solidFill>
                <a:latin typeface="Calibri" pitchFamily="34" charset="0"/>
                <a:ea typeface="Times New Roman" pitchFamily="18" charset="0"/>
                <a:cs typeface="Arial" charset="0"/>
              </a:rPr>
              <a:t> given condition,</a:t>
            </a:r>
            <a:endParaRPr lang="en-US" sz="1600" b="1" dirty="0">
              <a:solidFill>
                <a:srgbClr val="00B050"/>
              </a:solidFill>
              <a:latin typeface="Calibri" pitchFamily="34" charset="0"/>
              <a:ea typeface="Times New Roman" pitchFamily="18" charset="0"/>
              <a:cs typeface="Arial" charset="0"/>
            </a:endParaRPr>
          </a:p>
        </p:txBody>
      </p:sp>
      <p:sp>
        <p:nvSpPr>
          <p:cNvPr id="75" name="Rectangle 74"/>
          <p:cNvSpPr/>
          <p:nvPr/>
        </p:nvSpPr>
        <p:spPr>
          <a:xfrm>
            <a:off x="696433" y="3887174"/>
            <a:ext cx="272832" cy="338554"/>
          </a:xfrm>
          <a:prstGeom prst="rect">
            <a:avLst/>
          </a:prstGeom>
        </p:spPr>
        <p:txBody>
          <a:bodyPr wrap="none">
            <a:spAutoFit/>
          </a:bodyPr>
          <a:lstStyle/>
          <a:p>
            <a:r>
              <a:rPr lang="en-US" sz="1600" dirty="0" smtClean="0">
                <a:solidFill>
                  <a:prstClr val="black"/>
                </a:solidFill>
                <a:latin typeface="Calibri" pitchFamily="34" charset="0"/>
              </a:rPr>
              <a:t>x</a:t>
            </a:r>
            <a:endParaRPr lang="en-US" sz="1600" dirty="0">
              <a:solidFill>
                <a:prstClr val="black"/>
              </a:solidFill>
              <a:latin typeface="Calibri" pitchFamily="34" charset="0"/>
            </a:endParaRPr>
          </a:p>
        </p:txBody>
      </p:sp>
      <p:sp>
        <p:nvSpPr>
          <p:cNvPr id="76" name="Rectangle 75"/>
          <p:cNvSpPr/>
          <p:nvPr/>
        </p:nvSpPr>
        <p:spPr>
          <a:xfrm>
            <a:off x="999058" y="3887174"/>
            <a:ext cx="287258" cy="338554"/>
          </a:xfrm>
          <a:prstGeom prst="rect">
            <a:avLst/>
          </a:prstGeom>
        </p:spPr>
        <p:txBody>
          <a:bodyPr wrap="none">
            <a:spAutoFit/>
          </a:bodyPr>
          <a:lstStyle/>
          <a:p>
            <a:r>
              <a:rPr lang="en-US" sz="1600" dirty="0">
                <a:solidFill>
                  <a:prstClr val="black"/>
                </a:solidFill>
                <a:latin typeface="Calibri" pitchFamily="34" charset="0"/>
              </a:rPr>
              <a:t>+</a:t>
            </a:r>
          </a:p>
        </p:txBody>
      </p:sp>
      <p:sp>
        <p:nvSpPr>
          <p:cNvPr id="77" name="Rectangle 76"/>
          <p:cNvSpPr/>
          <p:nvPr/>
        </p:nvSpPr>
        <p:spPr>
          <a:xfrm>
            <a:off x="1443061" y="3887174"/>
            <a:ext cx="277640" cy="338554"/>
          </a:xfrm>
          <a:prstGeom prst="rect">
            <a:avLst/>
          </a:prstGeom>
        </p:spPr>
        <p:txBody>
          <a:bodyPr wrap="none">
            <a:spAutoFit/>
          </a:bodyPr>
          <a:lstStyle/>
          <a:p>
            <a:r>
              <a:rPr lang="en-US" sz="1600" dirty="0" smtClean="0">
                <a:solidFill>
                  <a:prstClr val="black"/>
                </a:solidFill>
                <a:latin typeface="Calibri" pitchFamily="34" charset="0"/>
              </a:rPr>
              <a:t>y</a:t>
            </a:r>
            <a:endParaRPr lang="en-US" sz="1600" dirty="0">
              <a:solidFill>
                <a:prstClr val="black"/>
              </a:solidFill>
              <a:latin typeface="Calibri" pitchFamily="34" charset="0"/>
            </a:endParaRPr>
          </a:p>
        </p:txBody>
      </p:sp>
      <p:sp>
        <p:nvSpPr>
          <p:cNvPr id="78" name="TextBox 77"/>
          <p:cNvSpPr txBox="1"/>
          <p:nvPr/>
        </p:nvSpPr>
        <p:spPr>
          <a:xfrm>
            <a:off x="1819636" y="3899205"/>
            <a:ext cx="588623" cy="338554"/>
          </a:xfrm>
          <a:prstGeom prst="rect">
            <a:avLst/>
          </a:prstGeom>
          <a:noFill/>
        </p:spPr>
        <p:txBody>
          <a:bodyPr wrap="none" rtlCol="0">
            <a:spAutoFit/>
          </a:bodyPr>
          <a:lstStyle/>
          <a:p>
            <a:r>
              <a:rPr lang="en-US" sz="1600" dirty="0" smtClean="0">
                <a:solidFill>
                  <a:prstClr val="black"/>
                </a:solidFill>
                <a:latin typeface="Calibri" pitchFamily="34" charset="0"/>
              </a:rPr>
              <a:t>=  25</a:t>
            </a:r>
            <a:endParaRPr lang="en-US" sz="1600" dirty="0">
              <a:solidFill>
                <a:prstClr val="black"/>
              </a:solidFill>
              <a:latin typeface="Calibri" pitchFamily="34" charset="0"/>
            </a:endParaRPr>
          </a:p>
        </p:txBody>
      </p:sp>
      <p:sp>
        <p:nvSpPr>
          <p:cNvPr id="79" name="Rectangle 78"/>
          <p:cNvSpPr/>
          <p:nvPr/>
        </p:nvSpPr>
        <p:spPr>
          <a:xfrm>
            <a:off x="2906703" y="3909596"/>
            <a:ext cx="813043" cy="338554"/>
          </a:xfrm>
          <a:prstGeom prst="rect">
            <a:avLst/>
          </a:prstGeom>
        </p:spPr>
        <p:txBody>
          <a:bodyPr wrap="none">
            <a:spAutoFit/>
          </a:bodyPr>
          <a:lstStyle/>
          <a:p>
            <a:r>
              <a:rPr lang="en-US" sz="1600" dirty="0" smtClean="0">
                <a:solidFill>
                  <a:srgbClr val="FF33CC"/>
                </a:solidFill>
                <a:latin typeface="Calibri" pitchFamily="34" charset="0"/>
              </a:rPr>
              <a:t>........(ii)</a:t>
            </a:r>
          </a:p>
        </p:txBody>
      </p:sp>
      <p:sp>
        <p:nvSpPr>
          <p:cNvPr id="42" name="TextBox 41"/>
          <p:cNvSpPr txBox="1"/>
          <p:nvPr/>
        </p:nvSpPr>
        <p:spPr>
          <a:xfrm>
            <a:off x="5973730" y="1559884"/>
            <a:ext cx="393056" cy="338554"/>
          </a:xfrm>
          <a:prstGeom prst="rect">
            <a:avLst/>
          </a:prstGeom>
          <a:noFill/>
        </p:spPr>
        <p:txBody>
          <a:bodyPr wrap="none" rtlCol="0">
            <a:spAutoFit/>
          </a:bodyPr>
          <a:lstStyle/>
          <a:p>
            <a:r>
              <a:rPr lang="en-US" sz="1600" b="1" dirty="0" smtClean="0">
                <a:solidFill>
                  <a:prstClr val="black"/>
                </a:solidFill>
                <a:latin typeface="Calibri" pitchFamily="34" charset="0"/>
              </a:rPr>
              <a:t>25</a:t>
            </a:r>
            <a:endParaRPr lang="en-US" sz="1600" b="1" dirty="0">
              <a:solidFill>
                <a:prstClr val="black"/>
              </a:solidFill>
              <a:latin typeface="Calibri" pitchFamily="34" charset="0"/>
            </a:endParaRPr>
          </a:p>
        </p:txBody>
      </p:sp>
      <p:sp>
        <p:nvSpPr>
          <p:cNvPr id="43" name="Cloud Callout 42"/>
          <p:cNvSpPr/>
          <p:nvPr/>
        </p:nvSpPr>
        <p:spPr>
          <a:xfrm>
            <a:off x="533408" y="1559257"/>
            <a:ext cx="3443911" cy="1007186"/>
          </a:xfrm>
          <a:prstGeom prst="cloudCallout">
            <a:avLst>
              <a:gd name="adj1" fmla="val 18086"/>
              <a:gd name="adj2" fmla="val -91664"/>
            </a:avLst>
          </a:prstGeom>
          <a:solidFill>
            <a:srgbClr val="482D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Calibri" pitchFamily="34" charset="0"/>
              </a:rPr>
              <a:t>Let us learn this sum with the help of table</a:t>
            </a:r>
          </a:p>
        </p:txBody>
      </p:sp>
      <p:sp>
        <p:nvSpPr>
          <p:cNvPr id="44" name="Cloud Callout 43"/>
          <p:cNvSpPr/>
          <p:nvPr/>
        </p:nvSpPr>
        <p:spPr>
          <a:xfrm>
            <a:off x="533408" y="1711657"/>
            <a:ext cx="3443911" cy="1007186"/>
          </a:xfrm>
          <a:prstGeom prst="cloudCallout">
            <a:avLst>
              <a:gd name="adj1" fmla="val 18086"/>
              <a:gd name="adj2" fmla="val -91664"/>
            </a:avLst>
          </a:prstGeom>
          <a:solidFill>
            <a:srgbClr val="482D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Calibri" pitchFamily="34" charset="0"/>
              </a:rPr>
              <a:t>Total Amount  = Rs. 2000</a:t>
            </a:r>
          </a:p>
        </p:txBody>
      </p:sp>
      <p:sp>
        <p:nvSpPr>
          <p:cNvPr id="45" name="Line 86"/>
          <p:cNvSpPr>
            <a:spLocks noChangeShapeType="1"/>
          </p:cNvSpPr>
          <p:nvPr/>
        </p:nvSpPr>
        <p:spPr bwMode="auto">
          <a:xfrm>
            <a:off x="664534" y="494853"/>
            <a:ext cx="3657600" cy="0"/>
          </a:xfrm>
          <a:prstGeom prst="line">
            <a:avLst/>
          </a:prstGeom>
          <a:noFill/>
          <a:ln w="38100">
            <a:solidFill>
              <a:schemeClr val="tx1"/>
            </a:solidFill>
            <a:round/>
            <a:headEnd/>
            <a:tailEnd/>
          </a:ln>
        </p:spPr>
        <p:txBody>
          <a:bodyPr wrap="square">
            <a:spAutoFit/>
          </a:bodyPr>
          <a:lstStyle/>
          <a:p>
            <a:endParaRPr lang="en-US" sz="1600">
              <a:solidFill>
                <a:prstClr val="black"/>
              </a:solidFill>
              <a:latin typeface="Calibri" pitchFamily="34" charset="0"/>
            </a:endParaRPr>
          </a:p>
        </p:txBody>
      </p:sp>
      <p:sp>
        <p:nvSpPr>
          <p:cNvPr id="46" name="Line 86"/>
          <p:cNvSpPr>
            <a:spLocks noChangeShapeType="1"/>
          </p:cNvSpPr>
          <p:nvPr/>
        </p:nvSpPr>
        <p:spPr bwMode="auto">
          <a:xfrm>
            <a:off x="685800" y="982183"/>
            <a:ext cx="2011680" cy="0"/>
          </a:xfrm>
          <a:prstGeom prst="line">
            <a:avLst/>
          </a:prstGeom>
          <a:noFill/>
          <a:ln w="38100">
            <a:solidFill>
              <a:schemeClr val="tx1"/>
            </a:solidFill>
            <a:round/>
            <a:headEnd/>
            <a:tailEnd/>
          </a:ln>
        </p:spPr>
        <p:txBody>
          <a:bodyPr wrap="square">
            <a:spAutoFit/>
          </a:bodyPr>
          <a:lstStyle/>
          <a:p>
            <a:endParaRPr lang="en-US" sz="1600">
              <a:solidFill>
                <a:prstClr val="black"/>
              </a:solidFill>
              <a:latin typeface="Calibri" pitchFamily="34" charset="0"/>
            </a:endParaRPr>
          </a:p>
        </p:txBody>
      </p:sp>
      <p:cxnSp>
        <p:nvCxnSpPr>
          <p:cNvPr id="47" name="Straight Connector 46"/>
          <p:cNvCxnSpPr/>
          <p:nvPr/>
        </p:nvCxnSpPr>
        <p:spPr>
          <a:xfrm flipH="1">
            <a:off x="3961605" y="2266954"/>
            <a:ext cx="794" cy="2516117"/>
          </a:xfrm>
          <a:prstGeom prst="line">
            <a:avLst/>
          </a:prstGeom>
          <a:effectLst/>
        </p:spPr>
        <p:style>
          <a:lnRef idx="3">
            <a:schemeClr val="dk1"/>
          </a:lnRef>
          <a:fillRef idx="0">
            <a:schemeClr val="dk1"/>
          </a:fillRef>
          <a:effectRef idx="2">
            <a:schemeClr val="dk1"/>
          </a:effectRef>
          <a:fontRef idx="minor">
            <a:schemeClr val="tx1"/>
          </a:fontRef>
        </p:style>
      </p:cxnSp>
      <p:sp>
        <p:nvSpPr>
          <p:cNvPr id="49" name="Cloud Callout 48"/>
          <p:cNvSpPr/>
          <p:nvPr/>
        </p:nvSpPr>
        <p:spPr>
          <a:xfrm>
            <a:off x="2667008" y="3409950"/>
            <a:ext cx="3443911" cy="1007186"/>
          </a:xfrm>
          <a:prstGeom prst="cloudCallout">
            <a:avLst>
              <a:gd name="adj1" fmla="val 18086"/>
              <a:gd name="adj2" fmla="val -91664"/>
            </a:avLst>
          </a:prstGeom>
          <a:solidFill>
            <a:srgbClr val="482D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Calibri" pitchFamily="34" charset="0"/>
              </a:rPr>
              <a:t>Solve the equations by either Substitution or Elimination Method</a:t>
            </a:r>
          </a:p>
        </p:txBody>
      </p:sp>
      <p:sp>
        <p:nvSpPr>
          <p:cNvPr id="50" name="Rectangle 49"/>
          <p:cNvSpPr/>
          <p:nvPr/>
        </p:nvSpPr>
        <p:spPr>
          <a:xfrm>
            <a:off x="3985443" y="2158855"/>
            <a:ext cx="942887" cy="307777"/>
          </a:xfrm>
          <a:prstGeom prst="rect">
            <a:avLst/>
          </a:prstGeom>
        </p:spPr>
        <p:txBody>
          <a:bodyPr wrap="none">
            <a:spAutoFit/>
          </a:bodyPr>
          <a:lstStyle/>
          <a:p>
            <a:r>
              <a:rPr lang="en-US" sz="1400" b="1" dirty="0" smtClean="0">
                <a:solidFill>
                  <a:srgbClr val="550B32"/>
                </a:solidFill>
                <a:latin typeface="Calibri" pitchFamily="34" charset="0"/>
              </a:rPr>
              <a:t>y     =    15 </a:t>
            </a:r>
            <a:endParaRPr lang="en-US" sz="1400" dirty="0">
              <a:solidFill>
                <a:srgbClr val="550B32"/>
              </a:solidFill>
            </a:endParaRPr>
          </a:p>
        </p:txBody>
      </p:sp>
      <p:sp>
        <p:nvSpPr>
          <p:cNvPr id="51" name="Rectangle 50"/>
          <p:cNvSpPr/>
          <p:nvPr/>
        </p:nvSpPr>
        <p:spPr>
          <a:xfrm>
            <a:off x="3962400" y="2687509"/>
            <a:ext cx="266420" cy="307777"/>
          </a:xfrm>
          <a:prstGeom prst="rect">
            <a:avLst/>
          </a:prstGeom>
        </p:spPr>
        <p:txBody>
          <a:bodyPr wrap="none">
            <a:spAutoFit/>
          </a:bodyPr>
          <a:lstStyle/>
          <a:p>
            <a:pPr>
              <a:tabLst>
                <a:tab pos="1228725" algn="l"/>
                <a:tab pos="1524000" algn="l"/>
              </a:tabLst>
            </a:pPr>
            <a:r>
              <a:rPr lang="en-US" sz="1400" b="1" dirty="0" smtClean="0">
                <a:solidFill>
                  <a:prstClr val="black"/>
                </a:solidFill>
                <a:latin typeface="Calibri" pitchFamily="34" charset="0"/>
              </a:rPr>
              <a:t>x</a:t>
            </a:r>
            <a:endParaRPr lang="en-US" sz="1400" b="1" dirty="0">
              <a:solidFill>
                <a:prstClr val="black"/>
              </a:solidFill>
              <a:latin typeface="Calibri" pitchFamily="34" charset="0"/>
            </a:endParaRPr>
          </a:p>
        </p:txBody>
      </p:sp>
      <p:sp>
        <p:nvSpPr>
          <p:cNvPr id="55" name="Rectangle 54"/>
          <p:cNvSpPr/>
          <p:nvPr/>
        </p:nvSpPr>
        <p:spPr>
          <a:xfrm>
            <a:off x="4226302" y="2687509"/>
            <a:ext cx="274434" cy="307777"/>
          </a:xfrm>
          <a:prstGeom prst="rect">
            <a:avLst/>
          </a:prstGeom>
        </p:spPr>
        <p:txBody>
          <a:bodyPr wrap="none">
            <a:spAutoFit/>
          </a:bodyPr>
          <a:lstStyle/>
          <a:p>
            <a:r>
              <a:rPr lang="es-ES" sz="1400" b="1" dirty="0" smtClean="0">
                <a:solidFill>
                  <a:prstClr val="black"/>
                </a:solidFill>
                <a:latin typeface="Calibri" pitchFamily="34" charset="0"/>
              </a:rPr>
              <a:t>=</a:t>
            </a:r>
            <a:endParaRPr lang="en-US" sz="1400" b="1" dirty="0">
              <a:solidFill>
                <a:prstClr val="black"/>
              </a:solidFill>
              <a:latin typeface="Calibri" pitchFamily="34" charset="0"/>
            </a:endParaRPr>
          </a:p>
        </p:txBody>
      </p:sp>
      <p:sp>
        <p:nvSpPr>
          <p:cNvPr id="57" name="Rectangle 56"/>
          <p:cNvSpPr/>
          <p:nvPr/>
        </p:nvSpPr>
        <p:spPr>
          <a:xfrm>
            <a:off x="3941134" y="2419354"/>
            <a:ext cx="1986762" cy="307777"/>
          </a:xfrm>
          <a:prstGeom prst="rect">
            <a:avLst/>
          </a:prstGeom>
        </p:spPr>
        <p:txBody>
          <a:bodyPr wrap="none">
            <a:spAutoFit/>
          </a:bodyPr>
          <a:lstStyle/>
          <a:p>
            <a:r>
              <a:rPr lang="en-US" sz="1400" b="1" dirty="0" smtClean="0">
                <a:solidFill>
                  <a:srgbClr val="CC0066"/>
                </a:solidFill>
                <a:latin typeface="Calibri" pitchFamily="34" charset="0"/>
              </a:rPr>
              <a:t>Substituting y = 15 in (ii)</a:t>
            </a:r>
            <a:endParaRPr lang="en-US" sz="1400" b="1" dirty="0">
              <a:solidFill>
                <a:srgbClr val="CC0066"/>
              </a:solidFill>
              <a:latin typeface="Calibri" pitchFamily="34" charset="0"/>
            </a:endParaRPr>
          </a:p>
        </p:txBody>
      </p:sp>
      <p:sp>
        <p:nvSpPr>
          <p:cNvPr id="61" name="Rectangle 60"/>
          <p:cNvSpPr/>
          <p:nvPr/>
        </p:nvSpPr>
        <p:spPr>
          <a:xfrm>
            <a:off x="4521998" y="2668012"/>
            <a:ext cx="367408" cy="307777"/>
          </a:xfrm>
          <a:prstGeom prst="rect">
            <a:avLst/>
          </a:prstGeom>
        </p:spPr>
        <p:txBody>
          <a:bodyPr wrap="none">
            <a:spAutoFit/>
          </a:bodyPr>
          <a:lstStyle/>
          <a:p>
            <a:r>
              <a:rPr lang="en-US" sz="1400" b="1" dirty="0" smtClean="0">
                <a:solidFill>
                  <a:prstClr val="black"/>
                </a:solidFill>
                <a:latin typeface="Calibri" pitchFamily="34" charset="0"/>
              </a:rPr>
              <a:t>10</a:t>
            </a:r>
            <a:endParaRPr lang="en-US" sz="1400" b="1" dirty="0">
              <a:solidFill>
                <a:prstClr val="black"/>
              </a:solidFill>
              <a:latin typeface="Calibri" pitchFamily="34" charset="0"/>
            </a:endParaRPr>
          </a:p>
        </p:txBody>
      </p:sp>
      <p:sp>
        <p:nvSpPr>
          <p:cNvPr id="63" name="Rectangle 62"/>
          <p:cNvSpPr/>
          <p:nvPr/>
        </p:nvSpPr>
        <p:spPr>
          <a:xfrm>
            <a:off x="3892401" y="3025977"/>
            <a:ext cx="6438900" cy="307777"/>
          </a:xfrm>
          <a:prstGeom prst="rect">
            <a:avLst/>
          </a:prstGeom>
        </p:spPr>
        <p:txBody>
          <a:bodyPr wrap="square">
            <a:spAutoFit/>
          </a:bodyPr>
          <a:lstStyle/>
          <a:p>
            <a:r>
              <a:rPr lang="en-US" sz="1400" b="1" dirty="0" smtClean="0">
                <a:solidFill>
                  <a:srgbClr val="C00000"/>
                </a:solidFill>
                <a:latin typeface="Symbol" pitchFamily="18" charset="2"/>
              </a:rPr>
              <a:t>\</a:t>
            </a:r>
            <a:r>
              <a:rPr lang="en-US" sz="1400" b="1" dirty="0" smtClean="0">
                <a:solidFill>
                  <a:srgbClr val="C00000"/>
                </a:solidFill>
                <a:latin typeface="Calibri" pitchFamily="34" charset="0"/>
              </a:rPr>
              <a:t>   </a:t>
            </a:r>
            <a:r>
              <a:rPr lang="en-US" sz="1400" b="1" dirty="0" err="1" smtClean="0">
                <a:solidFill>
                  <a:srgbClr val="C00000"/>
                </a:solidFill>
                <a:latin typeface="Calibri" pitchFamily="34" charset="0"/>
              </a:rPr>
              <a:t>Meena</a:t>
            </a:r>
            <a:r>
              <a:rPr lang="en-US" sz="1400" b="1" dirty="0" smtClean="0">
                <a:solidFill>
                  <a:srgbClr val="C00000"/>
                </a:solidFill>
                <a:latin typeface="Calibri" pitchFamily="34" charset="0"/>
              </a:rPr>
              <a:t> will receive 10 notes of Rs. 50 and 15 notes of RS. 100</a:t>
            </a:r>
            <a:endParaRPr lang="en-US" sz="1400" b="1" dirty="0">
              <a:solidFill>
                <a:srgbClr val="C00000"/>
              </a:solidFill>
              <a:latin typeface="Calibri" pitchFamily="34" charset="0"/>
            </a:endParaRPr>
          </a:p>
        </p:txBody>
      </p:sp>
    </p:spTree>
    <p:extLst>
      <p:ext uri="{BB962C8B-B14F-4D97-AF65-F5344CB8AC3E}">
        <p14:creationId xmlns:p14="http://schemas.microsoft.com/office/powerpoint/2010/main" val="5437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left)">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wipe(left)">
                                      <p:cBhvr>
                                        <p:cTn id="27" dur="500"/>
                                        <p:tgtEl>
                                          <p:spTgt spid="4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left)">
                                      <p:cBhvr>
                                        <p:cTn id="32" dur="500"/>
                                        <p:tgtEl>
                                          <p:spTgt spid="29"/>
                                        </p:tgtEl>
                                      </p:cBhvr>
                                    </p:animEffect>
                                  </p:childTnLst>
                                </p:cTn>
                              </p:par>
                              <p:par>
                                <p:cTn id="33" presetID="10" presetClass="exit" presetSubtype="0" fill="hold" grpId="1" nodeType="withEffect">
                                  <p:stCondLst>
                                    <p:cond delay="0"/>
                                  </p:stCondLst>
                                  <p:childTnLst>
                                    <p:animEffect transition="out" filter="fade">
                                      <p:cBhvr>
                                        <p:cTn id="34" dur="500"/>
                                        <p:tgtEl>
                                          <p:spTgt spid="43"/>
                                        </p:tgtEl>
                                      </p:cBhvr>
                                    </p:animEffect>
                                    <p:set>
                                      <p:cBhvr>
                                        <p:cTn id="35" dur="1" fill="hold">
                                          <p:stCondLst>
                                            <p:cond delay="499"/>
                                          </p:stCondLst>
                                        </p:cTn>
                                        <p:tgtEl>
                                          <p:spTgt spid="43"/>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left)">
                                      <p:cBhvr>
                                        <p:cTn id="40" dur="500"/>
                                        <p:tgtEl>
                                          <p:spTgt spid="3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wipe(left)">
                                      <p:cBhvr>
                                        <p:cTn id="45" dur="500"/>
                                        <p:tgtEl>
                                          <p:spTgt spid="3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wipe(left)">
                                      <p:cBhvr>
                                        <p:cTn id="50" dur="500"/>
                                        <p:tgtEl>
                                          <p:spTgt spid="3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wipe(left)">
                                      <p:cBhvr>
                                        <p:cTn id="55" dur="500"/>
                                        <p:tgtEl>
                                          <p:spTgt spid="3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wipe(left)">
                                      <p:cBhvr>
                                        <p:cTn id="60" dur="500"/>
                                        <p:tgtEl>
                                          <p:spTgt spid="35"/>
                                        </p:tgtEl>
                                      </p:cBhvr>
                                    </p:animEffect>
                                  </p:childTnLst>
                                </p:cTn>
                              </p:par>
                              <p:par>
                                <p:cTn id="61" presetID="22" presetClass="exit" presetSubtype="8" fill="hold" grpId="1" nodeType="withEffect">
                                  <p:stCondLst>
                                    <p:cond delay="0"/>
                                  </p:stCondLst>
                                  <p:childTnLst>
                                    <p:animEffect transition="out" filter="wipe(left)">
                                      <p:cBhvr>
                                        <p:cTn id="62" dur="500"/>
                                        <p:tgtEl>
                                          <p:spTgt spid="41"/>
                                        </p:tgtEl>
                                      </p:cBhvr>
                                    </p:animEffect>
                                    <p:set>
                                      <p:cBhvr>
                                        <p:cTn id="63" dur="1" fill="hold">
                                          <p:stCondLst>
                                            <p:cond delay="499"/>
                                          </p:stCondLst>
                                        </p:cTn>
                                        <p:tgtEl>
                                          <p:spTgt spid="41"/>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wipe(left)">
                                      <p:cBhvr>
                                        <p:cTn id="68" dur="500"/>
                                        <p:tgtEl>
                                          <p:spTgt spid="45"/>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wipe(left)">
                                      <p:cBhvr>
                                        <p:cTn id="73" dur="500"/>
                                        <p:tgtEl>
                                          <p:spTgt spid="4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wipe(left)">
                                      <p:cBhvr>
                                        <p:cTn id="78" dur="500"/>
                                        <p:tgtEl>
                                          <p:spTgt spid="32"/>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wipe(left)">
                                      <p:cBhvr>
                                        <p:cTn id="83" dur="500"/>
                                        <p:tgtEl>
                                          <p:spTgt spid="37"/>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wipe(left)">
                                      <p:cBhvr>
                                        <p:cTn id="88" dur="500"/>
                                        <p:tgtEl>
                                          <p:spTgt spid="40"/>
                                        </p:tgtEl>
                                      </p:cBhvr>
                                    </p:animEffect>
                                  </p:childTnLst>
                                </p:cTn>
                              </p:par>
                              <p:par>
                                <p:cTn id="89" presetID="10" presetClass="exit" presetSubtype="0" fill="hold" grpId="1" nodeType="withEffect">
                                  <p:stCondLst>
                                    <p:cond delay="0"/>
                                  </p:stCondLst>
                                  <p:childTnLst>
                                    <p:animEffect transition="out" filter="fade">
                                      <p:cBhvr>
                                        <p:cTn id="90" dur="500"/>
                                        <p:tgtEl>
                                          <p:spTgt spid="44"/>
                                        </p:tgtEl>
                                      </p:cBhvr>
                                    </p:animEffect>
                                    <p:set>
                                      <p:cBhvr>
                                        <p:cTn id="91" dur="1" fill="hold">
                                          <p:stCondLst>
                                            <p:cond delay="499"/>
                                          </p:stCondLst>
                                        </p:cTn>
                                        <p:tgtEl>
                                          <p:spTgt spid="44"/>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wipe(left)">
                                      <p:cBhvr>
                                        <p:cTn id="96" dur="500"/>
                                        <p:tgtEl>
                                          <p:spTgt spid="38"/>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39"/>
                                        </p:tgtEl>
                                        <p:attrNameLst>
                                          <p:attrName>style.visibility</p:attrName>
                                        </p:attrNameLst>
                                      </p:cBhvr>
                                      <p:to>
                                        <p:strVal val="visible"/>
                                      </p:to>
                                    </p:set>
                                    <p:animEffect transition="in" filter="wipe(left)">
                                      <p:cBhvr>
                                        <p:cTn id="101" dur="500"/>
                                        <p:tgtEl>
                                          <p:spTgt spid="39"/>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52">
                                            <p:txEl>
                                              <p:pRg st="0" end="0"/>
                                            </p:txEl>
                                          </p:spTgt>
                                        </p:tgtEl>
                                        <p:attrNameLst>
                                          <p:attrName>style.visibility</p:attrName>
                                        </p:attrNameLst>
                                      </p:cBhvr>
                                      <p:to>
                                        <p:strVal val="visible"/>
                                      </p:to>
                                    </p:set>
                                    <p:animEffect transition="in" filter="wipe(left)">
                                      <p:cBhvr>
                                        <p:cTn id="106" dur="500"/>
                                        <p:tgtEl>
                                          <p:spTgt spid="52">
                                            <p:txEl>
                                              <p:pRg st="0" end="0"/>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53"/>
                                        </p:tgtEl>
                                        <p:attrNameLst>
                                          <p:attrName>style.visibility</p:attrName>
                                        </p:attrNameLst>
                                      </p:cBhvr>
                                      <p:to>
                                        <p:strVal val="visible"/>
                                      </p:to>
                                    </p:set>
                                    <p:animEffect transition="in" filter="wipe(left)">
                                      <p:cBhvr>
                                        <p:cTn id="111" dur="500"/>
                                        <p:tgtEl>
                                          <p:spTgt spid="53"/>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54"/>
                                        </p:tgtEl>
                                        <p:attrNameLst>
                                          <p:attrName>style.visibility</p:attrName>
                                        </p:attrNameLst>
                                      </p:cBhvr>
                                      <p:to>
                                        <p:strVal val="visible"/>
                                      </p:to>
                                    </p:set>
                                    <p:animEffect transition="in" filter="wipe(left)">
                                      <p:cBhvr>
                                        <p:cTn id="116" dur="500"/>
                                        <p:tgtEl>
                                          <p:spTgt spid="54"/>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56"/>
                                        </p:tgtEl>
                                        <p:attrNameLst>
                                          <p:attrName>style.visibility</p:attrName>
                                        </p:attrNameLst>
                                      </p:cBhvr>
                                      <p:to>
                                        <p:strVal val="visible"/>
                                      </p:to>
                                    </p:set>
                                    <p:animEffect transition="in" filter="wipe(left)">
                                      <p:cBhvr>
                                        <p:cTn id="121" dur="500"/>
                                        <p:tgtEl>
                                          <p:spTgt spid="56"/>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58"/>
                                        </p:tgtEl>
                                        <p:attrNameLst>
                                          <p:attrName>style.visibility</p:attrName>
                                        </p:attrNameLst>
                                      </p:cBhvr>
                                      <p:to>
                                        <p:strVal val="visible"/>
                                      </p:to>
                                    </p:set>
                                    <p:animEffect transition="in" filter="wipe(left)">
                                      <p:cBhvr>
                                        <p:cTn id="126" dur="500"/>
                                        <p:tgtEl>
                                          <p:spTgt spid="58"/>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nodeType="clickEffect">
                                  <p:stCondLst>
                                    <p:cond delay="0"/>
                                  </p:stCondLst>
                                  <p:childTnLst>
                                    <p:set>
                                      <p:cBhvr>
                                        <p:cTn id="130" dur="1" fill="hold">
                                          <p:stCondLst>
                                            <p:cond delay="0"/>
                                          </p:stCondLst>
                                        </p:cTn>
                                        <p:tgtEl>
                                          <p:spTgt spid="60">
                                            <p:txEl>
                                              <p:pRg st="0" end="0"/>
                                            </p:txEl>
                                          </p:spTgt>
                                        </p:tgtEl>
                                        <p:attrNameLst>
                                          <p:attrName>style.visibility</p:attrName>
                                        </p:attrNameLst>
                                      </p:cBhvr>
                                      <p:to>
                                        <p:strVal val="visible"/>
                                      </p:to>
                                    </p:set>
                                    <p:animEffect transition="in" filter="wipe(left)">
                                      <p:cBhvr>
                                        <p:cTn id="131" dur="500"/>
                                        <p:tgtEl>
                                          <p:spTgt spid="60">
                                            <p:txEl>
                                              <p:pRg st="0" end="0"/>
                                            </p:txEl>
                                          </p:spTgt>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62"/>
                                        </p:tgtEl>
                                        <p:attrNameLst>
                                          <p:attrName>style.visibility</p:attrName>
                                        </p:attrNameLst>
                                      </p:cBhvr>
                                      <p:to>
                                        <p:strVal val="visible"/>
                                      </p:to>
                                    </p:set>
                                    <p:animEffect transition="in" filter="wipe(left)">
                                      <p:cBhvr>
                                        <p:cTn id="136" dur="500"/>
                                        <p:tgtEl>
                                          <p:spTgt spid="62"/>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64"/>
                                        </p:tgtEl>
                                        <p:attrNameLst>
                                          <p:attrName>style.visibility</p:attrName>
                                        </p:attrNameLst>
                                      </p:cBhvr>
                                      <p:to>
                                        <p:strVal val="visible"/>
                                      </p:to>
                                    </p:set>
                                    <p:animEffect transition="in" filter="wipe(left)">
                                      <p:cBhvr>
                                        <p:cTn id="141" dur="500"/>
                                        <p:tgtEl>
                                          <p:spTgt spid="64"/>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66"/>
                                        </p:tgtEl>
                                        <p:attrNameLst>
                                          <p:attrName>style.visibility</p:attrName>
                                        </p:attrNameLst>
                                      </p:cBhvr>
                                      <p:to>
                                        <p:strVal val="visible"/>
                                      </p:to>
                                    </p:set>
                                    <p:animEffect transition="in" filter="wipe(left)">
                                      <p:cBhvr>
                                        <p:cTn id="146" dur="500"/>
                                        <p:tgtEl>
                                          <p:spTgt spid="66"/>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67"/>
                                        </p:tgtEl>
                                        <p:attrNameLst>
                                          <p:attrName>style.visibility</p:attrName>
                                        </p:attrNameLst>
                                      </p:cBhvr>
                                      <p:to>
                                        <p:strVal val="visible"/>
                                      </p:to>
                                    </p:set>
                                    <p:animEffect transition="in" filter="wipe(left)">
                                      <p:cBhvr>
                                        <p:cTn id="151" dur="500"/>
                                        <p:tgtEl>
                                          <p:spTgt spid="67"/>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grpId="0" nodeType="clickEffect">
                                  <p:stCondLst>
                                    <p:cond delay="0"/>
                                  </p:stCondLst>
                                  <p:childTnLst>
                                    <p:set>
                                      <p:cBhvr>
                                        <p:cTn id="155" dur="1" fill="hold">
                                          <p:stCondLst>
                                            <p:cond delay="0"/>
                                          </p:stCondLst>
                                        </p:cTn>
                                        <p:tgtEl>
                                          <p:spTgt spid="68"/>
                                        </p:tgtEl>
                                        <p:attrNameLst>
                                          <p:attrName>style.visibility</p:attrName>
                                        </p:attrNameLst>
                                      </p:cBhvr>
                                      <p:to>
                                        <p:strVal val="visible"/>
                                      </p:to>
                                    </p:set>
                                    <p:animEffect transition="in" filter="wipe(left)">
                                      <p:cBhvr>
                                        <p:cTn id="156" dur="500"/>
                                        <p:tgtEl>
                                          <p:spTgt spid="68"/>
                                        </p:tgtEl>
                                      </p:cBhvr>
                                    </p:animEffect>
                                  </p:childTnLst>
                                </p:cTn>
                              </p:par>
                              <p:par>
                                <p:cTn id="157" presetID="22" presetClass="exit" presetSubtype="8" fill="hold" grpId="1" nodeType="withEffect">
                                  <p:stCondLst>
                                    <p:cond delay="0"/>
                                  </p:stCondLst>
                                  <p:childTnLst>
                                    <p:animEffect transition="out" filter="wipe(left)">
                                      <p:cBhvr>
                                        <p:cTn id="158" dur="500"/>
                                        <p:tgtEl>
                                          <p:spTgt spid="45"/>
                                        </p:tgtEl>
                                      </p:cBhvr>
                                    </p:animEffect>
                                    <p:set>
                                      <p:cBhvr>
                                        <p:cTn id="159" dur="1" fill="hold">
                                          <p:stCondLst>
                                            <p:cond delay="499"/>
                                          </p:stCondLst>
                                        </p:cTn>
                                        <p:tgtEl>
                                          <p:spTgt spid="45"/>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nodeType="clickEffect">
                                  <p:stCondLst>
                                    <p:cond delay="0"/>
                                  </p:stCondLst>
                                  <p:childTnLst>
                                    <p:set>
                                      <p:cBhvr>
                                        <p:cTn id="163" dur="1" fill="hold">
                                          <p:stCondLst>
                                            <p:cond delay="0"/>
                                          </p:stCondLst>
                                        </p:cTn>
                                        <p:tgtEl>
                                          <p:spTgt spid="69">
                                            <p:txEl>
                                              <p:pRg st="0" end="0"/>
                                            </p:txEl>
                                          </p:spTgt>
                                        </p:tgtEl>
                                        <p:attrNameLst>
                                          <p:attrName>style.visibility</p:attrName>
                                        </p:attrNameLst>
                                      </p:cBhvr>
                                      <p:to>
                                        <p:strVal val="visible"/>
                                      </p:to>
                                    </p:set>
                                    <p:animEffect transition="in" filter="wipe(left)">
                                      <p:cBhvr>
                                        <p:cTn id="164" dur="500"/>
                                        <p:tgtEl>
                                          <p:spTgt spid="69">
                                            <p:txEl>
                                              <p:pRg st="0" end="0"/>
                                            </p:txEl>
                                          </p:spTgt>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8" fill="hold" grpId="0" nodeType="clickEffect">
                                  <p:stCondLst>
                                    <p:cond delay="0"/>
                                  </p:stCondLst>
                                  <p:childTnLst>
                                    <p:set>
                                      <p:cBhvr>
                                        <p:cTn id="168" dur="1" fill="hold">
                                          <p:stCondLst>
                                            <p:cond delay="0"/>
                                          </p:stCondLst>
                                        </p:cTn>
                                        <p:tgtEl>
                                          <p:spTgt spid="46"/>
                                        </p:tgtEl>
                                        <p:attrNameLst>
                                          <p:attrName>style.visibility</p:attrName>
                                        </p:attrNameLst>
                                      </p:cBhvr>
                                      <p:to>
                                        <p:strVal val="visible"/>
                                      </p:to>
                                    </p:set>
                                    <p:animEffect transition="in" filter="wipe(left)">
                                      <p:cBhvr>
                                        <p:cTn id="169" dur="500"/>
                                        <p:tgtEl>
                                          <p:spTgt spid="46"/>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8" fill="hold" grpId="0" nodeType="clickEffect">
                                  <p:stCondLst>
                                    <p:cond delay="0"/>
                                  </p:stCondLst>
                                  <p:childTnLst>
                                    <p:set>
                                      <p:cBhvr>
                                        <p:cTn id="173" dur="1" fill="hold">
                                          <p:stCondLst>
                                            <p:cond delay="0"/>
                                          </p:stCondLst>
                                        </p:cTn>
                                        <p:tgtEl>
                                          <p:spTgt spid="42"/>
                                        </p:tgtEl>
                                        <p:attrNameLst>
                                          <p:attrName>style.visibility</p:attrName>
                                        </p:attrNameLst>
                                      </p:cBhvr>
                                      <p:to>
                                        <p:strVal val="visible"/>
                                      </p:to>
                                    </p:set>
                                    <p:animEffect transition="in" filter="wipe(left)">
                                      <p:cBhvr>
                                        <p:cTn id="174" dur="500"/>
                                        <p:tgtEl>
                                          <p:spTgt spid="42"/>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8" fill="hold" grpId="0" nodeType="clickEffect">
                                  <p:stCondLst>
                                    <p:cond delay="0"/>
                                  </p:stCondLst>
                                  <p:childTnLst>
                                    <p:set>
                                      <p:cBhvr>
                                        <p:cTn id="178" dur="1" fill="hold">
                                          <p:stCondLst>
                                            <p:cond delay="0"/>
                                          </p:stCondLst>
                                        </p:cTn>
                                        <p:tgtEl>
                                          <p:spTgt spid="75"/>
                                        </p:tgtEl>
                                        <p:attrNameLst>
                                          <p:attrName>style.visibility</p:attrName>
                                        </p:attrNameLst>
                                      </p:cBhvr>
                                      <p:to>
                                        <p:strVal val="visible"/>
                                      </p:to>
                                    </p:set>
                                    <p:animEffect transition="in" filter="wipe(left)">
                                      <p:cBhvr>
                                        <p:cTn id="179" dur="500"/>
                                        <p:tgtEl>
                                          <p:spTgt spid="75"/>
                                        </p:tgtEl>
                                      </p:cBhvr>
                                    </p:animEffect>
                                  </p:childTnLst>
                                </p:cTn>
                              </p:par>
                            </p:childTnLst>
                          </p:cTn>
                        </p:par>
                      </p:childTnLst>
                    </p:cTn>
                  </p:par>
                  <p:par>
                    <p:cTn id="180" fill="hold">
                      <p:stCondLst>
                        <p:cond delay="indefinite"/>
                      </p:stCondLst>
                      <p:childTnLst>
                        <p:par>
                          <p:cTn id="181" fill="hold">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76"/>
                                        </p:tgtEl>
                                        <p:attrNameLst>
                                          <p:attrName>style.visibility</p:attrName>
                                        </p:attrNameLst>
                                      </p:cBhvr>
                                      <p:to>
                                        <p:strVal val="visible"/>
                                      </p:to>
                                    </p:set>
                                    <p:animEffect transition="in" filter="wipe(left)">
                                      <p:cBhvr>
                                        <p:cTn id="184" dur="500"/>
                                        <p:tgtEl>
                                          <p:spTgt spid="76"/>
                                        </p:tgtEl>
                                      </p:cBhvr>
                                    </p:animEffect>
                                  </p:childTnLst>
                                </p:cTn>
                              </p:par>
                            </p:childTnLst>
                          </p:cTn>
                        </p:par>
                      </p:childTnLst>
                    </p:cTn>
                  </p:par>
                  <p:par>
                    <p:cTn id="185" fill="hold">
                      <p:stCondLst>
                        <p:cond delay="indefinite"/>
                      </p:stCondLst>
                      <p:childTnLst>
                        <p:par>
                          <p:cTn id="186" fill="hold">
                            <p:stCondLst>
                              <p:cond delay="0"/>
                            </p:stCondLst>
                            <p:childTnLst>
                              <p:par>
                                <p:cTn id="187" presetID="22" presetClass="entr" presetSubtype="8" fill="hold" grpId="0" nodeType="clickEffect">
                                  <p:stCondLst>
                                    <p:cond delay="0"/>
                                  </p:stCondLst>
                                  <p:childTnLst>
                                    <p:set>
                                      <p:cBhvr>
                                        <p:cTn id="188" dur="1" fill="hold">
                                          <p:stCondLst>
                                            <p:cond delay="0"/>
                                          </p:stCondLst>
                                        </p:cTn>
                                        <p:tgtEl>
                                          <p:spTgt spid="77"/>
                                        </p:tgtEl>
                                        <p:attrNameLst>
                                          <p:attrName>style.visibility</p:attrName>
                                        </p:attrNameLst>
                                      </p:cBhvr>
                                      <p:to>
                                        <p:strVal val="visible"/>
                                      </p:to>
                                    </p:set>
                                    <p:animEffect transition="in" filter="wipe(left)">
                                      <p:cBhvr>
                                        <p:cTn id="189" dur="500"/>
                                        <p:tgtEl>
                                          <p:spTgt spid="77"/>
                                        </p:tgtEl>
                                      </p:cBhvr>
                                    </p:animEffect>
                                  </p:childTnLst>
                                </p:cTn>
                              </p:par>
                            </p:childTnLst>
                          </p:cTn>
                        </p:par>
                      </p:childTnLst>
                    </p:cTn>
                  </p:par>
                  <p:par>
                    <p:cTn id="190" fill="hold">
                      <p:stCondLst>
                        <p:cond delay="indefinite"/>
                      </p:stCondLst>
                      <p:childTnLst>
                        <p:par>
                          <p:cTn id="191" fill="hold">
                            <p:stCondLst>
                              <p:cond delay="0"/>
                            </p:stCondLst>
                            <p:childTnLst>
                              <p:par>
                                <p:cTn id="192" presetID="22" presetClass="entr" presetSubtype="8" fill="hold" grpId="0" nodeType="clickEffect">
                                  <p:stCondLst>
                                    <p:cond delay="0"/>
                                  </p:stCondLst>
                                  <p:childTnLst>
                                    <p:set>
                                      <p:cBhvr>
                                        <p:cTn id="193" dur="1" fill="hold">
                                          <p:stCondLst>
                                            <p:cond delay="0"/>
                                          </p:stCondLst>
                                        </p:cTn>
                                        <p:tgtEl>
                                          <p:spTgt spid="78"/>
                                        </p:tgtEl>
                                        <p:attrNameLst>
                                          <p:attrName>style.visibility</p:attrName>
                                        </p:attrNameLst>
                                      </p:cBhvr>
                                      <p:to>
                                        <p:strVal val="visible"/>
                                      </p:to>
                                    </p:set>
                                    <p:animEffect transition="in" filter="wipe(left)">
                                      <p:cBhvr>
                                        <p:cTn id="194" dur="500"/>
                                        <p:tgtEl>
                                          <p:spTgt spid="78"/>
                                        </p:tgtEl>
                                      </p:cBhvr>
                                    </p:animEffect>
                                  </p:childTnLst>
                                </p:cTn>
                              </p:par>
                            </p:childTnLst>
                          </p:cTn>
                        </p:par>
                      </p:childTnLst>
                    </p:cTn>
                  </p:par>
                  <p:par>
                    <p:cTn id="195" fill="hold">
                      <p:stCondLst>
                        <p:cond delay="indefinite"/>
                      </p:stCondLst>
                      <p:childTnLst>
                        <p:par>
                          <p:cTn id="196" fill="hold">
                            <p:stCondLst>
                              <p:cond delay="0"/>
                            </p:stCondLst>
                            <p:childTnLst>
                              <p:par>
                                <p:cTn id="197" presetID="22" presetClass="entr" presetSubtype="8" fill="hold" grpId="0" nodeType="clickEffect">
                                  <p:stCondLst>
                                    <p:cond delay="0"/>
                                  </p:stCondLst>
                                  <p:childTnLst>
                                    <p:set>
                                      <p:cBhvr>
                                        <p:cTn id="198" dur="1" fill="hold">
                                          <p:stCondLst>
                                            <p:cond delay="0"/>
                                          </p:stCondLst>
                                        </p:cTn>
                                        <p:tgtEl>
                                          <p:spTgt spid="79"/>
                                        </p:tgtEl>
                                        <p:attrNameLst>
                                          <p:attrName>style.visibility</p:attrName>
                                        </p:attrNameLst>
                                      </p:cBhvr>
                                      <p:to>
                                        <p:strVal val="visible"/>
                                      </p:to>
                                    </p:set>
                                    <p:animEffect transition="in" filter="wipe(left)">
                                      <p:cBhvr>
                                        <p:cTn id="199" dur="500"/>
                                        <p:tgtEl>
                                          <p:spTgt spid="79"/>
                                        </p:tgtEl>
                                      </p:cBhvr>
                                    </p:animEffect>
                                  </p:childTnLst>
                                </p:cTn>
                              </p:par>
                              <p:par>
                                <p:cTn id="200" presetID="22" presetClass="exit" presetSubtype="8" fill="hold" grpId="1" nodeType="withEffect">
                                  <p:stCondLst>
                                    <p:cond delay="0"/>
                                  </p:stCondLst>
                                  <p:childTnLst>
                                    <p:animEffect transition="out" filter="wipe(left)">
                                      <p:cBhvr>
                                        <p:cTn id="201" dur="500"/>
                                        <p:tgtEl>
                                          <p:spTgt spid="46"/>
                                        </p:tgtEl>
                                      </p:cBhvr>
                                    </p:animEffect>
                                    <p:set>
                                      <p:cBhvr>
                                        <p:cTn id="202" dur="1" fill="hold">
                                          <p:stCondLst>
                                            <p:cond delay="499"/>
                                          </p:stCondLst>
                                        </p:cTn>
                                        <p:tgtEl>
                                          <p:spTgt spid="46"/>
                                        </p:tgtEl>
                                        <p:attrNameLst>
                                          <p:attrName>style.visibility</p:attrName>
                                        </p:attrNameLst>
                                      </p:cBhvr>
                                      <p:to>
                                        <p:strVal val="hidden"/>
                                      </p:to>
                                    </p:set>
                                  </p:childTnLst>
                                </p:cTn>
                              </p:par>
                            </p:childTnLst>
                          </p:cTn>
                        </p:par>
                      </p:childTnLst>
                    </p:cTn>
                  </p:par>
                  <p:par>
                    <p:cTn id="203" fill="hold">
                      <p:stCondLst>
                        <p:cond delay="indefinite"/>
                      </p:stCondLst>
                      <p:childTnLst>
                        <p:par>
                          <p:cTn id="204" fill="hold">
                            <p:stCondLst>
                              <p:cond delay="0"/>
                            </p:stCondLst>
                            <p:childTnLst>
                              <p:par>
                                <p:cTn id="205" presetID="22" presetClass="entr" presetSubtype="8" fill="hold" grpId="0" nodeType="clickEffect">
                                  <p:stCondLst>
                                    <p:cond delay="0"/>
                                  </p:stCondLst>
                                  <p:childTnLst>
                                    <p:set>
                                      <p:cBhvr>
                                        <p:cTn id="206" dur="1" fill="hold">
                                          <p:stCondLst>
                                            <p:cond delay="0"/>
                                          </p:stCondLst>
                                        </p:cTn>
                                        <p:tgtEl>
                                          <p:spTgt spid="49"/>
                                        </p:tgtEl>
                                        <p:attrNameLst>
                                          <p:attrName>style.visibility</p:attrName>
                                        </p:attrNameLst>
                                      </p:cBhvr>
                                      <p:to>
                                        <p:strVal val="visible"/>
                                      </p:to>
                                    </p:set>
                                    <p:animEffect transition="in" filter="wipe(left)">
                                      <p:cBhvr>
                                        <p:cTn id="207" dur="500"/>
                                        <p:tgtEl>
                                          <p:spTgt spid="49"/>
                                        </p:tgtEl>
                                      </p:cBhvr>
                                    </p:animEffect>
                                  </p:childTnLst>
                                </p:cTn>
                              </p:par>
                            </p:childTnLst>
                          </p:cTn>
                        </p:par>
                      </p:childTnLst>
                    </p:cTn>
                  </p:par>
                  <p:par>
                    <p:cTn id="208" fill="hold">
                      <p:stCondLst>
                        <p:cond delay="indefinite"/>
                      </p:stCondLst>
                      <p:childTnLst>
                        <p:par>
                          <p:cTn id="209" fill="hold">
                            <p:stCondLst>
                              <p:cond delay="0"/>
                            </p:stCondLst>
                            <p:childTnLst>
                              <p:par>
                                <p:cTn id="210" presetID="22" presetClass="entr" presetSubtype="1" fill="hold" nodeType="clickEffect">
                                  <p:stCondLst>
                                    <p:cond delay="0"/>
                                  </p:stCondLst>
                                  <p:childTnLst>
                                    <p:set>
                                      <p:cBhvr>
                                        <p:cTn id="211" dur="1" fill="hold">
                                          <p:stCondLst>
                                            <p:cond delay="0"/>
                                          </p:stCondLst>
                                        </p:cTn>
                                        <p:tgtEl>
                                          <p:spTgt spid="47"/>
                                        </p:tgtEl>
                                        <p:attrNameLst>
                                          <p:attrName>style.visibility</p:attrName>
                                        </p:attrNameLst>
                                      </p:cBhvr>
                                      <p:to>
                                        <p:strVal val="visible"/>
                                      </p:to>
                                    </p:set>
                                    <p:animEffect transition="in" filter="wipe(up)">
                                      <p:cBhvr>
                                        <p:cTn id="212" dur="500"/>
                                        <p:tgtEl>
                                          <p:spTgt spid="47"/>
                                        </p:tgtEl>
                                      </p:cBhvr>
                                    </p:animEffect>
                                  </p:childTnLst>
                                </p:cTn>
                              </p:par>
                              <p:par>
                                <p:cTn id="213" presetID="10" presetClass="exit" presetSubtype="0" fill="hold" grpId="1" nodeType="withEffect">
                                  <p:stCondLst>
                                    <p:cond delay="0"/>
                                  </p:stCondLst>
                                  <p:childTnLst>
                                    <p:animEffect transition="out" filter="fade">
                                      <p:cBhvr>
                                        <p:cTn id="214" dur="500"/>
                                        <p:tgtEl>
                                          <p:spTgt spid="49"/>
                                        </p:tgtEl>
                                      </p:cBhvr>
                                    </p:animEffect>
                                    <p:set>
                                      <p:cBhvr>
                                        <p:cTn id="215" dur="1" fill="hold">
                                          <p:stCondLst>
                                            <p:cond delay="499"/>
                                          </p:stCondLst>
                                        </p:cTn>
                                        <p:tgtEl>
                                          <p:spTgt spid="49"/>
                                        </p:tgtEl>
                                        <p:attrNameLst>
                                          <p:attrName>style.visibility</p:attrName>
                                        </p:attrNameLst>
                                      </p:cBhvr>
                                      <p:to>
                                        <p:strVal val="hidden"/>
                                      </p:to>
                                    </p:set>
                                  </p:childTnLst>
                                </p:cTn>
                              </p:par>
                            </p:childTnLst>
                          </p:cTn>
                        </p:par>
                      </p:childTnLst>
                    </p:cTn>
                  </p:par>
                  <p:par>
                    <p:cTn id="216" fill="hold">
                      <p:stCondLst>
                        <p:cond delay="indefinite"/>
                      </p:stCondLst>
                      <p:childTnLst>
                        <p:par>
                          <p:cTn id="217" fill="hold">
                            <p:stCondLst>
                              <p:cond delay="0"/>
                            </p:stCondLst>
                            <p:childTnLst>
                              <p:par>
                                <p:cTn id="218" presetID="22" presetClass="entr" presetSubtype="8" fill="hold" grpId="0" nodeType="clickEffect">
                                  <p:stCondLst>
                                    <p:cond delay="0"/>
                                  </p:stCondLst>
                                  <p:childTnLst>
                                    <p:set>
                                      <p:cBhvr>
                                        <p:cTn id="219" dur="1" fill="hold">
                                          <p:stCondLst>
                                            <p:cond delay="0"/>
                                          </p:stCondLst>
                                        </p:cTn>
                                        <p:tgtEl>
                                          <p:spTgt spid="50"/>
                                        </p:tgtEl>
                                        <p:attrNameLst>
                                          <p:attrName>style.visibility</p:attrName>
                                        </p:attrNameLst>
                                      </p:cBhvr>
                                      <p:to>
                                        <p:strVal val="visible"/>
                                      </p:to>
                                    </p:set>
                                    <p:animEffect transition="in" filter="wipe(left)">
                                      <p:cBhvr>
                                        <p:cTn id="220" dur="500"/>
                                        <p:tgtEl>
                                          <p:spTgt spid="50"/>
                                        </p:tgtEl>
                                      </p:cBhvr>
                                    </p:animEffect>
                                  </p:childTnLst>
                                </p:cTn>
                              </p:par>
                            </p:childTnLst>
                          </p:cTn>
                        </p:par>
                      </p:childTnLst>
                    </p:cTn>
                  </p:par>
                  <p:par>
                    <p:cTn id="221" fill="hold">
                      <p:stCondLst>
                        <p:cond delay="indefinite"/>
                      </p:stCondLst>
                      <p:childTnLst>
                        <p:par>
                          <p:cTn id="222" fill="hold">
                            <p:stCondLst>
                              <p:cond delay="0"/>
                            </p:stCondLst>
                            <p:childTnLst>
                              <p:par>
                                <p:cTn id="223" presetID="22" presetClass="entr" presetSubtype="8" fill="hold" grpId="0" nodeType="clickEffect">
                                  <p:stCondLst>
                                    <p:cond delay="0"/>
                                  </p:stCondLst>
                                  <p:childTnLst>
                                    <p:set>
                                      <p:cBhvr>
                                        <p:cTn id="224" dur="1" fill="hold">
                                          <p:stCondLst>
                                            <p:cond delay="0"/>
                                          </p:stCondLst>
                                        </p:cTn>
                                        <p:tgtEl>
                                          <p:spTgt spid="57"/>
                                        </p:tgtEl>
                                        <p:attrNameLst>
                                          <p:attrName>style.visibility</p:attrName>
                                        </p:attrNameLst>
                                      </p:cBhvr>
                                      <p:to>
                                        <p:strVal val="visible"/>
                                      </p:to>
                                    </p:set>
                                    <p:animEffect transition="in" filter="wipe(left)">
                                      <p:cBhvr>
                                        <p:cTn id="225" dur="1000"/>
                                        <p:tgtEl>
                                          <p:spTgt spid="57"/>
                                        </p:tgtEl>
                                      </p:cBhvr>
                                    </p:animEffect>
                                  </p:childTnLst>
                                </p:cTn>
                              </p:par>
                            </p:childTnLst>
                          </p:cTn>
                        </p:par>
                      </p:childTnLst>
                    </p:cTn>
                  </p:par>
                  <p:par>
                    <p:cTn id="226" fill="hold">
                      <p:stCondLst>
                        <p:cond delay="indefinite"/>
                      </p:stCondLst>
                      <p:childTnLst>
                        <p:par>
                          <p:cTn id="227" fill="hold">
                            <p:stCondLst>
                              <p:cond delay="0"/>
                            </p:stCondLst>
                            <p:childTnLst>
                              <p:par>
                                <p:cTn id="228" presetID="22" presetClass="entr" presetSubtype="8" fill="hold" grpId="0" nodeType="clickEffect">
                                  <p:stCondLst>
                                    <p:cond delay="0"/>
                                  </p:stCondLst>
                                  <p:childTnLst>
                                    <p:set>
                                      <p:cBhvr>
                                        <p:cTn id="229" dur="1" fill="hold">
                                          <p:stCondLst>
                                            <p:cond delay="0"/>
                                          </p:stCondLst>
                                        </p:cTn>
                                        <p:tgtEl>
                                          <p:spTgt spid="51"/>
                                        </p:tgtEl>
                                        <p:attrNameLst>
                                          <p:attrName>style.visibility</p:attrName>
                                        </p:attrNameLst>
                                      </p:cBhvr>
                                      <p:to>
                                        <p:strVal val="visible"/>
                                      </p:to>
                                    </p:set>
                                    <p:animEffect transition="in" filter="wipe(left)">
                                      <p:cBhvr>
                                        <p:cTn id="230" dur="1000"/>
                                        <p:tgtEl>
                                          <p:spTgt spid="51"/>
                                        </p:tgtEl>
                                      </p:cBhvr>
                                    </p:animEffect>
                                  </p:childTnLst>
                                </p:cTn>
                              </p:par>
                            </p:childTnLst>
                          </p:cTn>
                        </p:par>
                      </p:childTnLst>
                    </p:cTn>
                  </p:par>
                  <p:par>
                    <p:cTn id="231" fill="hold">
                      <p:stCondLst>
                        <p:cond delay="indefinite"/>
                      </p:stCondLst>
                      <p:childTnLst>
                        <p:par>
                          <p:cTn id="232" fill="hold">
                            <p:stCondLst>
                              <p:cond delay="0"/>
                            </p:stCondLst>
                            <p:childTnLst>
                              <p:par>
                                <p:cTn id="233" presetID="22" presetClass="entr" presetSubtype="8" fill="hold" grpId="0" nodeType="clickEffect">
                                  <p:stCondLst>
                                    <p:cond delay="0"/>
                                  </p:stCondLst>
                                  <p:childTnLst>
                                    <p:set>
                                      <p:cBhvr>
                                        <p:cTn id="234" dur="1" fill="hold">
                                          <p:stCondLst>
                                            <p:cond delay="0"/>
                                          </p:stCondLst>
                                        </p:cTn>
                                        <p:tgtEl>
                                          <p:spTgt spid="55"/>
                                        </p:tgtEl>
                                        <p:attrNameLst>
                                          <p:attrName>style.visibility</p:attrName>
                                        </p:attrNameLst>
                                      </p:cBhvr>
                                      <p:to>
                                        <p:strVal val="visible"/>
                                      </p:to>
                                    </p:set>
                                    <p:animEffect transition="in" filter="wipe(left)">
                                      <p:cBhvr>
                                        <p:cTn id="235" dur="1000"/>
                                        <p:tgtEl>
                                          <p:spTgt spid="55"/>
                                        </p:tgtEl>
                                      </p:cBhvr>
                                    </p:animEffect>
                                  </p:childTnLst>
                                </p:cTn>
                              </p:par>
                            </p:childTnLst>
                          </p:cTn>
                        </p:par>
                      </p:childTnLst>
                    </p:cTn>
                  </p:par>
                  <p:par>
                    <p:cTn id="236" fill="hold">
                      <p:stCondLst>
                        <p:cond delay="indefinite"/>
                      </p:stCondLst>
                      <p:childTnLst>
                        <p:par>
                          <p:cTn id="237" fill="hold">
                            <p:stCondLst>
                              <p:cond delay="0"/>
                            </p:stCondLst>
                            <p:childTnLst>
                              <p:par>
                                <p:cTn id="238" presetID="22" presetClass="entr" presetSubtype="8" fill="hold" grpId="0" nodeType="clickEffect">
                                  <p:stCondLst>
                                    <p:cond delay="0"/>
                                  </p:stCondLst>
                                  <p:childTnLst>
                                    <p:set>
                                      <p:cBhvr>
                                        <p:cTn id="239" dur="1" fill="hold">
                                          <p:stCondLst>
                                            <p:cond delay="0"/>
                                          </p:stCondLst>
                                        </p:cTn>
                                        <p:tgtEl>
                                          <p:spTgt spid="61"/>
                                        </p:tgtEl>
                                        <p:attrNameLst>
                                          <p:attrName>style.visibility</p:attrName>
                                        </p:attrNameLst>
                                      </p:cBhvr>
                                      <p:to>
                                        <p:strVal val="visible"/>
                                      </p:to>
                                    </p:set>
                                    <p:animEffect transition="in" filter="wipe(left)">
                                      <p:cBhvr>
                                        <p:cTn id="240" dur="1000"/>
                                        <p:tgtEl>
                                          <p:spTgt spid="61"/>
                                        </p:tgtEl>
                                      </p:cBhvr>
                                    </p:animEffect>
                                  </p:childTnLst>
                                </p:cTn>
                              </p:par>
                            </p:childTnLst>
                          </p:cTn>
                        </p:par>
                      </p:childTnLst>
                    </p:cTn>
                  </p:par>
                  <p:par>
                    <p:cTn id="241" fill="hold">
                      <p:stCondLst>
                        <p:cond delay="indefinite"/>
                      </p:stCondLst>
                      <p:childTnLst>
                        <p:par>
                          <p:cTn id="242" fill="hold">
                            <p:stCondLst>
                              <p:cond delay="0"/>
                            </p:stCondLst>
                            <p:childTnLst>
                              <p:par>
                                <p:cTn id="243" presetID="22" presetClass="entr" presetSubtype="8" fill="hold" grpId="0" nodeType="clickEffect">
                                  <p:stCondLst>
                                    <p:cond delay="0"/>
                                  </p:stCondLst>
                                  <p:childTnLst>
                                    <p:set>
                                      <p:cBhvr>
                                        <p:cTn id="244" dur="1" fill="hold">
                                          <p:stCondLst>
                                            <p:cond delay="0"/>
                                          </p:stCondLst>
                                        </p:cTn>
                                        <p:tgtEl>
                                          <p:spTgt spid="63"/>
                                        </p:tgtEl>
                                        <p:attrNameLst>
                                          <p:attrName>style.visibility</p:attrName>
                                        </p:attrNameLst>
                                      </p:cBhvr>
                                      <p:to>
                                        <p:strVal val="visible"/>
                                      </p:to>
                                    </p:set>
                                    <p:animEffect transition="in" filter="wipe(left)">
                                      <p:cBhvr>
                                        <p:cTn id="245"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30" grpId="0"/>
      <p:bldP spid="31" grpId="0"/>
      <p:bldP spid="32" grpId="0"/>
      <p:bldP spid="33" grpId="0"/>
      <p:bldP spid="34" grpId="0"/>
      <p:bldP spid="35" grpId="0"/>
      <p:bldP spid="37" grpId="0"/>
      <p:bldP spid="38" grpId="0"/>
      <p:bldP spid="39" grpId="0"/>
      <p:bldP spid="40" grpId="0"/>
      <p:bldP spid="41" grpId="0" animBg="1"/>
      <p:bldP spid="41" grpId="1" animBg="1"/>
      <p:bldP spid="53" grpId="0"/>
      <p:bldP spid="54" grpId="0"/>
      <p:bldP spid="56" grpId="0"/>
      <p:bldP spid="58" grpId="0"/>
      <p:bldP spid="62" grpId="0"/>
      <p:bldP spid="64" grpId="0"/>
      <p:bldP spid="66" grpId="0"/>
      <p:bldP spid="67" grpId="0"/>
      <p:bldP spid="68" grpId="0"/>
      <p:bldP spid="75" grpId="0"/>
      <p:bldP spid="76" grpId="0"/>
      <p:bldP spid="77" grpId="0"/>
      <p:bldP spid="78" grpId="0"/>
      <p:bldP spid="79" grpId="0"/>
      <p:bldP spid="42" grpId="0"/>
      <p:bldP spid="43" grpId="0" animBg="1"/>
      <p:bldP spid="43" grpId="1" animBg="1"/>
      <p:bldP spid="44" grpId="0" animBg="1"/>
      <p:bldP spid="44" grpId="1" animBg="1"/>
      <p:bldP spid="45" grpId="0" animBg="1"/>
      <p:bldP spid="45" grpId="1" animBg="1"/>
      <p:bldP spid="46" grpId="0" animBg="1"/>
      <p:bldP spid="46" grpId="1" animBg="1"/>
      <p:bldP spid="49" grpId="0" animBg="1"/>
      <p:bldP spid="49" grpId="1" animBg="1"/>
      <p:bldP spid="50" grpId="0"/>
      <p:bldP spid="51" grpId="0"/>
      <p:bldP spid="55" grpId="0"/>
      <p:bldP spid="57" grpId="0"/>
      <p:bldP spid="61" grpId="0"/>
      <p:bldP spid="6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ounded Rectangle 85"/>
          <p:cNvSpPr/>
          <p:nvPr/>
        </p:nvSpPr>
        <p:spPr>
          <a:xfrm>
            <a:off x="990600" y="1104903"/>
            <a:ext cx="5943600" cy="180869"/>
          </a:xfrm>
          <a:prstGeom prst="roundRect">
            <a:avLst>
              <a:gd name="adj" fmla="val 30793"/>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white"/>
              </a:solidFill>
              <a:latin typeface="Calibri" pitchFamily="34" charset="0"/>
            </a:endParaRPr>
          </a:p>
        </p:txBody>
      </p:sp>
      <p:sp>
        <p:nvSpPr>
          <p:cNvPr id="85" name="Rounded Rectangle 84"/>
          <p:cNvSpPr/>
          <p:nvPr/>
        </p:nvSpPr>
        <p:spPr>
          <a:xfrm>
            <a:off x="990600" y="895353"/>
            <a:ext cx="5715000" cy="180869"/>
          </a:xfrm>
          <a:prstGeom prst="roundRect">
            <a:avLst>
              <a:gd name="adj" fmla="val 30793"/>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white"/>
              </a:solidFill>
              <a:latin typeface="Calibri" pitchFamily="34" charset="0"/>
            </a:endParaRPr>
          </a:p>
        </p:txBody>
      </p:sp>
      <p:sp>
        <p:nvSpPr>
          <p:cNvPr id="23" name="Rounded Rectangle 22"/>
          <p:cNvSpPr/>
          <p:nvPr/>
        </p:nvSpPr>
        <p:spPr>
          <a:xfrm>
            <a:off x="978955" y="1333503"/>
            <a:ext cx="3945470" cy="180869"/>
          </a:xfrm>
          <a:prstGeom prst="roundRect">
            <a:avLst>
              <a:gd name="adj" fmla="val 30793"/>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white"/>
              </a:solidFill>
              <a:latin typeface="Calibri" pitchFamily="34" charset="0"/>
            </a:endParaRPr>
          </a:p>
        </p:txBody>
      </p:sp>
      <p:sp>
        <p:nvSpPr>
          <p:cNvPr id="3" name="Rectangle 2"/>
          <p:cNvSpPr>
            <a:spLocks noChangeArrowheads="1"/>
          </p:cNvSpPr>
          <p:nvPr/>
        </p:nvSpPr>
        <p:spPr bwMode="auto">
          <a:xfrm>
            <a:off x="914400" y="409578"/>
            <a:ext cx="8305800" cy="1169551"/>
          </a:xfrm>
          <a:prstGeom prst="rect">
            <a:avLst/>
          </a:prstGeom>
          <a:noFill/>
          <a:ln w="9525">
            <a:noFill/>
            <a:miter lim="800000"/>
            <a:headEnd/>
            <a:tailEnd/>
          </a:ln>
        </p:spPr>
        <p:txBody>
          <a:bodyPr wrap="square">
            <a:spAutoFit/>
          </a:bodyPr>
          <a:lstStyle/>
          <a:p>
            <a:pPr algn="just"/>
            <a:r>
              <a:rPr lang="en-US" sz="1400" b="1" dirty="0" smtClean="0">
                <a:solidFill>
                  <a:srgbClr val="0070C0"/>
                </a:solidFill>
                <a:latin typeface="+mj-lt"/>
                <a:ea typeface="Arial" charset="0"/>
                <a:cs typeface="Arial" charset="0"/>
              </a:rPr>
              <a:t>A part of monthly hostel charges is fixed and the remaining part depends on the </a:t>
            </a:r>
          </a:p>
          <a:p>
            <a:pPr algn="just"/>
            <a:r>
              <a:rPr lang="en-US" sz="1400" b="1" dirty="0" smtClean="0">
                <a:solidFill>
                  <a:srgbClr val="0070C0"/>
                </a:solidFill>
                <a:latin typeface="+mj-lt"/>
                <a:ea typeface="Arial" charset="0"/>
                <a:cs typeface="Arial" charset="0"/>
              </a:rPr>
              <a:t>number of days one has taken food in the mess. </a:t>
            </a:r>
          </a:p>
          <a:p>
            <a:pPr algn="just"/>
            <a:r>
              <a:rPr lang="en-US" sz="1400" b="1" dirty="0" smtClean="0">
                <a:solidFill>
                  <a:srgbClr val="0070C0"/>
                </a:solidFill>
                <a:latin typeface="+mj-lt"/>
                <a:ea typeface="Arial" charset="0"/>
                <a:cs typeface="Arial" charset="0"/>
              </a:rPr>
              <a:t>When a student A takes food for 20 days she pays Rs. 1000 as hostel charges </a:t>
            </a:r>
          </a:p>
          <a:p>
            <a:pPr algn="just"/>
            <a:r>
              <a:rPr lang="en-US" sz="1400" b="1" dirty="0" smtClean="0">
                <a:solidFill>
                  <a:srgbClr val="0070C0"/>
                </a:solidFill>
                <a:latin typeface="+mj-lt"/>
                <a:ea typeface="Arial" charset="0"/>
                <a:cs typeface="Arial" charset="0"/>
              </a:rPr>
              <a:t>Whereas a student B takes food for 26 days and pays Rs. 1180 as hostel charges. </a:t>
            </a:r>
          </a:p>
          <a:p>
            <a:pPr algn="just"/>
            <a:r>
              <a:rPr lang="en-US" sz="1400" b="1" dirty="0" smtClean="0">
                <a:solidFill>
                  <a:srgbClr val="0070C0"/>
                </a:solidFill>
                <a:latin typeface="+mj-lt"/>
                <a:ea typeface="Arial" charset="0"/>
                <a:cs typeface="Arial" charset="0"/>
              </a:rPr>
              <a:t>Find the fixed charge and the cost of food per day.</a:t>
            </a:r>
          </a:p>
        </p:txBody>
      </p:sp>
      <p:sp>
        <p:nvSpPr>
          <p:cNvPr id="4" name="Rectangle 3"/>
          <p:cNvSpPr/>
          <p:nvPr/>
        </p:nvSpPr>
        <p:spPr>
          <a:xfrm>
            <a:off x="593594" y="410084"/>
            <a:ext cx="366832" cy="307777"/>
          </a:xfrm>
          <a:prstGeom prst="rect">
            <a:avLst/>
          </a:prstGeom>
        </p:spPr>
        <p:txBody>
          <a:bodyPr wrap="none">
            <a:spAutoFit/>
          </a:bodyPr>
          <a:lstStyle/>
          <a:p>
            <a:r>
              <a:rPr lang="en-US" sz="1400" b="1" dirty="0" smtClean="0">
                <a:solidFill>
                  <a:srgbClr val="0070C0"/>
                </a:solidFill>
                <a:latin typeface="+mj-lt"/>
                <a:ea typeface="Arial" charset="0"/>
                <a:cs typeface="Arial" charset="0"/>
              </a:rPr>
              <a:t>Q)</a:t>
            </a:r>
          </a:p>
        </p:txBody>
      </p:sp>
      <p:sp>
        <p:nvSpPr>
          <p:cNvPr id="5" name="Text Box 8"/>
          <p:cNvSpPr txBox="1">
            <a:spLocks noChangeArrowheads="1"/>
          </p:cNvSpPr>
          <p:nvPr/>
        </p:nvSpPr>
        <p:spPr bwMode="auto">
          <a:xfrm>
            <a:off x="444503" y="1551804"/>
            <a:ext cx="458780" cy="307777"/>
          </a:xfrm>
          <a:prstGeom prst="rect">
            <a:avLst/>
          </a:prstGeom>
          <a:noFill/>
          <a:ln w="9525">
            <a:noFill/>
            <a:miter lim="800000"/>
            <a:headEnd/>
            <a:tailEnd/>
          </a:ln>
        </p:spPr>
        <p:txBody>
          <a:bodyPr wrap="none">
            <a:spAutoFit/>
          </a:bodyPr>
          <a:lstStyle/>
          <a:p>
            <a:r>
              <a:rPr lang="en-US" sz="1400" b="1" dirty="0">
                <a:solidFill>
                  <a:prstClr val="black"/>
                </a:solidFill>
                <a:latin typeface="+mj-lt"/>
                <a:ea typeface="Arial" charset="0"/>
                <a:cs typeface="Arial" charset="0"/>
              </a:rPr>
              <a:t>Sol.</a:t>
            </a:r>
          </a:p>
        </p:txBody>
      </p:sp>
      <p:sp>
        <p:nvSpPr>
          <p:cNvPr id="26" name="Rectangle 25"/>
          <p:cNvSpPr>
            <a:spLocks noChangeArrowheads="1"/>
          </p:cNvSpPr>
          <p:nvPr/>
        </p:nvSpPr>
        <p:spPr bwMode="auto">
          <a:xfrm>
            <a:off x="926735" y="1822165"/>
            <a:ext cx="2397708" cy="307777"/>
          </a:xfrm>
          <a:prstGeom prst="rect">
            <a:avLst/>
          </a:prstGeom>
          <a:noFill/>
          <a:ln w="9525">
            <a:noFill/>
            <a:miter lim="800000"/>
            <a:headEnd/>
            <a:tailEnd/>
          </a:ln>
          <a:effectLst/>
        </p:spPr>
        <p:txBody>
          <a:bodyPr wrap="none" anchor="ctr">
            <a:spAutoFit/>
          </a:bodyPr>
          <a:lstStyle/>
          <a:p>
            <a:pPr>
              <a:tabLst>
                <a:tab pos="2705100" algn="l"/>
              </a:tabLst>
            </a:pPr>
            <a:r>
              <a:rPr lang="en-US" sz="1400" b="1" dirty="0" smtClean="0">
                <a:solidFill>
                  <a:srgbClr val="008000"/>
                </a:solidFill>
                <a:latin typeface="+mj-lt"/>
                <a:ea typeface="Times New Roman" pitchFamily="18" charset="0"/>
                <a:cs typeface="Arial" charset="0"/>
              </a:rPr>
              <a:t>As per the 1</a:t>
            </a:r>
            <a:r>
              <a:rPr lang="en-US" sz="1400" b="1" baseline="30000" dirty="0" smtClean="0">
                <a:solidFill>
                  <a:srgbClr val="008000"/>
                </a:solidFill>
                <a:latin typeface="+mj-lt"/>
                <a:ea typeface="Times New Roman" pitchFamily="18" charset="0"/>
                <a:cs typeface="Arial" charset="0"/>
              </a:rPr>
              <a:t>st</a:t>
            </a:r>
            <a:r>
              <a:rPr lang="en-US" sz="1400" b="1" dirty="0" smtClean="0">
                <a:solidFill>
                  <a:srgbClr val="008000"/>
                </a:solidFill>
                <a:latin typeface="+mj-lt"/>
                <a:ea typeface="Times New Roman" pitchFamily="18" charset="0"/>
                <a:cs typeface="Arial" charset="0"/>
              </a:rPr>
              <a:t> given condition,</a:t>
            </a:r>
            <a:endParaRPr lang="en-US" sz="1400" b="1" dirty="0">
              <a:solidFill>
                <a:srgbClr val="008000"/>
              </a:solidFill>
              <a:latin typeface="+mj-lt"/>
              <a:ea typeface="Times New Roman" pitchFamily="18" charset="0"/>
              <a:cs typeface="Arial" charset="0"/>
            </a:endParaRPr>
          </a:p>
        </p:txBody>
      </p:sp>
      <p:sp>
        <p:nvSpPr>
          <p:cNvPr id="27" name="Rectangle 26"/>
          <p:cNvSpPr/>
          <p:nvPr/>
        </p:nvSpPr>
        <p:spPr>
          <a:xfrm>
            <a:off x="1056867" y="2114553"/>
            <a:ext cx="263214" cy="307777"/>
          </a:xfrm>
          <a:prstGeom prst="rect">
            <a:avLst/>
          </a:prstGeom>
        </p:spPr>
        <p:txBody>
          <a:bodyPr wrap="none">
            <a:spAutoFit/>
          </a:bodyPr>
          <a:lstStyle/>
          <a:p>
            <a:r>
              <a:rPr lang="en-US" sz="1400" dirty="0" smtClean="0">
                <a:solidFill>
                  <a:prstClr val="black"/>
                </a:solidFill>
                <a:latin typeface="+mj-lt"/>
              </a:rPr>
              <a:t>x</a:t>
            </a:r>
            <a:endParaRPr lang="en-US" sz="1400" dirty="0">
              <a:solidFill>
                <a:prstClr val="black"/>
              </a:solidFill>
              <a:latin typeface="+mj-lt"/>
            </a:endParaRPr>
          </a:p>
        </p:txBody>
      </p:sp>
      <p:sp>
        <p:nvSpPr>
          <p:cNvPr id="28" name="Rectangle 27"/>
          <p:cNvSpPr/>
          <p:nvPr/>
        </p:nvSpPr>
        <p:spPr>
          <a:xfrm>
            <a:off x="1366385" y="2114553"/>
            <a:ext cx="274434" cy="307777"/>
          </a:xfrm>
          <a:prstGeom prst="rect">
            <a:avLst/>
          </a:prstGeom>
        </p:spPr>
        <p:txBody>
          <a:bodyPr wrap="none">
            <a:spAutoFit/>
          </a:bodyPr>
          <a:lstStyle/>
          <a:p>
            <a:r>
              <a:rPr lang="en-US" sz="1400" dirty="0">
                <a:solidFill>
                  <a:prstClr val="black"/>
                </a:solidFill>
                <a:latin typeface="+mj-lt"/>
              </a:rPr>
              <a:t>+</a:t>
            </a:r>
          </a:p>
        </p:txBody>
      </p:sp>
      <p:sp>
        <p:nvSpPr>
          <p:cNvPr id="29" name="Rectangle 28"/>
          <p:cNvSpPr/>
          <p:nvPr/>
        </p:nvSpPr>
        <p:spPr>
          <a:xfrm>
            <a:off x="1600200" y="2124944"/>
            <a:ext cx="367408" cy="307777"/>
          </a:xfrm>
          <a:prstGeom prst="rect">
            <a:avLst/>
          </a:prstGeom>
        </p:spPr>
        <p:txBody>
          <a:bodyPr wrap="none">
            <a:spAutoFit/>
          </a:bodyPr>
          <a:lstStyle/>
          <a:p>
            <a:r>
              <a:rPr lang="en-US" sz="1400" dirty="0" smtClean="0">
                <a:solidFill>
                  <a:prstClr val="black"/>
                </a:solidFill>
                <a:latin typeface="+mj-lt"/>
              </a:rPr>
              <a:t>20</a:t>
            </a:r>
            <a:endParaRPr lang="en-US" sz="1400" dirty="0">
              <a:solidFill>
                <a:prstClr val="black"/>
              </a:solidFill>
              <a:latin typeface="+mj-lt"/>
            </a:endParaRPr>
          </a:p>
        </p:txBody>
      </p:sp>
      <p:sp>
        <p:nvSpPr>
          <p:cNvPr id="30" name="Rectangle 29"/>
          <p:cNvSpPr/>
          <p:nvPr/>
        </p:nvSpPr>
        <p:spPr>
          <a:xfrm>
            <a:off x="1905000" y="2126585"/>
            <a:ext cx="266420" cy="307777"/>
          </a:xfrm>
          <a:prstGeom prst="rect">
            <a:avLst/>
          </a:prstGeom>
        </p:spPr>
        <p:txBody>
          <a:bodyPr wrap="none">
            <a:spAutoFit/>
          </a:bodyPr>
          <a:lstStyle/>
          <a:p>
            <a:r>
              <a:rPr lang="en-US" sz="1400" dirty="0" smtClean="0">
                <a:solidFill>
                  <a:prstClr val="black"/>
                </a:solidFill>
                <a:latin typeface="+mj-lt"/>
              </a:rPr>
              <a:t>y</a:t>
            </a:r>
            <a:endParaRPr lang="en-US" sz="1400" dirty="0">
              <a:solidFill>
                <a:prstClr val="black"/>
              </a:solidFill>
              <a:latin typeface="+mj-lt"/>
            </a:endParaRPr>
          </a:p>
        </p:txBody>
      </p:sp>
      <p:sp>
        <p:nvSpPr>
          <p:cNvPr id="31" name="TextBox 30"/>
          <p:cNvSpPr txBox="1"/>
          <p:nvPr/>
        </p:nvSpPr>
        <p:spPr>
          <a:xfrm>
            <a:off x="2286003" y="2136976"/>
            <a:ext cx="679994" cy="307777"/>
          </a:xfrm>
          <a:prstGeom prst="rect">
            <a:avLst/>
          </a:prstGeom>
          <a:noFill/>
        </p:spPr>
        <p:txBody>
          <a:bodyPr wrap="none" rtlCol="0">
            <a:spAutoFit/>
          </a:bodyPr>
          <a:lstStyle/>
          <a:p>
            <a:r>
              <a:rPr lang="en-US" sz="1400" dirty="0" smtClean="0">
                <a:solidFill>
                  <a:prstClr val="black"/>
                </a:solidFill>
                <a:latin typeface="+mj-lt"/>
              </a:rPr>
              <a:t>= 1000</a:t>
            </a:r>
            <a:endParaRPr lang="en-US" sz="1400" dirty="0">
              <a:solidFill>
                <a:prstClr val="black"/>
              </a:solidFill>
              <a:latin typeface="+mj-lt"/>
            </a:endParaRPr>
          </a:p>
        </p:txBody>
      </p:sp>
      <p:sp>
        <p:nvSpPr>
          <p:cNvPr id="33" name="Rectangle 32"/>
          <p:cNvSpPr>
            <a:spLocks noChangeArrowheads="1"/>
          </p:cNvSpPr>
          <p:nvPr/>
        </p:nvSpPr>
        <p:spPr bwMode="auto">
          <a:xfrm>
            <a:off x="914405" y="2383275"/>
            <a:ext cx="2437527" cy="307777"/>
          </a:xfrm>
          <a:prstGeom prst="rect">
            <a:avLst/>
          </a:prstGeom>
          <a:noFill/>
          <a:ln w="9525">
            <a:noFill/>
            <a:miter lim="800000"/>
            <a:headEnd/>
            <a:tailEnd/>
          </a:ln>
          <a:effectLst/>
        </p:spPr>
        <p:txBody>
          <a:bodyPr wrap="none" anchor="ctr">
            <a:spAutoFit/>
          </a:bodyPr>
          <a:lstStyle/>
          <a:p>
            <a:pPr>
              <a:tabLst>
                <a:tab pos="2705100" algn="l"/>
              </a:tabLst>
            </a:pPr>
            <a:r>
              <a:rPr lang="en-US" sz="1400" b="1" dirty="0" smtClean="0">
                <a:solidFill>
                  <a:srgbClr val="008000"/>
                </a:solidFill>
                <a:latin typeface="+mj-lt"/>
                <a:ea typeface="Times New Roman" pitchFamily="18" charset="0"/>
                <a:cs typeface="Arial" charset="0"/>
              </a:rPr>
              <a:t>As per the 2</a:t>
            </a:r>
            <a:r>
              <a:rPr lang="en-US" sz="1400" b="1" baseline="30000" dirty="0" smtClean="0">
                <a:solidFill>
                  <a:srgbClr val="008000"/>
                </a:solidFill>
                <a:latin typeface="+mj-lt"/>
                <a:ea typeface="Times New Roman" pitchFamily="18" charset="0"/>
                <a:cs typeface="Arial" charset="0"/>
              </a:rPr>
              <a:t>nd</a:t>
            </a:r>
            <a:r>
              <a:rPr lang="en-US" sz="1400" b="1" dirty="0" smtClean="0">
                <a:solidFill>
                  <a:srgbClr val="008000"/>
                </a:solidFill>
                <a:latin typeface="+mj-lt"/>
                <a:ea typeface="Times New Roman" pitchFamily="18" charset="0"/>
                <a:cs typeface="Arial" charset="0"/>
              </a:rPr>
              <a:t> given condition,</a:t>
            </a:r>
            <a:endParaRPr lang="en-US" sz="1400" b="1" dirty="0">
              <a:solidFill>
                <a:srgbClr val="008000"/>
              </a:solidFill>
              <a:latin typeface="+mj-lt"/>
              <a:ea typeface="Times New Roman" pitchFamily="18" charset="0"/>
              <a:cs typeface="Arial" charset="0"/>
            </a:endParaRPr>
          </a:p>
        </p:txBody>
      </p:sp>
      <p:sp>
        <p:nvSpPr>
          <p:cNvPr id="35" name="Rectangle 34"/>
          <p:cNvSpPr/>
          <p:nvPr/>
        </p:nvSpPr>
        <p:spPr>
          <a:xfrm>
            <a:off x="1066800" y="2672381"/>
            <a:ext cx="263214" cy="307777"/>
          </a:xfrm>
          <a:prstGeom prst="rect">
            <a:avLst/>
          </a:prstGeom>
        </p:spPr>
        <p:txBody>
          <a:bodyPr wrap="none">
            <a:spAutoFit/>
          </a:bodyPr>
          <a:lstStyle/>
          <a:p>
            <a:r>
              <a:rPr lang="en-US" sz="1400" dirty="0" smtClean="0">
                <a:solidFill>
                  <a:prstClr val="black"/>
                </a:solidFill>
                <a:latin typeface="+mj-lt"/>
              </a:rPr>
              <a:t>x</a:t>
            </a:r>
            <a:endParaRPr lang="en-US" sz="1400" dirty="0">
              <a:solidFill>
                <a:prstClr val="black"/>
              </a:solidFill>
              <a:latin typeface="+mj-lt"/>
            </a:endParaRPr>
          </a:p>
        </p:txBody>
      </p:sp>
      <p:sp>
        <p:nvSpPr>
          <p:cNvPr id="36" name="Rectangle 35"/>
          <p:cNvSpPr/>
          <p:nvPr/>
        </p:nvSpPr>
        <p:spPr>
          <a:xfrm>
            <a:off x="1376318" y="2672381"/>
            <a:ext cx="274434" cy="307777"/>
          </a:xfrm>
          <a:prstGeom prst="rect">
            <a:avLst/>
          </a:prstGeom>
        </p:spPr>
        <p:txBody>
          <a:bodyPr wrap="none">
            <a:spAutoFit/>
          </a:bodyPr>
          <a:lstStyle/>
          <a:p>
            <a:r>
              <a:rPr lang="en-US" sz="1400" dirty="0">
                <a:solidFill>
                  <a:prstClr val="black"/>
                </a:solidFill>
                <a:latin typeface="+mj-lt"/>
              </a:rPr>
              <a:t>+</a:t>
            </a:r>
          </a:p>
        </p:txBody>
      </p:sp>
      <p:sp>
        <p:nvSpPr>
          <p:cNvPr id="37" name="Rectangle 36"/>
          <p:cNvSpPr/>
          <p:nvPr/>
        </p:nvSpPr>
        <p:spPr>
          <a:xfrm>
            <a:off x="1614055" y="2672381"/>
            <a:ext cx="367408" cy="307777"/>
          </a:xfrm>
          <a:prstGeom prst="rect">
            <a:avLst/>
          </a:prstGeom>
        </p:spPr>
        <p:txBody>
          <a:bodyPr wrap="none">
            <a:spAutoFit/>
          </a:bodyPr>
          <a:lstStyle/>
          <a:p>
            <a:r>
              <a:rPr lang="en-US" sz="1400" dirty="0" smtClean="0">
                <a:solidFill>
                  <a:prstClr val="black"/>
                </a:solidFill>
                <a:latin typeface="+mj-lt"/>
              </a:rPr>
              <a:t>26</a:t>
            </a:r>
            <a:endParaRPr lang="en-US" sz="1400" dirty="0">
              <a:solidFill>
                <a:prstClr val="black"/>
              </a:solidFill>
              <a:latin typeface="+mj-lt"/>
            </a:endParaRPr>
          </a:p>
        </p:txBody>
      </p:sp>
      <p:sp>
        <p:nvSpPr>
          <p:cNvPr id="38" name="TextBox 37"/>
          <p:cNvSpPr txBox="1"/>
          <p:nvPr/>
        </p:nvSpPr>
        <p:spPr>
          <a:xfrm>
            <a:off x="2316999" y="2684413"/>
            <a:ext cx="679994" cy="307777"/>
          </a:xfrm>
          <a:prstGeom prst="rect">
            <a:avLst/>
          </a:prstGeom>
          <a:noFill/>
        </p:spPr>
        <p:txBody>
          <a:bodyPr wrap="none" rtlCol="0">
            <a:spAutoFit/>
          </a:bodyPr>
          <a:lstStyle/>
          <a:p>
            <a:r>
              <a:rPr lang="en-US" sz="1400" dirty="0" smtClean="0">
                <a:solidFill>
                  <a:prstClr val="black"/>
                </a:solidFill>
                <a:latin typeface="+mj-lt"/>
              </a:rPr>
              <a:t>= 1180</a:t>
            </a:r>
            <a:endParaRPr lang="en-US" sz="1400" dirty="0">
              <a:solidFill>
                <a:prstClr val="black"/>
              </a:solidFill>
              <a:latin typeface="+mj-lt"/>
            </a:endParaRPr>
          </a:p>
        </p:txBody>
      </p:sp>
      <p:sp>
        <p:nvSpPr>
          <p:cNvPr id="39" name="Rectangle 38"/>
          <p:cNvSpPr/>
          <p:nvPr/>
        </p:nvSpPr>
        <p:spPr>
          <a:xfrm>
            <a:off x="1918855" y="2686053"/>
            <a:ext cx="266420" cy="307777"/>
          </a:xfrm>
          <a:prstGeom prst="rect">
            <a:avLst/>
          </a:prstGeom>
        </p:spPr>
        <p:txBody>
          <a:bodyPr wrap="none">
            <a:spAutoFit/>
          </a:bodyPr>
          <a:lstStyle/>
          <a:p>
            <a:r>
              <a:rPr lang="en-US" sz="1400" dirty="0" smtClean="0">
                <a:solidFill>
                  <a:prstClr val="black"/>
                </a:solidFill>
                <a:latin typeface="+mj-lt"/>
              </a:rPr>
              <a:t>y</a:t>
            </a:r>
            <a:endParaRPr lang="en-US" sz="1400" dirty="0">
              <a:solidFill>
                <a:prstClr val="black"/>
              </a:solidFill>
              <a:latin typeface="+mj-lt"/>
            </a:endParaRPr>
          </a:p>
        </p:txBody>
      </p:sp>
      <p:sp>
        <p:nvSpPr>
          <p:cNvPr id="40" name="Rectangle 39"/>
          <p:cNvSpPr/>
          <p:nvPr/>
        </p:nvSpPr>
        <p:spPr>
          <a:xfrm>
            <a:off x="3283961" y="2694804"/>
            <a:ext cx="771365" cy="307777"/>
          </a:xfrm>
          <a:prstGeom prst="rect">
            <a:avLst/>
          </a:prstGeom>
        </p:spPr>
        <p:txBody>
          <a:bodyPr wrap="none">
            <a:spAutoFit/>
          </a:bodyPr>
          <a:lstStyle/>
          <a:p>
            <a:r>
              <a:rPr lang="en-US" sz="1400" b="1" dirty="0" smtClean="0">
                <a:solidFill>
                  <a:srgbClr val="FF33CC"/>
                </a:solidFill>
                <a:latin typeface="+mj-lt"/>
              </a:rPr>
              <a:t>........(ii)</a:t>
            </a:r>
          </a:p>
        </p:txBody>
      </p:sp>
      <p:sp>
        <p:nvSpPr>
          <p:cNvPr id="41" name="Rectangle 40"/>
          <p:cNvSpPr/>
          <p:nvPr/>
        </p:nvSpPr>
        <p:spPr>
          <a:xfrm>
            <a:off x="3279321" y="2125037"/>
            <a:ext cx="678391" cy="307777"/>
          </a:xfrm>
          <a:prstGeom prst="rect">
            <a:avLst/>
          </a:prstGeom>
        </p:spPr>
        <p:txBody>
          <a:bodyPr wrap="none">
            <a:spAutoFit/>
          </a:bodyPr>
          <a:lstStyle/>
          <a:p>
            <a:r>
              <a:rPr lang="en-US" sz="1400" b="1" dirty="0" smtClean="0">
                <a:solidFill>
                  <a:srgbClr val="FF33CC"/>
                </a:solidFill>
                <a:latin typeface="+mj-lt"/>
              </a:rPr>
              <a:t>.......(</a:t>
            </a:r>
            <a:r>
              <a:rPr lang="en-US" sz="1400" b="1" dirty="0" err="1" smtClean="0">
                <a:solidFill>
                  <a:srgbClr val="FF33CC"/>
                </a:solidFill>
                <a:latin typeface="+mj-lt"/>
              </a:rPr>
              <a:t>i</a:t>
            </a:r>
            <a:r>
              <a:rPr lang="en-US" sz="1400" b="1" dirty="0" smtClean="0">
                <a:solidFill>
                  <a:srgbClr val="FF33CC"/>
                </a:solidFill>
                <a:latin typeface="+mj-lt"/>
              </a:rPr>
              <a:t>)</a:t>
            </a:r>
          </a:p>
        </p:txBody>
      </p:sp>
      <p:sp>
        <p:nvSpPr>
          <p:cNvPr id="42" name="Rectangle 41"/>
          <p:cNvSpPr/>
          <p:nvPr/>
        </p:nvSpPr>
        <p:spPr>
          <a:xfrm>
            <a:off x="914400" y="1531022"/>
            <a:ext cx="6629400" cy="307777"/>
          </a:xfrm>
          <a:prstGeom prst="rect">
            <a:avLst/>
          </a:prstGeom>
        </p:spPr>
        <p:txBody>
          <a:bodyPr wrap="square">
            <a:spAutoFit/>
          </a:bodyPr>
          <a:lstStyle/>
          <a:p>
            <a:r>
              <a:rPr lang="en-US" sz="1400" dirty="0" smtClean="0">
                <a:solidFill>
                  <a:prstClr val="black"/>
                </a:solidFill>
                <a:latin typeface="+mj-lt"/>
              </a:rPr>
              <a:t>Let the fixed charge be Rs. x and the cost of food per day be Rs. y</a:t>
            </a:r>
            <a:endParaRPr lang="en-US" sz="1400" dirty="0">
              <a:solidFill>
                <a:prstClr val="black"/>
              </a:solidFill>
              <a:latin typeface="+mj-lt"/>
            </a:endParaRPr>
          </a:p>
        </p:txBody>
      </p:sp>
      <p:sp>
        <p:nvSpPr>
          <p:cNvPr id="22" name="Cloud 21"/>
          <p:cNvSpPr/>
          <p:nvPr/>
        </p:nvSpPr>
        <p:spPr>
          <a:xfrm>
            <a:off x="4114806" y="2190750"/>
            <a:ext cx="3352801" cy="1449288"/>
          </a:xfrm>
          <a:prstGeom prst="cloud">
            <a:avLst/>
          </a:prstGeom>
          <a:solidFill>
            <a:srgbClr val="482D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latin typeface="Calibri" pitchFamily="34" charset="0"/>
              </a:rPr>
              <a:t>What we need to find?</a:t>
            </a:r>
            <a:endParaRPr lang="en-US" b="1" dirty="0" smtClean="0">
              <a:solidFill>
                <a:schemeClr val="bg1"/>
              </a:solidFill>
              <a:latin typeface="Calibri" pitchFamily="34" charset="0"/>
            </a:endParaRPr>
          </a:p>
        </p:txBody>
      </p:sp>
      <p:sp>
        <p:nvSpPr>
          <p:cNvPr id="24" name="Cloud 23"/>
          <p:cNvSpPr/>
          <p:nvPr/>
        </p:nvSpPr>
        <p:spPr>
          <a:xfrm>
            <a:off x="4267206" y="2798862"/>
            <a:ext cx="3352801" cy="1449288"/>
          </a:xfrm>
          <a:prstGeom prst="cloud">
            <a:avLst/>
          </a:prstGeom>
          <a:solidFill>
            <a:srgbClr val="482D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latin typeface="Calibri" pitchFamily="34" charset="0"/>
              </a:rPr>
              <a:t>Lets understand this sum with an example</a:t>
            </a:r>
            <a:endParaRPr lang="en-US" b="1" dirty="0" smtClean="0">
              <a:solidFill>
                <a:schemeClr val="bg1"/>
              </a:solidFill>
              <a:latin typeface="Calibri" pitchFamily="34" charset="0"/>
            </a:endParaRPr>
          </a:p>
        </p:txBody>
      </p:sp>
      <p:sp>
        <p:nvSpPr>
          <p:cNvPr id="32" name="TextBox 31"/>
          <p:cNvSpPr txBox="1"/>
          <p:nvPr/>
        </p:nvSpPr>
        <p:spPr>
          <a:xfrm>
            <a:off x="869577" y="3132954"/>
            <a:ext cx="980653" cy="276999"/>
          </a:xfrm>
          <a:prstGeom prst="rect">
            <a:avLst/>
          </a:prstGeom>
          <a:noFill/>
        </p:spPr>
        <p:txBody>
          <a:bodyPr wrap="none" rtlCol="0">
            <a:spAutoFit/>
          </a:bodyPr>
          <a:lstStyle/>
          <a:p>
            <a:r>
              <a:rPr lang="en-US" sz="1200" b="1" dirty="0" smtClean="0">
                <a:solidFill>
                  <a:srgbClr val="FF0000"/>
                </a:solidFill>
                <a:latin typeface="+mj-lt"/>
              </a:rPr>
              <a:t>Fixed charge</a:t>
            </a:r>
            <a:endParaRPr lang="en-US" sz="1200" b="1" dirty="0">
              <a:solidFill>
                <a:srgbClr val="FF0000"/>
              </a:solidFill>
              <a:latin typeface="+mj-lt"/>
            </a:endParaRPr>
          </a:p>
        </p:txBody>
      </p:sp>
      <p:sp>
        <p:nvSpPr>
          <p:cNvPr id="34" name="TextBox 33"/>
          <p:cNvSpPr txBox="1"/>
          <p:nvPr/>
        </p:nvSpPr>
        <p:spPr>
          <a:xfrm>
            <a:off x="1028559" y="3333753"/>
            <a:ext cx="638316" cy="276999"/>
          </a:xfrm>
          <a:prstGeom prst="rect">
            <a:avLst/>
          </a:prstGeom>
          <a:noFill/>
        </p:spPr>
        <p:txBody>
          <a:bodyPr wrap="none" rtlCol="0">
            <a:spAutoFit/>
          </a:bodyPr>
          <a:lstStyle/>
          <a:p>
            <a:r>
              <a:rPr lang="en-US" sz="1200" dirty="0" smtClean="0">
                <a:solidFill>
                  <a:srgbClr val="008000"/>
                </a:solidFill>
                <a:latin typeface="+mj-lt"/>
              </a:rPr>
              <a:t>Rs. 100</a:t>
            </a:r>
            <a:endParaRPr lang="en-US" sz="1200" dirty="0">
              <a:solidFill>
                <a:srgbClr val="008000"/>
              </a:solidFill>
              <a:latin typeface="+mj-lt"/>
            </a:endParaRPr>
          </a:p>
        </p:txBody>
      </p:sp>
      <p:sp>
        <p:nvSpPr>
          <p:cNvPr id="43" name="TextBox 42"/>
          <p:cNvSpPr txBox="1"/>
          <p:nvPr/>
        </p:nvSpPr>
        <p:spPr>
          <a:xfrm>
            <a:off x="2422572" y="3121286"/>
            <a:ext cx="1473096" cy="276999"/>
          </a:xfrm>
          <a:prstGeom prst="rect">
            <a:avLst/>
          </a:prstGeom>
          <a:noFill/>
        </p:spPr>
        <p:txBody>
          <a:bodyPr wrap="none" rtlCol="0">
            <a:spAutoFit/>
          </a:bodyPr>
          <a:lstStyle/>
          <a:p>
            <a:r>
              <a:rPr lang="en-US" sz="1200" b="1" dirty="0" smtClean="0">
                <a:solidFill>
                  <a:srgbClr val="FF0000"/>
                </a:solidFill>
                <a:latin typeface="+mj-lt"/>
              </a:rPr>
              <a:t>Cost of food per day</a:t>
            </a:r>
            <a:endParaRPr lang="en-US" sz="1200" b="1" dirty="0">
              <a:solidFill>
                <a:srgbClr val="FF0000"/>
              </a:solidFill>
              <a:latin typeface="+mj-lt"/>
            </a:endParaRPr>
          </a:p>
        </p:txBody>
      </p:sp>
      <p:sp>
        <p:nvSpPr>
          <p:cNvPr id="44" name="TextBox 43"/>
          <p:cNvSpPr txBox="1"/>
          <p:nvPr/>
        </p:nvSpPr>
        <p:spPr>
          <a:xfrm>
            <a:off x="2783512" y="3333753"/>
            <a:ext cx="559769" cy="276999"/>
          </a:xfrm>
          <a:prstGeom prst="rect">
            <a:avLst/>
          </a:prstGeom>
          <a:noFill/>
        </p:spPr>
        <p:txBody>
          <a:bodyPr wrap="none" rtlCol="0">
            <a:spAutoFit/>
          </a:bodyPr>
          <a:lstStyle/>
          <a:p>
            <a:r>
              <a:rPr lang="en-US" sz="1200" dirty="0" smtClean="0">
                <a:solidFill>
                  <a:srgbClr val="6600CC"/>
                </a:solidFill>
                <a:latin typeface="+mj-lt"/>
              </a:rPr>
              <a:t>Rs. 50</a:t>
            </a:r>
            <a:endParaRPr lang="en-US" sz="1200" dirty="0">
              <a:solidFill>
                <a:srgbClr val="6600CC"/>
              </a:solidFill>
              <a:latin typeface="+mj-lt"/>
            </a:endParaRPr>
          </a:p>
        </p:txBody>
      </p:sp>
      <p:sp>
        <p:nvSpPr>
          <p:cNvPr id="45" name="TextBox 44"/>
          <p:cNvSpPr txBox="1"/>
          <p:nvPr/>
        </p:nvSpPr>
        <p:spPr>
          <a:xfrm>
            <a:off x="813301" y="3666354"/>
            <a:ext cx="1223605" cy="276999"/>
          </a:xfrm>
          <a:prstGeom prst="rect">
            <a:avLst/>
          </a:prstGeom>
          <a:noFill/>
        </p:spPr>
        <p:txBody>
          <a:bodyPr wrap="none" rtlCol="0">
            <a:spAutoFit/>
          </a:bodyPr>
          <a:lstStyle/>
          <a:p>
            <a:r>
              <a:rPr lang="en-US" sz="1200" dirty="0" smtClean="0">
                <a:latin typeface="+mj-lt"/>
              </a:rPr>
              <a:t>Cost for 1 day  = </a:t>
            </a:r>
            <a:endParaRPr lang="en-US" sz="1200" dirty="0">
              <a:latin typeface="+mj-lt"/>
            </a:endParaRPr>
          </a:p>
        </p:txBody>
      </p:sp>
      <p:sp>
        <p:nvSpPr>
          <p:cNvPr id="46" name="Rectangle 45"/>
          <p:cNvSpPr/>
          <p:nvPr/>
        </p:nvSpPr>
        <p:spPr>
          <a:xfrm>
            <a:off x="2124075" y="3666354"/>
            <a:ext cx="420308" cy="276999"/>
          </a:xfrm>
          <a:prstGeom prst="rect">
            <a:avLst/>
          </a:prstGeom>
        </p:spPr>
        <p:txBody>
          <a:bodyPr wrap="none">
            <a:spAutoFit/>
          </a:bodyPr>
          <a:lstStyle/>
          <a:p>
            <a:r>
              <a:rPr lang="en-US" sz="1200" dirty="0" smtClean="0">
                <a:solidFill>
                  <a:srgbClr val="008000"/>
                </a:solidFill>
                <a:latin typeface="+mj-lt"/>
              </a:rPr>
              <a:t>100</a:t>
            </a:r>
            <a:endParaRPr lang="en-US" sz="1200" dirty="0">
              <a:solidFill>
                <a:srgbClr val="008000"/>
              </a:solidFill>
              <a:latin typeface="+mj-lt"/>
            </a:endParaRPr>
          </a:p>
        </p:txBody>
      </p:sp>
      <p:sp>
        <p:nvSpPr>
          <p:cNvPr id="47" name="Rectangle 46"/>
          <p:cNvSpPr/>
          <p:nvPr/>
        </p:nvSpPr>
        <p:spPr>
          <a:xfrm>
            <a:off x="2529215" y="3667128"/>
            <a:ext cx="261610" cy="276999"/>
          </a:xfrm>
          <a:prstGeom prst="rect">
            <a:avLst/>
          </a:prstGeom>
        </p:spPr>
        <p:txBody>
          <a:bodyPr wrap="none">
            <a:spAutoFit/>
          </a:bodyPr>
          <a:lstStyle/>
          <a:p>
            <a:r>
              <a:rPr lang="en-US" sz="1200" dirty="0">
                <a:latin typeface="+mj-lt"/>
              </a:rPr>
              <a:t>+</a:t>
            </a:r>
          </a:p>
        </p:txBody>
      </p:sp>
      <p:sp>
        <p:nvSpPr>
          <p:cNvPr id="48" name="Rectangle 47"/>
          <p:cNvSpPr/>
          <p:nvPr/>
        </p:nvSpPr>
        <p:spPr>
          <a:xfrm>
            <a:off x="2752725" y="3666354"/>
            <a:ext cx="593432" cy="276999"/>
          </a:xfrm>
          <a:prstGeom prst="rect">
            <a:avLst/>
          </a:prstGeom>
        </p:spPr>
        <p:txBody>
          <a:bodyPr wrap="none">
            <a:spAutoFit/>
          </a:bodyPr>
          <a:lstStyle/>
          <a:p>
            <a:r>
              <a:rPr lang="en-US" sz="1200" dirty="0" smtClean="0">
                <a:latin typeface="+mj-lt"/>
              </a:rPr>
              <a:t>1 x  </a:t>
            </a:r>
            <a:r>
              <a:rPr lang="en-US" sz="1200" dirty="0" smtClean="0">
                <a:solidFill>
                  <a:srgbClr val="7030A0"/>
                </a:solidFill>
                <a:latin typeface="+mj-lt"/>
              </a:rPr>
              <a:t>50</a:t>
            </a:r>
            <a:endParaRPr lang="en-US" sz="1200" dirty="0">
              <a:solidFill>
                <a:srgbClr val="7030A0"/>
              </a:solidFill>
              <a:latin typeface="+mj-lt"/>
            </a:endParaRPr>
          </a:p>
        </p:txBody>
      </p:sp>
      <p:sp>
        <p:nvSpPr>
          <p:cNvPr id="64" name="TextBox 63"/>
          <p:cNvSpPr txBox="1"/>
          <p:nvPr/>
        </p:nvSpPr>
        <p:spPr>
          <a:xfrm>
            <a:off x="800100" y="3960855"/>
            <a:ext cx="1247842" cy="276999"/>
          </a:xfrm>
          <a:prstGeom prst="rect">
            <a:avLst/>
          </a:prstGeom>
          <a:noFill/>
        </p:spPr>
        <p:txBody>
          <a:bodyPr wrap="none" rtlCol="0">
            <a:spAutoFit/>
          </a:bodyPr>
          <a:lstStyle/>
          <a:p>
            <a:r>
              <a:rPr lang="en-US" sz="1200" dirty="0" smtClean="0">
                <a:latin typeface="+mj-lt"/>
              </a:rPr>
              <a:t>Cost for 2 days = </a:t>
            </a:r>
            <a:endParaRPr lang="en-US" sz="1200" dirty="0">
              <a:latin typeface="+mj-lt"/>
            </a:endParaRPr>
          </a:p>
        </p:txBody>
      </p:sp>
      <p:sp>
        <p:nvSpPr>
          <p:cNvPr id="65" name="Rectangle 64"/>
          <p:cNvSpPr/>
          <p:nvPr/>
        </p:nvSpPr>
        <p:spPr>
          <a:xfrm>
            <a:off x="2120404" y="3960855"/>
            <a:ext cx="420308" cy="276999"/>
          </a:xfrm>
          <a:prstGeom prst="rect">
            <a:avLst/>
          </a:prstGeom>
        </p:spPr>
        <p:txBody>
          <a:bodyPr wrap="none">
            <a:spAutoFit/>
          </a:bodyPr>
          <a:lstStyle/>
          <a:p>
            <a:r>
              <a:rPr lang="en-US" sz="1200" dirty="0" smtClean="0">
                <a:solidFill>
                  <a:srgbClr val="008000"/>
                </a:solidFill>
                <a:latin typeface="+mj-lt"/>
              </a:rPr>
              <a:t>100</a:t>
            </a:r>
            <a:endParaRPr lang="en-US" sz="1200" dirty="0">
              <a:solidFill>
                <a:srgbClr val="008000"/>
              </a:solidFill>
              <a:latin typeface="+mj-lt"/>
            </a:endParaRPr>
          </a:p>
        </p:txBody>
      </p:sp>
      <p:sp>
        <p:nvSpPr>
          <p:cNvPr id="66" name="Rectangle 65"/>
          <p:cNvSpPr/>
          <p:nvPr/>
        </p:nvSpPr>
        <p:spPr>
          <a:xfrm>
            <a:off x="2525544" y="3961629"/>
            <a:ext cx="261610" cy="276999"/>
          </a:xfrm>
          <a:prstGeom prst="rect">
            <a:avLst/>
          </a:prstGeom>
        </p:spPr>
        <p:txBody>
          <a:bodyPr wrap="none">
            <a:spAutoFit/>
          </a:bodyPr>
          <a:lstStyle/>
          <a:p>
            <a:r>
              <a:rPr lang="en-US" sz="1200" dirty="0">
                <a:latin typeface="+mj-lt"/>
              </a:rPr>
              <a:t>+</a:t>
            </a:r>
          </a:p>
        </p:txBody>
      </p:sp>
      <p:sp>
        <p:nvSpPr>
          <p:cNvPr id="67" name="Rectangle 66"/>
          <p:cNvSpPr/>
          <p:nvPr/>
        </p:nvSpPr>
        <p:spPr>
          <a:xfrm>
            <a:off x="2769244" y="3961629"/>
            <a:ext cx="593432" cy="276999"/>
          </a:xfrm>
          <a:prstGeom prst="rect">
            <a:avLst/>
          </a:prstGeom>
        </p:spPr>
        <p:txBody>
          <a:bodyPr wrap="none">
            <a:spAutoFit/>
          </a:bodyPr>
          <a:lstStyle/>
          <a:p>
            <a:r>
              <a:rPr lang="en-US" sz="1200" dirty="0" smtClean="0">
                <a:latin typeface="+mj-lt"/>
              </a:rPr>
              <a:t>2 x  </a:t>
            </a:r>
            <a:r>
              <a:rPr lang="en-US" sz="1200" dirty="0" smtClean="0">
                <a:solidFill>
                  <a:srgbClr val="7030A0"/>
                </a:solidFill>
                <a:latin typeface="+mj-lt"/>
              </a:rPr>
              <a:t>50</a:t>
            </a:r>
            <a:endParaRPr lang="en-US" sz="1200" dirty="0">
              <a:solidFill>
                <a:srgbClr val="7030A0"/>
              </a:solidFill>
              <a:latin typeface="+mj-lt"/>
            </a:endParaRPr>
          </a:p>
        </p:txBody>
      </p:sp>
      <p:sp>
        <p:nvSpPr>
          <p:cNvPr id="68" name="TextBox 67"/>
          <p:cNvSpPr txBox="1"/>
          <p:nvPr/>
        </p:nvSpPr>
        <p:spPr>
          <a:xfrm>
            <a:off x="809274" y="4275180"/>
            <a:ext cx="1247842" cy="276999"/>
          </a:xfrm>
          <a:prstGeom prst="rect">
            <a:avLst/>
          </a:prstGeom>
          <a:noFill/>
        </p:spPr>
        <p:txBody>
          <a:bodyPr wrap="none" rtlCol="0">
            <a:spAutoFit/>
          </a:bodyPr>
          <a:lstStyle/>
          <a:p>
            <a:r>
              <a:rPr lang="en-US" sz="1200" dirty="0" smtClean="0">
                <a:latin typeface="+mj-lt"/>
              </a:rPr>
              <a:t>Cost for 3 days = </a:t>
            </a:r>
            <a:endParaRPr lang="en-US" sz="1200" dirty="0">
              <a:latin typeface="+mj-lt"/>
            </a:endParaRPr>
          </a:p>
        </p:txBody>
      </p:sp>
      <p:sp>
        <p:nvSpPr>
          <p:cNvPr id="69" name="Rectangle 68"/>
          <p:cNvSpPr/>
          <p:nvPr/>
        </p:nvSpPr>
        <p:spPr>
          <a:xfrm>
            <a:off x="2129578" y="4275180"/>
            <a:ext cx="420308" cy="276999"/>
          </a:xfrm>
          <a:prstGeom prst="rect">
            <a:avLst/>
          </a:prstGeom>
        </p:spPr>
        <p:txBody>
          <a:bodyPr wrap="none">
            <a:spAutoFit/>
          </a:bodyPr>
          <a:lstStyle/>
          <a:p>
            <a:r>
              <a:rPr lang="en-US" sz="1200" dirty="0" smtClean="0">
                <a:solidFill>
                  <a:srgbClr val="008000"/>
                </a:solidFill>
                <a:latin typeface="+mj-lt"/>
              </a:rPr>
              <a:t>100</a:t>
            </a:r>
            <a:endParaRPr lang="en-US" sz="1200" dirty="0">
              <a:solidFill>
                <a:srgbClr val="008000"/>
              </a:solidFill>
              <a:latin typeface="+mj-lt"/>
            </a:endParaRPr>
          </a:p>
        </p:txBody>
      </p:sp>
      <p:sp>
        <p:nvSpPr>
          <p:cNvPr id="70" name="Rectangle 69"/>
          <p:cNvSpPr/>
          <p:nvPr/>
        </p:nvSpPr>
        <p:spPr>
          <a:xfrm>
            <a:off x="2534718" y="4275954"/>
            <a:ext cx="261610" cy="276999"/>
          </a:xfrm>
          <a:prstGeom prst="rect">
            <a:avLst/>
          </a:prstGeom>
        </p:spPr>
        <p:txBody>
          <a:bodyPr wrap="none">
            <a:spAutoFit/>
          </a:bodyPr>
          <a:lstStyle/>
          <a:p>
            <a:r>
              <a:rPr lang="en-US" sz="1200" dirty="0">
                <a:latin typeface="+mj-lt"/>
              </a:rPr>
              <a:t>+</a:t>
            </a:r>
          </a:p>
        </p:txBody>
      </p:sp>
      <p:sp>
        <p:nvSpPr>
          <p:cNvPr id="71" name="Rectangle 70"/>
          <p:cNvSpPr/>
          <p:nvPr/>
        </p:nvSpPr>
        <p:spPr>
          <a:xfrm>
            <a:off x="2778418" y="4275954"/>
            <a:ext cx="593432" cy="276999"/>
          </a:xfrm>
          <a:prstGeom prst="rect">
            <a:avLst/>
          </a:prstGeom>
        </p:spPr>
        <p:txBody>
          <a:bodyPr wrap="none">
            <a:spAutoFit/>
          </a:bodyPr>
          <a:lstStyle/>
          <a:p>
            <a:r>
              <a:rPr lang="en-US" sz="1200" dirty="0" smtClean="0">
                <a:latin typeface="+mj-lt"/>
              </a:rPr>
              <a:t>3 x  </a:t>
            </a:r>
            <a:r>
              <a:rPr lang="en-US" sz="1200" dirty="0" smtClean="0">
                <a:solidFill>
                  <a:srgbClr val="7030A0"/>
                </a:solidFill>
                <a:latin typeface="+mj-lt"/>
              </a:rPr>
              <a:t>50</a:t>
            </a:r>
            <a:endParaRPr lang="en-US" sz="1200" dirty="0">
              <a:solidFill>
                <a:srgbClr val="7030A0"/>
              </a:solidFill>
              <a:latin typeface="+mj-lt"/>
            </a:endParaRPr>
          </a:p>
        </p:txBody>
      </p:sp>
      <p:sp>
        <p:nvSpPr>
          <p:cNvPr id="72" name="Cloud 71"/>
          <p:cNvSpPr/>
          <p:nvPr/>
        </p:nvSpPr>
        <p:spPr>
          <a:xfrm>
            <a:off x="3962402" y="2419350"/>
            <a:ext cx="3352801" cy="1449288"/>
          </a:xfrm>
          <a:prstGeom prst="cloud">
            <a:avLst/>
          </a:prstGeom>
          <a:solidFill>
            <a:srgbClr val="482D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latin typeface="Calibri" pitchFamily="34" charset="0"/>
              </a:rPr>
              <a:t>What do we observe?</a:t>
            </a:r>
            <a:endParaRPr lang="en-US" b="1" dirty="0" smtClean="0">
              <a:solidFill>
                <a:schemeClr val="bg1"/>
              </a:solidFill>
              <a:latin typeface="Calibri" pitchFamily="34" charset="0"/>
            </a:endParaRPr>
          </a:p>
        </p:txBody>
      </p:sp>
      <p:sp>
        <p:nvSpPr>
          <p:cNvPr id="73" name="Cloud 72"/>
          <p:cNvSpPr/>
          <p:nvPr/>
        </p:nvSpPr>
        <p:spPr>
          <a:xfrm>
            <a:off x="4038605" y="2038350"/>
            <a:ext cx="3352801" cy="1449288"/>
          </a:xfrm>
          <a:prstGeom prst="cloud">
            <a:avLst/>
          </a:prstGeom>
          <a:solidFill>
            <a:srgbClr val="482D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latin typeface="Calibri" pitchFamily="34" charset="0"/>
              </a:rPr>
              <a:t>Irrespective of number of days…</a:t>
            </a:r>
            <a:endParaRPr lang="en-US" b="1" dirty="0" smtClean="0">
              <a:solidFill>
                <a:schemeClr val="bg1"/>
              </a:solidFill>
              <a:latin typeface="Calibri" pitchFamily="34" charset="0"/>
            </a:endParaRPr>
          </a:p>
        </p:txBody>
      </p:sp>
      <p:sp>
        <p:nvSpPr>
          <p:cNvPr id="74" name="Cloud 73"/>
          <p:cNvSpPr/>
          <p:nvPr/>
        </p:nvSpPr>
        <p:spPr>
          <a:xfrm>
            <a:off x="3962402" y="2266950"/>
            <a:ext cx="3352801" cy="1449288"/>
          </a:xfrm>
          <a:prstGeom prst="cloud">
            <a:avLst/>
          </a:prstGeom>
          <a:solidFill>
            <a:srgbClr val="482D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latin typeface="Calibri" pitchFamily="34" charset="0"/>
              </a:rPr>
              <a:t>Fixed charge remain the same</a:t>
            </a:r>
            <a:endParaRPr lang="en-US" b="1" dirty="0" smtClean="0">
              <a:solidFill>
                <a:schemeClr val="bg1"/>
              </a:solidFill>
              <a:latin typeface="Calibri" pitchFamily="34" charset="0"/>
            </a:endParaRPr>
          </a:p>
        </p:txBody>
      </p:sp>
      <p:sp>
        <p:nvSpPr>
          <p:cNvPr id="75" name="Cloud 74"/>
          <p:cNvSpPr/>
          <p:nvPr/>
        </p:nvSpPr>
        <p:spPr>
          <a:xfrm>
            <a:off x="4267206" y="2343150"/>
            <a:ext cx="3352801" cy="1449288"/>
          </a:xfrm>
          <a:prstGeom prst="cloud">
            <a:avLst/>
          </a:prstGeom>
          <a:solidFill>
            <a:srgbClr val="482D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latin typeface="Calibri" pitchFamily="34" charset="0"/>
              </a:rPr>
              <a:t>Cost of food changes as per the number of days</a:t>
            </a:r>
          </a:p>
        </p:txBody>
      </p:sp>
      <p:sp>
        <p:nvSpPr>
          <p:cNvPr id="76" name="Cloud 75"/>
          <p:cNvSpPr/>
          <p:nvPr/>
        </p:nvSpPr>
        <p:spPr>
          <a:xfrm>
            <a:off x="336174" y="2494062"/>
            <a:ext cx="8493505" cy="1449288"/>
          </a:xfrm>
          <a:prstGeom prst="cloud">
            <a:avLst/>
          </a:prstGeom>
          <a:solidFill>
            <a:srgbClr val="482D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latin typeface="Calibri" pitchFamily="34" charset="0"/>
              </a:rPr>
              <a:t>Total Cost = </a:t>
            </a:r>
            <a:r>
              <a:rPr lang="en-US" b="1" dirty="0" smtClean="0">
                <a:solidFill>
                  <a:srgbClr val="FFFF00"/>
                </a:solidFill>
                <a:latin typeface="Calibri" pitchFamily="34" charset="0"/>
              </a:rPr>
              <a:t>fixed charge </a:t>
            </a:r>
            <a:r>
              <a:rPr lang="en-US" b="1" dirty="0" smtClean="0">
                <a:solidFill>
                  <a:prstClr val="white"/>
                </a:solidFill>
                <a:latin typeface="Calibri" pitchFamily="34" charset="0"/>
              </a:rPr>
              <a:t>+ no. of days x </a:t>
            </a:r>
            <a:r>
              <a:rPr lang="en-US" b="1" dirty="0" smtClean="0">
                <a:solidFill>
                  <a:srgbClr val="FF0000"/>
                </a:solidFill>
                <a:latin typeface="Calibri" pitchFamily="34" charset="0"/>
              </a:rPr>
              <a:t>cost of food per day</a:t>
            </a:r>
          </a:p>
        </p:txBody>
      </p:sp>
      <p:sp>
        <p:nvSpPr>
          <p:cNvPr id="77" name="Cloud 76"/>
          <p:cNvSpPr/>
          <p:nvPr/>
        </p:nvSpPr>
        <p:spPr>
          <a:xfrm>
            <a:off x="3351933" y="2571750"/>
            <a:ext cx="4191873" cy="1449288"/>
          </a:xfrm>
          <a:prstGeom prst="cloud">
            <a:avLst/>
          </a:prstGeom>
          <a:solidFill>
            <a:srgbClr val="482D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latin typeface="Calibri" pitchFamily="34" charset="0"/>
              </a:rPr>
              <a:t>Solve the equations with either substitution or elimination method</a:t>
            </a:r>
          </a:p>
        </p:txBody>
      </p:sp>
      <p:cxnSp>
        <p:nvCxnSpPr>
          <p:cNvPr id="78" name="Straight Connector 77"/>
          <p:cNvCxnSpPr/>
          <p:nvPr/>
        </p:nvCxnSpPr>
        <p:spPr>
          <a:xfrm flipH="1">
            <a:off x="4037806" y="1809750"/>
            <a:ext cx="794" cy="1645920"/>
          </a:xfrm>
          <a:prstGeom prst="line">
            <a:avLst/>
          </a:prstGeom>
          <a:effectLst/>
        </p:spPr>
        <p:style>
          <a:lnRef idx="3">
            <a:schemeClr val="dk1"/>
          </a:lnRef>
          <a:fillRef idx="0">
            <a:schemeClr val="dk1"/>
          </a:fillRef>
          <a:effectRef idx="2">
            <a:schemeClr val="dk1"/>
          </a:effectRef>
          <a:fontRef idx="minor">
            <a:schemeClr val="tx1"/>
          </a:fontRef>
        </p:style>
      </p:cxnSp>
      <p:sp>
        <p:nvSpPr>
          <p:cNvPr id="79" name="Rectangle 78"/>
          <p:cNvSpPr/>
          <p:nvPr/>
        </p:nvSpPr>
        <p:spPr>
          <a:xfrm>
            <a:off x="4110670" y="1885953"/>
            <a:ext cx="266420" cy="307777"/>
          </a:xfrm>
          <a:prstGeom prst="rect">
            <a:avLst/>
          </a:prstGeom>
        </p:spPr>
        <p:txBody>
          <a:bodyPr wrap="none">
            <a:spAutoFit/>
          </a:bodyPr>
          <a:lstStyle/>
          <a:p>
            <a:r>
              <a:rPr lang="en-US" sz="1400" dirty="0" smtClean="0">
                <a:solidFill>
                  <a:prstClr val="black"/>
                </a:solidFill>
                <a:latin typeface="+mj-lt"/>
              </a:rPr>
              <a:t>y</a:t>
            </a:r>
            <a:endParaRPr lang="en-US" sz="1400" dirty="0">
              <a:solidFill>
                <a:prstClr val="black"/>
              </a:solidFill>
              <a:latin typeface="+mj-lt"/>
            </a:endParaRPr>
          </a:p>
        </p:txBody>
      </p:sp>
      <p:sp>
        <p:nvSpPr>
          <p:cNvPr id="80" name="TextBox 79"/>
          <p:cNvSpPr txBox="1"/>
          <p:nvPr/>
        </p:nvSpPr>
        <p:spPr>
          <a:xfrm>
            <a:off x="4267206" y="1908376"/>
            <a:ext cx="537327" cy="307777"/>
          </a:xfrm>
          <a:prstGeom prst="rect">
            <a:avLst/>
          </a:prstGeom>
          <a:noFill/>
        </p:spPr>
        <p:txBody>
          <a:bodyPr wrap="none" rtlCol="0">
            <a:spAutoFit/>
          </a:bodyPr>
          <a:lstStyle/>
          <a:p>
            <a:r>
              <a:rPr lang="en-US" sz="1400" dirty="0" smtClean="0">
                <a:solidFill>
                  <a:prstClr val="black"/>
                </a:solidFill>
                <a:latin typeface="+mj-lt"/>
              </a:rPr>
              <a:t>=  30</a:t>
            </a:r>
            <a:endParaRPr lang="en-US" sz="1400" dirty="0">
              <a:solidFill>
                <a:prstClr val="black"/>
              </a:solidFill>
              <a:latin typeface="+mj-lt"/>
            </a:endParaRPr>
          </a:p>
        </p:txBody>
      </p:sp>
      <p:sp>
        <p:nvSpPr>
          <p:cNvPr id="81" name="Rectangle 80"/>
          <p:cNvSpPr>
            <a:spLocks noChangeArrowheads="1"/>
          </p:cNvSpPr>
          <p:nvPr/>
        </p:nvSpPr>
        <p:spPr bwMode="auto">
          <a:xfrm>
            <a:off x="4003092" y="2133603"/>
            <a:ext cx="1941878" cy="307777"/>
          </a:xfrm>
          <a:prstGeom prst="rect">
            <a:avLst/>
          </a:prstGeom>
          <a:noFill/>
          <a:ln w="9525">
            <a:noFill/>
            <a:miter lim="800000"/>
            <a:headEnd/>
            <a:tailEnd/>
          </a:ln>
          <a:effectLst/>
        </p:spPr>
        <p:txBody>
          <a:bodyPr wrap="none" anchor="ctr">
            <a:spAutoFit/>
          </a:bodyPr>
          <a:lstStyle/>
          <a:p>
            <a:pPr>
              <a:tabLst>
                <a:tab pos="2705100" algn="l"/>
              </a:tabLst>
            </a:pPr>
            <a:r>
              <a:rPr lang="en-US" sz="1400" b="1" dirty="0" smtClean="0">
                <a:solidFill>
                  <a:srgbClr val="CC0099"/>
                </a:solidFill>
                <a:latin typeface="+mj-lt"/>
                <a:ea typeface="Times New Roman" pitchFamily="18" charset="0"/>
                <a:cs typeface="Arial" charset="0"/>
              </a:rPr>
              <a:t>Substituting y = 30 in (</a:t>
            </a:r>
            <a:r>
              <a:rPr lang="en-US" sz="1400" b="1" dirty="0" err="1" smtClean="0">
                <a:solidFill>
                  <a:srgbClr val="CC0099"/>
                </a:solidFill>
                <a:latin typeface="+mj-lt"/>
                <a:ea typeface="Times New Roman" pitchFamily="18" charset="0"/>
                <a:cs typeface="Arial" charset="0"/>
              </a:rPr>
              <a:t>i</a:t>
            </a:r>
            <a:r>
              <a:rPr lang="en-US" sz="1400" b="1" dirty="0" smtClean="0">
                <a:solidFill>
                  <a:srgbClr val="CC0099"/>
                </a:solidFill>
                <a:latin typeface="+mj-lt"/>
                <a:ea typeface="Times New Roman" pitchFamily="18" charset="0"/>
                <a:cs typeface="Arial" charset="0"/>
              </a:rPr>
              <a:t>)</a:t>
            </a:r>
            <a:endParaRPr lang="en-US" sz="1400" b="1" dirty="0">
              <a:solidFill>
                <a:srgbClr val="CC0099"/>
              </a:solidFill>
              <a:latin typeface="+mj-lt"/>
              <a:ea typeface="Times New Roman" pitchFamily="18" charset="0"/>
              <a:cs typeface="Arial" charset="0"/>
            </a:endParaRPr>
          </a:p>
        </p:txBody>
      </p:sp>
      <p:sp>
        <p:nvSpPr>
          <p:cNvPr id="82" name="Rectangle 81"/>
          <p:cNvSpPr/>
          <p:nvPr/>
        </p:nvSpPr>
        <p:spPr>
          <a:xfrm>
            <a:off x="4114800" y="2365378"/>
            <a:ext cx="263214" cy="307777"/>
          </a:xfrm>
          <a:prstGeom prst="rect">
            <a:avLst/>
          </a:prstGeom>
        </p:spPr>
        <p:txBody>
          <a:bodyPr wrap="none">
            <a:spAutoFit/>
          </a:bodyPr>
          <a:lstStyle/>
          <a:p>
            <a:r>
              <a:rPr lang="en-US" sz="1400" dirty="0" smtClean="0">
                <a:solidFill>
                  <a:prstClr val="black"/>
                </a:solidFill>
                <a:latin typeface="+mj-lt"/>
              </a:rPr>
              <a:t>x</a:t>
            </a:r>
            <a:endParaRPr lang="en-US" sz="1400" dirty="0">
              <a:solidFill>
                <a:prstClr val="black"/>
              </a:solidFill>
              <a:latin typeface="+mj-lt"/>
            </a:endParaRPr>
          </a:p>
        </p:txBody>
      </p:sp>
      <p:sp>
        <p:nvSpPr>
          <p:cNvPr id="83" name="TextBox 82"/>
          <p:cNvSpPr txBox="1"/>
          <p:nvPr/>
        </p:nvSpPr>
        <p:spPr>
          <a:xfrm>
            <a:off x="4271330" y="2368751"/>
            <a:ext cx="628698" cy="307777"/>
          </a:xfrm>
          <a:prstGeom prst="rect">
            <a:avLst/>
          </a:prstGeom>
          <a:noFill/>
        </p:spPr>
        <p:txBody>
          <a:bodyPr wrap="none" rtlCol="0">
            <a:spAutoFit/>
          </a:bodyPr>
          <a:lstStyle/>
          <a:p>
            <a:r>
              <a:rPr lang="en-US" sz="1400" dirty="0" smtClean="0">
                <a:solidFill>
                  <a:prstClr val="black"/>
                </a:solidFill>
                <a:latin typeface="+mj-lt"/>
              </a:rPr>
              <a:t>=  400</a:t>
            </a:r>
            <a:endParaRPr lang="en-US" sz="1400" dirty="0">
              <a:solidFill>
                <a:prstClr val="black"/>
              </a:solidFill>
              <a:latin typeface="+mj-lt"/>
            </a:endParaRPr>
          </a:p>
        </p:txBody>
      </p:sp>
      <p:sp>
        <p:nvSpPr>
          <p:cNvPr id="84" name="Rectangle 83"/>
          <p:cNvSpPr/>
          <p:nvPr/>
        </p:nvSpPr>
        <p:spPr>
          <a:xfrm>
            <a:off x="4000504" y="2657478"/>
            <a:ext cx="4336893" cy="307777"/>
          </a:xfrm>
          <a:prstGeom prst="rect">
            <a:avLst/>
          </a:prstGeom>
        </p:spPr>
        <p:txBody>
          <a:bodyPr wrap="none">
            <a:spAutoFit/>
          </a:bodyPr>
          <a:lstStyle/>
          <a:p>
            <a:r>
              <a:rPr lang="en-US" sz="1400" b="1" dirty="0" smtClean="0">
                <a:solidFill>
                  <a:srgbClr val="FF0000"/>
                </a:solidFill>
                <a:latin typeface="+mj-lt"/>
              </a:rPr>
              <a:t>Fixed Charge is Rs. 400 and cost of food per day is Rs. 30</a:t>
            </a:r>
            <a:endParaRPr lang="en-US" sz="1400" b="1" dirty="0">
              <a:solidFill>
                <a:srgbClr val="FF0000"/>
              </a:solidFill>
              <a:latin typeface="+mj-lt"/>
            </a:endParaRPr>
          </a:p>
        </p:txBody>
      </p:sp>
      <p:sp>
        <p:nvSpPr>
          <p:cNvPr id="87" name="Cloud 86"/>
          <p:cNvSpPr/>
          <p:nvPr/>
        </p:nvSpPr>
        <p:spPr>
          <a:xfrm>
            <a:off x="488576" y="2800350"/>
            <a:ext cx="8493505" cy="1449288"/>
          </a:xfrm>
          <a:prstGeom prst="cloud">
            <a:avLst/>
          </a:prstGeom>
          <a:solidFill>
            <a:srgbClr val="482D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latin typeface="Calibri" pitchFamily="34" charset="0"/>
              </a:rPr>
              <a:t>Total Cost = </a:t>
            </a:r>
            <a:r>
              <a:rPr lang="en-US" b="1" dirty="0" smtClean="0">
                <a:solidFill>
                  <a:srgbClr val="FFFF00"/>
                </a:solidFill>
                <a:latin typeface="Calibri" pitchFamily="34" charset="0"/>
              </a:rPr>
              <a:t>x </a:t>
            </a:r>
            <a:r>
              <a:rPr lang="en-US" b="1" dirty="0" smtClean="0">
                <a:solidFill>
                  <a:prstClr val="white"/>
                </a:solidFill>
                <a:latin typeface="Calibri" pitchFamily="34" charset="0"/>
              </a:rPr>
              <a:t>+ no. of days x </a:t>
            </a:r>
            <a:r>
              <a:rPr lang="en-US" b="1" dirty="0" smtClean="0">
                <a:solidFill>
                  <a:srgbClr val="FF0000"/>
                </a:solidFill>
                <a:latin typeface="Calibri" pitchFamily="34" charset="0"/>
              </a:rPr>
              <a:t>y</a:t>
            </a:r>
          </a:p>
        </p:txBody>
      </p:sp>
    </p:spTree>
    <p:extLst>
      <p:ext uri="{BB962C8B-B14F-4D97-AF65-F5344CB8AC3E}">
        <p14:creationId xmlns:p14="http://schemas.microsoft.com/office/powerpoint/2010/main" val="1766799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p:cTn id="27" dur="500" fill="hold"/>
                                        <p:tgtEl>
                                          <p:spTgt spid="23"/>
                                        </p:tgtEl>
                                        <p:attrNameLst>
                                          <p:attrName>ppt_w</p:attrName>
                                        </p:attrNameLst>
                                      </p:cBhvr>
                                      <p:tavLst>
                                        <p:tav tm="0">
                                          <p:val>
                                            <p:fltVal val="0"/>
                                          </p:val>
                                        </p:tav>
                                        <p:tav tm="100000">
                                          <p:val>
                                            <p:strVal val="#ppt_w"/>
                                          </p:val>
                                        </p:tav>
                                      </p:tavLst>
                                    </p:anim>
                                    <p:anim calcmode="lin" valueType="num">
                                      <p:cBhvr>
                                        <p:cTn id="28" dur="500" fill="hold"/>
                                        <p:tgtEl>
                                          <p:spTgt spid="23"/>
                                        </p:tgtEl>
                                        <p:attrNameLst>
                                          <p:attrName>ppt_h</p:attrName>
                                        </p:attrNameLst>
                                      </p:cBhvr>
                                      <p:tavLst>
                                        <p:tav tm="0">
                                          <p:val>
                                            <p:fltVal val="0"/>
                                          </p:val>
                                        </p:tav>
                                        <p:tav tm="100000">
                                          <p:val>
                                            <p:strVal val="#ppt_h"/>
                                          </p:val>
                                        </p:tav>
                                      </p:tavLst>
                                    </p:anim>
                                    <p:animEffect transition="in" filter="fade">
                                      <p:cBhvr>
                                        <p:cTn id="29" dur="500"/>
                                        <p:tgtEl>
                                          <p:spTgt spid="23"/>
                                        </p:tgtEl>
                                      </p:cBhvr>
                                    </p:animEffect>
                                  </p:childTnLst>
                                </p:cTn>
                              </p:par>
                              <p:par>
                                <p:cTn id="30" presetID="22" presetClass="exit" presetSubtype="8" fill="hold" grpId="1" nodeType="withEffect">
                                  <p:stCondLst>
                                    <p:cond delay="0"/>
                                  </p:stCondLst>
                                  <p:childTnLst>
                                    <p:animEffect transition="out" filter="wipe(left)">
                                      <p:cBhvr>
                                        <p:cTn id="31" dur="500"/>
                                        <p:tgtEl>
                                          <p:spTgt spid="22"/>
                                        </p:tgtEl>
                                      </p:cBhvr>
                                    </p:animEffect>
                                    <p:set>
                                      <p:cBhvr>
                                        <p:cTn id="32" dur="1" fill="hold">
                                          <p:stCondLst>
                                            <p:cond delay="499"/>
                                          </p:stCondLst>
                                        </p:cTn>
                                        <p:tgtEl>
                                          <p:spTgt spid="2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wipe(left)">
                                      <p:cBhvr>
                                        <p:cTn id="37" dur="500"/>
                                        <p:tgtEl>
                                          <p:spTgt spid="42"/>
                                        </p:tgtEl>
                                      </p:cBhvr>
                                    </p:animEffect>
                                  </p:childTnLst>
                                </p:cTn>
                              </p:par>
                              <p:par>
                                <p:cTn id="38" presetID="10" presetClass="exit" presetSubtype="0" fill="hold" grpId="1" nodeType="withEffect">
                                  <p:stCondLst>
                                    <p:cond delay="0"/>
                                  </p:stCondLst>
                                  <p:childTnLst>
                                    <p:animEffect transition="out" filter="fade">
                                      <p:cBhvr>
                                        <p:cTn id="39" dur="500"/>
                                        <p:tgtEl>
                                          <p:spTgt spid="23"/>
                                        </p:tgtEl>
                                      </p:cBhvr>
                                    </p:animEffect>
                                    <p:set>
                                      <p:cBhvr>
                                        <p:cTn id="40" dur="1" fill="hold">
                                          <p:stCondLst>
                                            <p:cond delay="499"/>
                                          </p:stCondLst>
                                        </p:cTn>
                                        <p:tgtEl>
                                          <p:spTgt spid="23"/>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wipe(left)">
                                      <p:cBhvr>
                                        <p:cTn id="50" dur="500"/>
                                        <p:tgtEl>
                                          <p:spTgt spid="32"/>
                                        </p:tgtEl>
                                      </p:cBhvr>
                                    </p:animEffect>
                                  </p:childTnLst>
                                </p:cTn>
                              </p:par>
                              <p:par>
                                <p:cTn id="51" presetID="22" presetClass="exit" presetSubtype="8" fill="hold" grpId="1" nodeType="withEffect">
                                  <p:stCondLst>
                                    <p:cond delay="0"/>
                                  </p:stCondLst>
                                  <p:childTnLst>
                                    <p:animEffect transition="out" filter="wipe(left)">
                                      <p:cBhvr>
                                        <p:cTn id="52" dur="500"/>
                                        <p:tgtEl>
                                          <p:spTgt spid="24"/>
                                        </p:tgtEl>
                                      </p:cBhvr>
                                    </p:animEffect>
                                    <p:set>
                                      <p:cBhvr>
                                        <p:cTn id="53" dur="1" fill="hold">
                                          <p:stCondLst>
                                            <p:cond delay="499"/>
                                          </p:stCondLst>
                                        </p:cTn>
                                        <p:tgtEl>
                                          <p:spTgt spid="24"/>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wipe(left)">
                                      <p:cBhvr>
                                        <p:cTn id="58" dur="500"/>
                                        <p:tgtEl>
                                          <p:spTgt spid="4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wipe(left)">
                                      <p:cBhvr>
                                        <p:cTn id="63" dur="500"/>
                                        <p:tgtEl>
                                          <p:spTgt spid="3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wipe(left)">
                                      <p:cBhvr>
                                        <p:cTn id="68" dur="500"/>
                                        <p:tgtEl>
                                          <p:spTgt spid="4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wipe(left)">
                                      <p:cBhvr>
                                        <p:cTn id="73" dur="500"/>
                                        <p:tgtEl>
                                          <p:spTgt spid="45"/>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46"/>
                                        </p:tgtEl>
                                        <p:attrNameLst>
                                          <p:attrName>style.visibility</p:attrName>
                                        </p:attrNameLst>
                                      </p:cBhvr>
                                      <p:to>
                                        <p:strVal val="visible"/>
                                      </p:to>
                                    </p:set>
                                    <p:animEffect transition="in" filter="wipe(left)">
                                      <p:cBhvr>
                                        <p:cTn id="78" dur="500"/>
                                        <p:tgtEl>
                                          <p:spTgt spid="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wipe(left)">
                                      <p:cBhvr>
                                        <p:cTn id="83" dur="500"/>
                                        <p:tgtEl>
                                          <p:spTgt spid="47"/>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48"/>
                                        </p:tgtEl>
                                        <p:attrNameLst>
                                          <p:attrName>style.visibility</p:attrName>
                                        </p:attrNameLst>
                                      </p:cBhvr>
                                      <p:to>
                                        <p:strVal val="visible"/>
                                      </p:to>
                                    </p:set>
                                    <p:animEffect transition="in" filter="wipe(left)">
                                      <p:cBhvr>
                                        <p:cTn id="88" dur="500"/>
                                        <p:tgtEl>
                                          <p:spTgt spid="48"/>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64"/>
                                        </p:tgtEl>
                                        <p:attrNameLst>
                                          <p:attrName>style.visibility</p:attrName>
                                        </p:attrNameLst>
                                      </p:cBhvr>
                                      <p:to>
                                        <p:strVal val="visible"/>
                                      </p:to>
                                    </p:set>
                                    <p:animEffect transition="in" filter="wipe(left)">
                                      <p:cBhvr>
                                        <p:cTn id="93" dur="500"/>
                                        <p:tgtEl>
                                          <p:spTgt spid="64"/>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65"/>
                                        </p:tgtEl>
                                        <p:attrNameLst>
                                          <p:attrName>style.visibility</p:attrName>
                                        </p:attrNameLst>
                                      </p:cBhvr>
                                      <p:to>
                                        <p:strVal val="visible"/>
                                      </p:to>
                                    </p:set>
                                    <p:animEffect transition="in" filter="wipe(left)">
                                      <p:cBhvr>
                                        <p:cTn id="98" dur="500"/>
                                        <p:tgtEl>
                                          <p:spTgt spid="65"/>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66"/>
                                        </p:tgtEl>
                                        <p:attrNameLst>
                                          <p:attrName>style.visibility</p:attrName>
                                        </p:attrNameLst>
                                      </p:cBhvr>
                                      <p:to>
                                        <p:strVal val="visible"/>
                                      </p:to>
                                    </p:set>
                                    <p:animEffect transition="in" filter="wipe(left)">
                                      <p:cBhvr>
                                        <p:cTn id="103" dur="500"/>
                                        <p:tgtEl>
                                          <p:spTgt spid="66"/>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67"/>
                                        </p:tgtEl>
                                        <p:attrNameLst>
                                          <p:attrName>style.visibility</p:attrName>
                                        </p:attrNameLst>
                                      </p:cBhvr>
                                      <p:to>
                                        <p:strVal val="visible"/>
                                      </p:to>
                                    </p:set>
                                    <p:animEffect transition="in" filter="wipe(left)">
                                      <p:cBhvr>
                                        <p:cTn id="108" dur="500"/>
                                        <p:tgtEl>
                                          <p:spTgt spid="67"/>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68"/>
                                        </p:tgtEl>
                                        <p:attrNameLst>
                                          <p:attrName>style.visibility</p:attrName>
                                        </p:attrNameLst>
                                      </p:cBhvr>
                                      <p:to>
                                        <p:strVal val="visible"/>
                                      </p:to>
                                    </p:set>
                                    <p:animEffect transition="in" filter="wipe(left)">
                                      <p:cBhvr>
                                        <p:cTn id="113" dur="500"/>
                                        <p:tgtEl>
                                          <p:spTgt spid="68"/>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wipe(left)">
                                      <p:cBhvr>
                                        <p:cTn id="118" dur="500"/>
                                        <p:tgtEl>
                                          <p:spTgt spid="69"/>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70"/>
                                        </p:tgtEl>
                                        <p:attrNameLst>
                                          <p:attrName>style.visibility</p:attrName>
                                        </p:attrNameLst>
                                      </p:cBhvr>
                                      <p:to>
                                        <p:strVal val="visible"/>
                                      </p:to>
                                    </p:set>
                                    <p:animEffect transition="in" filter="wipe(left)">
                                      <p:cBhvr>
                                        <p:cTn id="123" dur="500"/>
                                        <p:tgtEl>
                                          <p:spTgt spid="70"/>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71"/>
                                        </p:tgtEl>
                                        <p:attrNameLst>
                                          <p:attrName>style.visibility</p:attrName>
                                        </p:attrNameLst>
                                      </p:cBhvr>
                                      <p:to>
                                        <p:strVal val="visible"/>
                                      </p:to>
                                    </p:set>
                                    <p:animEffect transition="in" filter="wipe(left)">
                                      <p:cBhvr>
                                        <p:cTn id="128" dur="500"/>
                                        <p:tgtEl>
                                          <p:spTgt spid="71"/>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72"/>
                                        </p:tgtEl>
                                        <p:attrNameLst>
                                          <p:attrName>style.visibility</p:attrName>
                                        </p:attrNameLst>
                                      </p:cBhvr>
                                      <p:to>
                                        <p:strVal val="visible"/>
                                      </p:to>
                                    </p:set>
                                    <p:animEffect transition="in" filter="wipe(left)">
                                      <p:cBhvr>
                                        <p:cTn id="133" dur="500"/>
                                        <p:tgtEl>
                                          <p:spTgt spid="72"/>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73"/>
                                        </p:tgtEl>
                                        <p:attrNameLst>
                                          <p:attrName>style.visibility</p:attrName>
                                        </p:attrNameLst>
                                      </p:cBhvr>
                                      <p:to>
                                        <p:strVal val="visible"/>
                                      </p:to>
                                    </p:set>
                                    <p:animEffect transition="in" filter="wipe(left)">
                                      <p:cBhvr>
                                        <p:cTn id="138" dur="500"/>
                                        <p:tgtEl>
                                          <p:spTgt spid="73"/>
                                        </p:tgtEl>
                                      </p:cBhvr>
                                    </p:animEffect>
                                  </p:childTnLst>
                                </p:cTn>
                              </p:par>
                              <p:par>
                                <p:cTn id="139" presetID="22" presetClass="exit" presetSubtype="8" fill="hold" grpId="1" nodeType="withEffect">
                                  <p:stCondLst>
                                    <p:cond delay="0"/>
                                  </p:stCondLst>
                                  <p:childTnLst>
                                    <p:animEffect transition="out" filter="wipe(left)">
                                      <p:cBhvr>
                                        <p:cTn id="140" dur="500"/>
                                        <p:tgtEl>
                                          <p:spTgt spid="72"/>
                                        </p:tgtEl>
                                      </p:cBhvr>
                                    </p:animEffect>
                                    <p:set>
                                      <p:cBhvr>
                                        <p:cTn id="141" dur="1" fill="hold">
                                          <p:stCondLst>
                                            <p:cond delay="499"/>
                                          </p:stCondLst>
                                        </p:cTn>
                                        <p:tgtEl>
                                          <p:spTgt spid="72"/>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74"/>
                                        </p:tgtEl>
                                        <p:attrNameLst>
                                          <p:attrName>style.visibility</p:attrName>
                                        </p:attrNameLst>
                                      </p:cBhvr>
                                      <p:to>
                                        <p:strVal val="visible"/>
                                      </p:to>
                                    </p:set>
                                    <p:animEffect transition="in" filter="wipe(left)">
                                      <p:cBhvr>
                                        <p:cTn id="146" dur="500"/>
                                        <p:tgtEl>
                                          <p:spTgt spid="74"/>
                                        </p:tgtEl>
                                      </p:cBhvr>
                                    </p:animEffect>
                                  </p:childTnLst>
                                </p:cTn>
                              </p:par>
                              <p:par>
                                <p:cTn id="147" presetID="22" presetClass="exit" presetSubtype="8" fill="hold" grpId="1" nodeType="withEffect">
                                  <p:stCondLst>
                                    <p:cond delay="0"/>
                                  </p:stCondLst>
                                  <p:childTnLst>
                                    <p:animEffect transition="out" filter="wipe(left)">
                                      <p:cBhvr>
                                        <p:cTn id="148" dur="500"/>
                                        <p:tgtEl>
                                          <p:spTgt spid="73"/>
                                        </p:tgtEl>
                                      </p:cBhvr>
                                    </p:animEffect>
                                    <p:set>
                                      <p:cBhvr>
                                        <p:cTn id="149" dur="1" fill="hold">
                                          <p:stCondLst>
                                            <p:cond delay="499"/>
                                          </p:stCondLst>
                                        </p:cTn>
                                        <p:tgtEl>
                                          <p:spTgt spid="73"/>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grpId="0" nodeType="clickEffect">
                                  <p:stCondLst>
                                    <p:cond delay="0"/>
                                  </p:stCondLst>
                                  <p:childTnLst>
                                    <p:set>
                                      <p:cBhvr>
                                        <p:cTn id="153" dur="1" fill="hold">
                                          <p:stCondLst>
                                            <p:cond delay="0"/>
                                          </p:stCondLst>
                                        </p:cTn>
                                        <p:tgtEl>
                                          <p:spTgt spid="75"/>
                                        </p:tgtEl>
                                        <p:attrNameLst>
                                          <p:attrName>style.visibility</p:attrName>
                                        </p:attrNameLst>
                                      </p:cBhvr>
                                      <p:to>
                                        <p:strVal val="visible"/>
                                      </p:to>
                                    </p:set>
                                    <p:animEffect transition="in" filter="wipe(left)">
                                      <p:cBhvr>
                                        <p:cTn id="154" dur="500"/>
                                        <p:tgtEl>
                                          <p:spTgt spid="75"/>
                                        </p:tgtEl>
                                      </p:cBhvr>
                                    </p:animEffect>
                                  </p:childTnLst>
                                </p:cTn>
                              </p:par>
                              <p:par>
                                <p:cTn id="155" presetID="22" presetClass="exit" presetSubtype="8" fill="hold" grpId="1" nodeType="withEffect">
                                  <p:stCondLst>
                                    <p:cond delay="0"/>
                                  </p:stCondLst>
                                  <p:childTnLst>
                                    <p:animEffect transition="out" filter="wipe(left)">
                                      <p:cBhvr>
                                        <p:cTn id="156" dur="500"/>
                                        <p:tgtEl>
                                          <p:spTgt spid="74"/>
                                        </p:tgtEl>
                                      </p:cBhvr>
                                    </p:animEffect>
                                    <p:set>
                                      <p:cBhvr>
                                        <p:cTn id="157" dur="1" fill="hold">
                                          <p:stCondLst>
                                            <p:cond delay="499"/>
                                          </p:stCondLst>
                                        </p:cTn>
                                        <p:tgtEl>
                                          <p:spTgt spid="74"/>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22" presetClass="entr" presetSubtype="8" fill="hold" grpId="0" nodeType="clickEffect">
                                  <p:stCondLst>
                                    <p:cond delay="0"/>
                                  </p:stCondLst>
                                  <p:childTnLst>
                                    <p:set>
                                      <p:cBhvr>
                                        <p:cTn id="161" dur="1" fill="hold">
                                          <p:stCondLst>
                                            <p:cond delay="0"/>
                                          </p:stCondLst>
                                        </p:cTn>
                                        <p:tgtEl>
                                          <p:spTgt spid="76"/>
                                        </p:tgtEl>
                                        <p:attrNameLst>
                                          <p:attrName>style.visibility</p:attrName>
                                        </p:attrNameLst>
                                      </p:cBhvr>
                                      <p:to>
                                        <p:strVal val="visible"/>
                                      </p:to>
                                    </p:set>
                                    <p:animEffect transition="in" filter="wipe(left)">
                                      <p:cBhvr>
                                        <p:cTn id="162" dur="500"/>
                                        <p:tgtEl>
                                          <p:spTgt spid="76"/>
                                        </p:tgtEl>
                                      </p:cBhvr>
                                    </p:animEffect>
                                  </p:childTnLst>
                                </p:cTn>
                              </p:par>
                              <p:par>
                                <p:cTn id="163" presetID="22" presetClass="exit" presetSubtype="8" fill="hold" grpId="1" nodeType="withEffect">
                                  <p:stCondLst>
                                    <p:cond delay="0"/>
                                  </p:stCondLst>
                                  <p:childTnLst>
                                    <p:animEffect transition="out" filter="wipe(left)">
                                      <p:cBhvr>
                                        <p:cTn id="164" dur="500"/>
                                        <p:tgtEl>
                                          <p:spTgt spid="75"/>
                                        </p:tgtEl>
                                      </p:cBhvr>
                                    </p:animEffect>
                                    <p:set>
                                      <p:cBhvr>
                                        <p:cTn id="165" dur="1" fill="hold">
                                          <p:stCondLst>
                                            <p:cond delay="499"/>
                                          </p:stCondLst>
                                        </p:cTn>
                                        <p:tgtEl>
                                          <p:spTgt spid="75"/>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grpId="0" nodeType="clickEffect">
                                  <p:stCondLst>
                                    <p:cond delay="0"/>
                                  </p:stCondLst>
                                  <p:childTnLst>
                                    <p:set>
                                      <p:cBhvr>
                                        <p:cTn id="169" dur="1" fill="hold">
                                          <p:stCondLst>
                                            <p:cond delay="0"/>
                                          </p:stCondLst>
                                        </p:cTn>
                                        <p:tgtEl>
                                          <p:spTgt spid="87"/>
                                        </p:tgtEl>
                                        <p:attrNameLst>
                                          <p:attrName>style.visibility</p:attrName>
                                        </p:attrNameLst>
                                      </p:cBhvr>
                                      <p:to>
                                        <p:strVal val="visible"/>
                                      </p:to>
                                    </p:set>
                                    <p:animEffect transition="in" filter="wipe(left)">
                                      <p:cBhvr>
                                        <p:cTn id="170" dur="500"/>
                                        <p:tgtEl>
                                          <p:spTgt spid="87"/>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nodeType="clickEffect">
                                  <p:stCondLst>
                                    <p:cond delay="0"/>
                                  </p:stCondLst>
                                  <p:childTnLst>
                                    <p:set>
                                      <p:cBhvr>
                                        <p:cTn id="174" dur="1" fill="hold">
                                          <p:stCondLst>
                                            <p:cond delay="0"/>
                                          </p:stCondLst>
                                        </p:cTn>
                                        <p:tgtEl>
                                          <p:spTgt spid="26">
                                            <p:txEl>
                                              <p:pRg st="0" end="0"/>
                                            </p:txEl>
                                          </p:spTgt>
                                        </p:tgtEl>
                                        <p:attrNameLst>
                                          <p:attrName>style.visibility</p:attrName>
                                        </p:attrNameLst>
                                      </p:cBhvr>
                                      <p:to>
                                        <p:strVal val="visible"/>
                                      </p:to>
                                    </p:set>
                                    <p:animEffect transition="in" filter="wipe(left)">
                                      <p:cBhvr>
                                        <p:cTn id="175" dur="500"/>
                                        <p:tgtEl>
                                          <p:spTgt spid="26">
                                            <p:txEl>
                                              <p:pRg st="0" end="0"/>
                                            </p:txEl>
                                          </p:spTgt>
                                        </p:tgtEl>
                                      </p:cBhvr>
                                    </p:animEffect>
                                  </p:childTnLst>
                                </p:cTn>
                              </p:par>
                              <p:par>
                                <p:cTn id="176" presetID="22" presetClass="exit" presetSubtype="8" fill="hold" grpId="1" nodeType="withEffect">
                                  <p:stCondLst>
                                    <p:cond delay="0"/>
                                  </p:stCondLst>
                                  <p:childTnLst>
                                    <p:animEffect transition="out" filter="wipe(left)">
                                      <p:cBhvr>
                                        <p:cTn id="177" dur="500"/>
                                        <p:tgtEl>
                                          <p:spTgt spid="87"/>
                                        </p:tgtEl>
                                      </p:cBhvr>
                                    </p:animEffect>
                                    <p:set>
                                      <p:cBhvr>
                                        <p:cTn id="178" dur="1" fill="hold">
                                          <p:stCondLst>
                                            <p:cond delay="499"/>
                                          </p:stCondLst>
                                        </p:cTn>
                                        <p:tgtEl>
                                          <p:spTgt spid="87"/>
                                        </p:tgtEl>
                                        <p:attrNameLst>
                                          <p:attrName>style.visibility</p:attrName>
                                        </p:attrNameLst>
                                      </p:cBhvr>
                                      <p:to>
                                        <p:strVal val="hidden"/>
                                      </p:to>
                                    </p:set>
                                  </p:childTnLst>
                                </p:cTn>
                              </p:par>
                              <p:par>
                                <p:cTn id="179" presetID="22" presetClass="exit" presetSubtype="8" fill="hold" grpId="1" nodeType="withEffect">
                                  <p:stCondLst>
                                    <p:cond delay="0"/>
                                  </p:stCondLst>
                                  <p:childTnLst>
                                    <p:animEffect transition="out" filter="wipe(left)">
                                      <p:cBhvr>
                                        <p:cTn id="180" dur="500"/>
                                        <p:tgtEl>
                                          <p:spTgt spid="76"/>
                                        </p:tgtEl>
                                      </p:cBhvr>
                                    </p:animEffect>
                                    <p:set>
                                      <p:cBhvr>
                                        <p:cTn id="181" dur="1" fill="hold">
                                          <p:stCondLst>
                                            <p:cond delay="499"/>
                                          </p:stCondLst>
                                        </p:cTn>
                                        <p:tgtEl>
                                          <p:spTgt spid="76"/>
                                        </p:tgtEl>
                                        <p:attrNameLst>
                                          <p:attrName>style.visibility</p:attrName>
                                        </p:attrNameLst>
                                      </p:cBhvr>
                                      <p:to>
                                        <p:strVal val="hidden"/>
                                      </p:to>
                                    </p:set>
                                  </p:childTnLst>
                                </p:cTn>
                              </p:par>
                              <p:par>
                                <p:cTn id="182" presetID="10" presetClass="exit" presetSubtype="0" fill="hold" grpId="1" nodeType="withEffect">
                                  <p:stCondLst>
                                    <p:cond delay="0"/>
                                  </p:stCondLst>
                                  <p:childTnLst>
                                    <p:animEffect transition="out" filter="fade">
                                      <p:cBhvr>
                                        <p:cTn id="183" dur="500"/>
                                        <p:tgtEl>
                                          <p:spTgt spid="32"/>
                                        </p:tgtEl>
                                      </p:cBhvr>
                                    </p:animEffect>
                                    <p:set>
                                      <p:cBhvr>
                                        <p:cTn id="184" dur="1" fill="hold">
                                          <p:stCondLst>
                                            <p:cond delay="499"/>
                                          </p:stCondLst>
                                        </p:cTn>
                                        <p:tgtEl>
                                          <p:spTgt spid="32"/>
                                        </p:tgtEl>
                                        <p:attrNameLst>
                                          <p:attrName>style.visibility</p:attrName>
                                        </p:attrNameLst>
                                      </p:cBhvr>
                                      <p:to>
                                        <p:strVal val="hidden"/>
                                      </p:to>
                                    </p:set>
                                  </p:childTnLst>
                                </p:cTn>
                              </p:par>
                              <p:par>
                                <p:cTn id="185" presetID="10" presetClass="exit" presetSubtype="0" fill="hold" grpId="1" nodeType="withEffect">
                                  <p:stCondLst>
                                    <p:cond delay="0"/>
                                  </p:stCondLst>
                                  <p:childTnLst>
                                    <p:animEffect transition="out" filter="fade">
                                      <p:cBhvr>
                                        <p:cTn id="186" dur="500"/>
                                        <p:tgtEl>
                                          <p:spTgt spid="34"/>
                                        </p:tgtEl>
                                      </p:cBhvr>
                                    </p:animEffect>
                                    <p:set>
                                      <p:cBhvr>
                                        <p:cTn id="187" dur="1" fill="hold">
                                          <p:stCondLst>
                                            <p:cond delay="499"/>
                                          </p:stCondLst>
                                        </p:cTn>
                                        <p:tgtEl>
                                          <p:spTgt spid="34"/>
                                        </p:tgtEl>
                                        <p:attrNameLst>
                                          <p:attrName>style.visibility</p:attrName>
                                        </p:attrNameLst>
                                      </p:cBhvr>
                                      <p:to>
                                        <p:strVal val="hidden"/>
                                      </p:to>
                                    </p:set>
                                  </p:childTnLst>
                                </p:cTn>
                              </p:par>
                              <p:par>
                                <p:cTn id="188" presetID="10" presetClass="exit" presetSubtype="0" fill="hold" grpId="1" nodeType="withEffect">
                                  <p:stCondLst>
                                    <p:cond delay="0"/>
                                  </p:stCondLst>
                                  <p:childTnLst>
                                    <p:animEffect transition="out" filter="fade">
                                      <p:cBhvr>
                                        <p:cTn id="189" dur="500"/>
                                        <p:tgtEl>
                                          <p:spTgt spid="43"/>
                                        </p:tgtEl>
                                      </p:cBhvr>
                                    </p:animEffect>
                                    <p:set>
                                      <p:cBhvr>
                                        <p:cTn id="190" dur="1" fill="hold">
                                          <p:stCondLst>
                                            <p:cond delay="499"/>
                                          </p:stCondLst>
                                        </p:cTn>
                                        <p:tgtEl>
                                          <p:spTgt spid="43"/>
                                        </p:tgtEl>
                                        <p:attrNameLst>
                                          <p:attrName>style.visibility</p:attrName>
                                        </p:attrNameLst>
                                      </p:cBhvr>
                                      <p:to>
                                        <p:strVal val="hidden"/>
                                      </p:to>
                                    </p:set>
                                  </p:childTnLst>
                                </p:cTn>
                              </p:par>
                              <p:par>
                                <p:cTn id="191" presetID="10" presetClass="exit" presetSubtype="0" fill="hold" grpId="1" nodeType="withEffect">
                                  <p:stCondLst>
                                    <p:cond delay="0"/>
                                  </p:stCondLst>
                                  <p:childTnLst>
                                    <p:animEffect transition="out" filter="fade">
                                      <p:cBhvr>
                                        <p:cTn id="192" dur="500"/>
                                        <p:tgtEl>
                                          <p:spTgt spid="44"/>
                                        </p:tgtEl>
                                      </p:cBhvr>
                                    </p:animEffect>
                                    <p:set>
                                      <p:cBhvr>
                                        <p:cTn id="193" dur="1" fill="hold">
                                          <p:stCondLst>
                                            <p:cond delay="499"/>
                                          </p:stCondLst>
                                        </p:cTn>
                                        <p:tgtEl>
                                          <p:spTgt spid="44"/>
                                        </p:tgtEl>
                                        <p:attrNameLst>
                                          <p:attrName>style.visibility</p:attrName>
                                        </p:attrNameLst>
                                      </p:cBhvr>
                                      <p:to>
                                        <p:strVal val="hidden"/>
                                      </p:to>
                                    </p:set>
                                  </p:childTnLst>
                                </p:cTn>
                              </p:par>
                              <p:par>
                                <p:cTn id="194" presetID="10" presetClass="exit" presetSubtype="0" fill="hold" grpId="1" nodeType="withEffect">
                                  <p:stCondLst>
                                    <p:cond delay="0"/>
                                  </p:stCondLst>
                                  <p:childTnLst>
                                    <p:animEffect transition="out" filter="fade">
                                      <p:cBhvr>
                                        <p:cTn id="195" dur="500"/>
                                        <p:tgtEl>
                                          <p:spTgt spid="45"/>
                                        </p:tgtEl>
                                      </p:cBhvr>
                                    </p:animEffect>
                                    <p:set>
                                      <p:cBhvr>
                                        <p:cTn id="196" dur="1" fill="hold">
                                          <p:stCondLst>
                                            <p:cond delay="499"/>
                                          </p:stCondLst>
                                        </p:cTn>
                                        <p:tgtEl>
                                          <p:spTgt spid="45"/>
                                        </p:tgtEl>
                                        <p:attrNameLst>
                                          <p:attrName>style.visibility</p:attrName>
                                        </p:attrNameLst>
                                      </p:cBhvr>
                                      <p:to>
                                        <p:strVal val="hidden"/>
                                      </p:to>
                                    </p:set>
                                  </p:childTnLst>
                                </p:cTn>
                              </p:par>
                              <p:par>
                                <p:cTn id="197" presetID="10" presetClass="exit" presetSubtype="0" fill="hold" grpId="1" nodeType="withEffect">
                                  <p:stCondLst>
                                    <p:cond delay="0"/>
                                  </p:stCondLst>
                                  <p:childTnLst>
                                    <p:animEffect transition="out" filter="fade">
                                      <p:cBhvr>
                                        <p:cTn id="198" dur="500"/>
                                        <p:tgtEl>
                                          <p:spTgt spid="46"/>
                                        </p:tgtEl>
                                      </p:cBhvr>
                                    </p:animEffect>
                                    <p:set>
                                      <p:cBhvr>
                                        <p:cTn id="199" dur="1" fill="hold">
                                          <p:stCondLst>
                                            <p:cond delay="499"/>
                                          </p:stCondLst>
                                        </p:cTn>
                                        <p:tgtEl>
                                          <p:spTgt spid="46"/>
                                        </p:tgtEl>
                                        <p:attrNameLst>
                                          <p:attrName>style.visibility</p:attrName>
                                        </p:attrNameLst>
                                      </p:cBhvr>
                                      <p:to>
                                        <p:strVal val="hidden"/>
                                      </p:to>
                                    </p:set>
                                  </p:childTnLst>
                                </p:cTn>
                              </p:par>
                              <p:par>
                                <p:cTn id="200" presetID="10" presetClass="exit" presetSubtype="0" fill="hold" grpId="1" nodeType="withEffect">
                                  <p:stCondLst>
                                    <p:cond delay="0"/>
                                  </p:stCondLst>
                                  <p:childTnLst>
                                    <p:animEffect transition="out" filter="fade">
                                      <p:cBhvr>
                                        <p:cTn id="201" dur="500"/>
                                        <p:tgtEl>
                                          <p:spTgt spid="47"/>
                                        </p:tgtEl>
                                      </p:cBhvr>
                                    </p:animEffect>
                                    <p:set>
                                      <p:cBhvr>
                                        <p:cTn id="202" dur="1" fill="hold">
                                          <p:stCondLst>
                                            <p:cond delay="499"/>
                                          </p:stCondLst>
                                        </p:cTn>
                                        <p:tgtEl>
                                          <p:spTgt spid="47"/>
                                        </p:tgtEl>
                                        <p:attrNameLst>
                                          <p:attrName>style.visibility</p:attrName>
                                        </p:attrNameLst>
                                      </p:cBhvr>
                                      <p:to>
                                        <p:strVal val="hidden"/>
                                      </p:to>
                                    </p:set>
                                  </p:childTnLst>
                                </p:cTn>
                              </p:par>
                              <p:par>
                                <p:cTn id="203" presetID="10" presetClass="exit" presetSubtype="0" fill="hold" grpId="1" nodeType="withEffect">
                                  <p:stCondLst>
                                    <p:cond delay="0"/>
                                  </p:stCondLst>
                                  <p:childTnLst>
                                    <p:animEffect transition="out" filter="fade">
                                      <p:cBhvr>
                                        <p:cTn id="204" dur="500"/>
                                        <p:tgtEl>
                                          <p:spTgt spid="48"/>
                                        </p:tgtEl>
                                      </p:cBhvr>
                                    </p:animEffect>
                                    <p:set>
                                      <p:cBhvr>
                                        <p:cTn id="205" dur="1" fill="hold">
                                          <p:stCondLst>
                                            <p:cond delay="499"/>
                                          </p:stCondLst>
                                        </p:cTn>
                                        <p:tgtEl>
                                          <p:spTgt spid="48"/>
                                        </p:tgtEl>
                                        <p:attrNameLst>
                                          <p:attrName>style.visibility</p:attrName>
                                        </p:attrNameLst>
                                      </p:cBhvr>
                                      <p:to>
                                        <p:strVal val="hidden"/>
                                      </p:to>
                                    </p:set>
                                  </p:childTnLst>
                                </p:cTn>
                              </p:par>
                              <p:par>
                                <p:cTn id="206" presetID="10" presetClass="exit" presetSubtype="0" fill="hold" grpId="1" nodeType="withEffect">
                                  <p:stCondLst>
                                    <p:cond delay="0"/>
                                  </p:stCondLst>
                                  <p:childTnLst>
                                    <p:animEffect transition="out" filter="fade">
                                      <p:cBhvr>
                                        <p:cTn id="207" dur="500"/>
                                        <p:tgtEl>
                                          <p:spTgt spid="64"/>
                                        </p:tgtEl>
                                      </p:cBhvr>
                                    </p:animEffect>
                                    <p:set>
                                      <p:cBhvr>
                                        <p:cTn id="208" dur="1" fill="hold">
                                          <p:stCondLst>
                                            <p:cond delay="499"/>
                                          </p:stCondLst>
                                        </p:cTn>
                                        <p:tgtEl>
                                          <p:spTgt spid="64"/>
                                        </p:tgtEl>
                                        <p:attrNameLst>
                                          <p:attrName>style.visibility</p:attrName>
                                        </p:attrNameLst>
                                      </p:cBhvr>
                                      <p:to>
                                        <p:strVal val="hidden"/>
                                      </p:to>
                                    </p:set>
                                  </p:childTnLst>
                                </p:cTn>
                              </p:par>
                              <p:par>
                                <p:cTn id="209" presetID="10" presetClass="exit" presetSubtype="0" fill="hold" grpId="1" nodeType="withEffect">
                                  <p:stCondLst>
                                    <p:cond delay="0"/>
                                  </p:stCondLst>
                                  <p:childTnLst>
                                    <p:animEffect transition="out" filter="fade">
                                      <p:cBhvr>
                                        <p:cTn id="210" dur="500"/>
                                        <p:tgtEl>
                                          <p:spTgt spid="65"/>
                                        </p:tgtEl>
                                      </p:cBhvr>
                                    </p:animEffect>
                                    <p:set>
                                      <p:cBhvr>
                                        <p:cTn id="211" dur="1" fill="hold">
                                          <p:stCondLst>
                                            <p:cond delay="499"/>
                                          </p:stCondLst>
                                        </p:cTn>
                                        <p:tgtEl>
                                          <p:spTgt spid="65"/>
                                        </p:tgtEl>
                                        <p:attrNameLst>
                                          <p:attrName>style.visibility</p:attrName>
                                        </p:attrNameLst>
                                      </p:cBhvr>
                                      <p:to>
                                        <p:strVal val="hidden"/>
                                      </p:to>
                                    </p:set>
                                  </p:childTnLst>
                                </p:cTn>
                              </p:par>
                              <p:par>
                                <p:cTn id="212" presetID="10" presetClass="exit" presetSubtype="0" fill="hold" grpId="1" nodeType="withEffect">
                                  <p:stCondLst>
                                    <p:cond delay="0"/>
                                  </p:stCondLst>
                                  <p:childTnLst>
                                    <p:animEffect transition="out" filter="fade">
                                      <p:cBhvr>
                                        <p:cTn id="213" dur="500"/>
                                        <p:tgtEl>
                                          <p:spTgt spid="66"/>
                                        </p:tgtEl>
                                      </p:cBhvr>
                                    </p:animEffect>
                                    <p:set>
                                      <p:cBhvr>
                                        <p:cTn id="214" dur="1" fill="hold">
                                          <p:stCondLst>
                                            <p:cond delay="499"/>
                                          </p:stCondLst>
                                        </p:cTn>
                                        <p:tgtEl>
                                          <p:spTgt spid="66"/>
                                        </p:tgtEl>
                                        <p:attrNameLst>
                                          <p:attrName>style.visibility</p:attrName>
                                        </p:attrNameLst>
                                      </p:cBhvr>
                                      <p:to>
                                        <p:strVal val="hidden"/>
                                      </p:to>
                                    </p:set>
                                  </p:childTnLst>
                                </p:cTn>
                              </p:par>
                              <p:par>
                                <p:cTn id="215" presetID="10" presetClass="exit" presetSubtype="0" fill="hold" grpId="1" nodeType="withEffect">
                                  <p:stCondLst>
                                    <p:cond delay="0"/>
                                  </p:stCondLst>
                                  <p:childTnLst>
                                    <p:animEffect transition="out" filter="fade">
                                      <p:cBhvr>
                                        <p:cTn id="216" dur="500"/>
                                        <p:tgtEl>
                                          <p:spTgt spid="67"/>
                                        </p:tgtEl>
                                      </p:cBhvr>
                                    </p:animEffect>
                                    <p:set>
                                      <p:cBhvr>
                                        <p:cTn id="217" dur="1" fill="hold">
                                          <p:stCondLst>
                                            <p:cond delay="499"/>
                                          </p:stCondLst>
                                        </p:cTn>
                                        <p:tgtEl>
                                          <p:spTgt spid="67"/>
                                        </p:tgtEl>
                                        <p:attrNameLst>
                                          <p:attrName>style.visibility</p:attrName>
                                        </p:attrNameLst>
                                      </p:cBhvr>
                                      <p:to>
                                        <p:strVal val="hidden"/>
                                      </p:to>
                                    </p:set>
                                  </p:childTnLst>
                                </p:cTn>
                              </p:par>
                              <p:par>
                                <p:cTn id="218" presetID="10" presetClass="exit" presetSubtype="0" fill="hold" grpId="1" nodeType="withEffect">
                                  <p:stCondLst>
                                    <p:cond delay="0"/>
                                  </p:stCondLst>
                                  <p:childTnLst>
                                    <p:animEffect transition="out" filter="fade">
                                      <p:cBhvr>
                                        <p:cTn id="219" dur="500"/>
                                        <p:tgtEl>
                                          <p:spTgt spid="68"/>
                                        </p:tgtEl>
                                      </p:cBhvr>
                                    </p:animEffect>
                                    <p:set>
                                      <p:cBhvr>
                                        <p:cTn id="220" dur="1" fill="hold">
                                          <p:stCondLst>
                                            <p:cond delay="499"/>
                                          </p:stCondLst>
                                        </p:cTn>
                                        <p:tgtEl>
                                          <p:spTgt spid="68"/>
                                        </p:tgtEl>
                                        <p:attrNameLst>
                                          <p:attrName>style.visibility</p:attrName>
                                        </p:attrNameLst>
                                      </p:cBhvr>
                                      <p:to>
                                        <p:strVal val="hidden"/>
                                      </p:to>
                                    </p:set>
                                  </p:childTnLst>
                                </p:cTn>
                              </p:par>
                              <p:par>
                                <p:cTn id="221" presetID="10" presetClass="exit" presetSubtype="0" fill="hold" grpId="1" nodeType="withEffect">
                                  <p:stCondLst>
                                    <p:cond delay="0"/>
                                  </p:stCondLst>
                                  <p:childTnLst>
                                    <p:animEffect transition="out" filter="fade">
                                      <p:cBhvr>
                                        <p:cTn id="222" dur="500"/>
                                        <p:tgtEl>
                                          <p:spTgt spid="69"/>
                                        </p:tgtEl>
                                      </p:cBhvr>
                                    </p:animEffect>
                                    <p:set>
                                      <p:cBhvr>
                                        <p:cTn id="223" dur="1" fill="hold">
                                          <p:stCondLst>
                                            <p:cond delay="499"/>
                                          </p:stCondLst>
                                        </p:cTn>
                                        <p:tgtEl>
                                          <p:spTgt spid="69"/>
                                        </p:tgtEl>
                                        <p:attrNameLst>
                                          <p:attrName>style.visibility</p:attrName>
                                        </p:attrNameLst>
                                      </p:cBhvr>
                                      <p:to>
                                        <p:strVal val="hidden"/>
                                      </p:to>
                                    </p:set>
                                  </p:childTnLst>
                                </p:cTn>
                              </p:par>
                              <p:par>
                                <p:cTn id="224" presetID="10" presetClass="exit" presetSubtype="0" fill="hold" grpId="1" nodeType="withEffect">
                                  <p:stCondLst>
                                    <p:cond delay="0"/>
                                  </p:stCondLst>
                                  <p:childTnLst>
                                    <p:animEffect transition="out" filter="fade">
                                      <p:cBhvr>
                                        <p:cTn id="225" dur="500"/>
                                        <p:tgtEl>
                                          <p:spTgt spid="70"/>
                                        </p:tgtEl>
                                      </p:cBhvr>
                                    </p:animEffect>
                                    <p:set>
                                      <p:cBhvr>
                                        <p:cTn id="226" dur="1" fill="hold">
                                          <p:stCondLst>
                                            <p:cond delay="499"/>
                                          </p:stCondLst>
                                        </p:cTn>
                                        <p:tgtEl>
                                          <p:spTgt spid="70"/>
                                        </p:tgtEl>
                                        <p:attrNameLst>
                                          <p:attrName>style.visibility</p:attrName>
                                        </p:attrNameLst>
                                      </p:cBhvr>
                                      <p:to>
                                        <p:strVal val="hidden"/>
                                      </p:to>
                                    </p:set>
                                  </p:childTnLst>
                                </p:cTn>
                              </p:par>
                              <p:par>
                                <p:cTn id="227" presetID="10" presetClass="exit" presetSubtype="0" fill="hold" grpId="1" nodeType="withEffect">
                                  <p:stCondLst>
                                    <p:cond delay="0"/>
                                  </p:stCondLst>
                                  <p:childTnLst>
                                    <p:animEffect transition="out" filter="fade">
                                      <p:cBhvr>
                                        <p:cTn id="228" dur="500"/>
                                        <p:tgtEl>
                                          <p:spTgt spid="71"/>
                                        </p:tgtEl>
                                      </p:cBhvr>
                                    </p:animEffect>
                                    <p:set>
                                      <p:cBhvr>
                                        <p:cTn id="229" dur="1" fill="hold">
                                          <p:stCondLst>
                                            <p:cond delay="499"/>
                                          </p:stCondLst>
                                        </p:cTn>
                                        <p:tgtEl>
                                          <p:spTgt spid="71"/>
                                        </p:tgtEl>
                                        <p:attrNameLst>
                                          <p:attrName>style.visibility</p:attrName>
                                        </p:attrNameLst>
                                      </p:cBhvr>
                                      <p:to>
                                        <p:strVal val="hidden"/>
                                      </p:to>
                                    </p:set>
                                  </p:childTnLst>
                                </p:cTn>
                              </p:par>
                            </p:childTnLst>
                          </p:cTn>
                        </p:par>
                      </p:childTnLst>
                    </p:cTn>
                  </p:par>
                  <p:par>
                    <p:cTn id="230" fill="hold">
                      <p:stCondLst>
                        <p:cond delay="indefinite"/>
                      </p:stCondLst>
                      <p:childTnLst>
                        <p:par>
                          <p:cTn id="231" fill="hold">
                            <p:stCondLst>
                              <p:cond delay="0"/>
                            </p:stCondLst>
                            <p:childTnLst>
                              <p:par>
                                <p:cTn id="232" presetID="53" presetClass="entr" presetSubtype="16" fill="hold" grpId="0" nodeType="clickEffect">
                                  <p:stCondLst>
                                    <p:cond delay="0"/>
                                  </p:stCondLst>
                                  <p:childTnLst>
                                    <p:set>
                                      <p:cBhvr>
                                        <p:cTn id="233" dur="1" fill="hold">
                                          <p:stCondLst>
                                            <p:cond delay="0"/>
                                          </p:stCondLst>
                                        </p:cTn>
                                        <p:tgtEl>
                                          <p:spTgt spid="85"/>
                                        </p:tgtEl>
                                        <p:attrNameLst>
                                          <p:attrName>style.visibility</p:attrName>
                                        </p:attrNameLst>
                                      </p:cBhvr>
                                      <p:to>
                                        <p:strVal val="visible"/>
                                      </p:to>
                                    </p:set>
                                    <p:anim calcmode="lin" valueType="num">
                                      <p:cBhvr>
                                        <p:cTn id="234" dur="500" fill="hold"/>
                                        <p:tgtEl>
                                          <p:spTgt spid="85"/>
                                        </p:tgtEl>
                                        <p:attrNameLst>
                                          <p:attrName>ppt_w</p:attrName>
                                        </p:attrNameLst>
                                      </p:cBhvr>
                                      <p:tavLst>
                                        <p:tav tm="0">
                                          <p:val>
                                            <p:fltVal val="0"/>
                                          </p:val>
                                        </p:tav>
                                        <p:tav tm="100000">
                                          <p:val>
                                            <p:strVal val="#ppt_w"/>
                                          </p:val>
                                        </p:tav>
                                      </p:tavLst>
                                    </p:anim>
                                    <p:anim calcmode="lin" valueType="num">
                                      <p:cBhvr>
                                        <p:cTn id="235" dur="500" fill="hold"/>
                                        <p:tgtEl>
                                          <p:spTgt spid="85"/>
                                        </p:tgtEl>
                                        <p:attrNameLst>
                                          <p:attrName>ppt_h</p:attrName>
                                        </p:attrNameLst>
                                      </p:cBhvr>
                                      <p:tavLst>
                                        <p:tav tm="0">
                                          <p:val>
                                            <p:fltVal val="0"/>
                                          </p:val>
                                        </p:tav>
                                        <p:tav tm="100000">
                                          <p:val>
                                            <p:strVal val="#ppt_h"/>
                                          </p:val>
                                        </p:tav>
                                      </p:tavLst>
                                    </p:anim>
                                    <p:animEffect transition="in" filter="fade">
                                      <p:cBhvr>
                                        <p:cTn id="236" dur="500"/>
                                        <p:tgtEl>
                                          <p:spTgt spid="85"/>
                                        </p:tgtEl>
                                      </p:cBhvr>
                                    </p:animEffect>
                                  </p:childTnLst>
                                </p:cTn>
                              </p:par>
                            </p:childTnLst>
                          </p:cTn>
                        </p:par>
                      </p:childTnLst>
                    </p:cTn>
                  </p:par>
                  <p:par>
                    <p:cTn id="237" fill="hold">
                      <p:stCondLst>
                        <p:cond delay="indefinite"/>
                      </p:stCondLst>
                      <p:childTnLst>
                        <p:par>
                          <p:cTn id="238" fill="hold">
                            <p:stCondLst>
                              <p:cond delay="0"/>
                            </p:stCondLst>
                            <p:childTnLst>
                              <p:par>
                                <p:cTn id="239" presetID="22" presetClass="entr" presetSubtype="8" fill="hold" grpId="0" nodeType="clickEffect">
                                  <p:stCondLst>
                                    <p:cond delay="0"/>
                                  </p:stCondLst>
                                  <p:childTnLst>
                                    <p:set>
                                      <p:cBhvr>
                                        <p:cTn id="240" dur="1" fill="hold">
                                          <p:stCondLst>
                                            <p:cond delay="0"/>
                                          </p:stCondLst>
                                        </p:cTn>
                                        <p:tgtEl>
                                          <p:spTgt spid="27"/>
                                        </p:tgtEl>
                                        <p:attrNameLst>
                                          <p:attrName>style.visibility</p:attrName>
                                        </p:attrNameLst>
                                      </p:cBhvr>
                                      <p:to>
                                        <p:strVal val="visible"/>
                                      </p:to>
                                    </p:set>
                                    <p:animEffect transition="in" filter="wipe(left)">
                                      <p:cBhvr>
                                        <p:cTn id="241" dur="500"/>
                                        <p:tgtEl>
                                          <p:spTgt spid="27"/>
                                        </p:tgtEl>
                                      </p:cBhvr>
                                    </p:animEffect>
                                  </p:childTnLst>
                                </p:cTn>
                              </p:par>
                            </p:childTnLst>
                          </p:cTn>
                        </p:par>
                      </p:childTnLst>
                    </p:cTn>
                  </p:par>
                  <p:par>
                    <p:cTn id="242" fill="hold">
                      <p:stCondLst>
                        <p:cond delay="indefinite"/>
                      </p:stCondLst>
                      <p:childTnLst>
                        <p:par>
                          <p:cTn id="243" fill="hold">
                            <p:stCondLst>
                              <p:cond delay="0"/>
                            </p:stCondLst>
                            <p:childTnLst>
                              <p:par>
                                <p:cTn id="244" presetID="22" presetClass="entr" presetSubtype="8" fill="hold" grpId="0" nodeType="clickEffect">
                                  <p:stCondLst>
                                    <p:cond delay="0"/>
                                  </p:stCondLst>
                                  <p:childTnLst>
                                    <p:set>
                                      <p:cBhvr>
                                        <p:cTn id="245" dur="1" fill="hold">
                                          <p:stCondLst>
                                            <p:cond delay="0"/>
                                          </p:stCondLst>
                                        </p:cTn>
                                        <p:tgtEl>
                                          <p:spTgt spid="28"/>
                                        </p:tgtEl>
                                        <p:attrNameLst>
                                          <p:attrName>style.visibility</p:attrName>
                                        </p:attrNameLst>
                                      </p:cBhvr>
                                      <p:to>
                                        <p:strVal val="visible"/>
                                      </p:to>
                                    </p:set>
                                    <p:animEffect transition="in" filter="wipe(left)">
                                      <p:cBhvr>
                                        <p:cTn id="246" dur="500"/>
                                        <p:tgtEl>
                                          <p:spTgt spid="28"/>
                                        </p:tgtEl>
                                      </p:cBhvr>
                                    </p:animEffect>
                                  </p:childTnLst>
                                </p:cTn>
                              </p:par>
                            </p:childTnLst>
                          </p:cTn>
                        </p:par>
                      </p:childTnLst>
                    </p:cTn>
                  </p:par>
                  <p:par>
                    <p:cTn id="247" fill="hold">
                      <p:stCondLst>
                        <p:cond delay="indefinite"/>
                      </p:stCondLst>
                      <p:childTnLst>
                        <p:par>
                          <p:cTn id="248" fill="hold">
                            <p:stCondLst>
                              <p:cond delay="0"/>
                            </p:stCondLst>
                            <p:childTnLst>
                              <p:par>
                                <p:cTn id="249" presetID="22" presetClass="entr" presetSubtype="8" fill="hold" grpId="0" nodeType="clickEffect">
                                  <p:stCondLst>
                                    <p:cond delay="0"/>
                                  </p:stCondLst>
                                  <p:childTnLst>
                                    <p:set>
                                      <p:cBhvr>
                                        <p:cTn id="250" dur="1" fill="hold">
                                          <p:stCondLst>
                                            <p:cond delay="0"/>
                                          </p:stCondLst>
                                        </p:cTn>
                                        <p:tgtEl>
                                          <p:spTgt spid="29"/>
                                        </p:tgtEl>
                                        <p:attrNameLst>
                                          <p:attrName>style.visibility</p:attrName>
                                        </p:attrNameLst>
                                      </p:cBhvr>
                                      <p:to>
                                        <p:strVal val="visible"/>
                                      </p:to>
                                    </p:set>
                                    <p:animEffect transition="in" filter="wipe(left)">
                                      <p:cBhvr>
                                        <p:cTn id="251" dur="500"/>
                                        <p:tgtEl>
                                          <p:spTgt spid="29"/>
                                        </p:tgtEl>
                                      </p:cBhvr>
                                    </p:animEffect>
                                  </p:childTnLst>
                                </p:cTn>
                              </p:par>
                            </p:childTnLst>
                          </p:cTn>
                        </p:par>
                      </p:childTnLst>
                    </p:cTn>
                  </p:par>
                  <p:par>
                    <p:cTn id="252" fill="hold">
                      <p:stCondLst>
                        <p:cond delay="indefinite"/>
                      </p:stCondLst>
                      <p:childTnLst>
                        <p:par>
                          <p:cTn id="253" fill="hold">
                            <p:stCondLst>
                              <p:cond delay="0"/>
                            </p:stCondLst>
                            <p:childTnLst>
                              <p:par>
                                <p:cTn id="254" presetID="22" presetClass="entr" presetSubtype="8" fill="hold" grpId="0" nodeType="clickEffect">
                                  <p:stCondLst>
                                    <p:cond delay="0"/>
                                  </p:stCondLst>
                                  <p:childTnLst>
                                    <p:set>
                                      <p:cBhvr>
                                        <p:cTn id="255" dur="1" fill="hold">
                                          <p:stCondLst>
                                            <p:cond delay="0"/>
                                          </p:stCondLst>
                                        </p:cTn>
                                        <p:tgtEl>
                                          <p:spTgt spid="30"/>
                                        </p:tgtEl>
                                        <p:attrNameLst>
                                          <p:attrName>style.visibility</p:attrName>
                                        </p:attrNameLst>
                                      </p:cBhvr>
                                      <p:to>
                                        <p:strVal val="visible"/>
                                      </p:to>
                                    </p:set>
                                    <p:animEffect transition="in" filter="wipe(left)">
                                      <p:cBhvr>
                                        <p:cTn id="256" dur="500"/>
                                        <p:tgtEl>
                                          <p:spTgt spid="30"/>
                                        </p:tgtEl>
                                      </p:cBhvr>
                                    </p:animEffect>
                                  </p:childTnLst>
                                </p:cTn>
                              </p:par>
                            </p:childTnLst>
                          </p:cTn>
                        </p:par>
                      </p:childTnLst>
                    </p:cTn>
                  </p:par>
                  <p:par>
                    <p:cTn id="257" fill="hold">
                      <p:stCondLst>
                        <p:cond delay="indefinite"/>
                      </p:stCondLst>
                      <p:childTnLst>
                        <p:par>
                          <p:cTn id="258" fill="hold">
                            <p:stCondLst>
                              <p:cond delay="0"/>
                            </p:stCondLst>
                            <p:childTnLst>
                              <p:par>
                                <p:cTn id="259" presetID="22" presetClass="entr" presetSubtype="8" fill="hold" grpId="0" nodeType="clickEffect">
                                  <p:stCondLst>
                                    <p:cond delay="0"/>
                                  </p:stCondLst>
                                  <p:childTnLst>
                                    <p:set>
                                      <p:cBhvr>
                                        <p:cTn id="260" dur="1" fill="hold">
                                          <p:stCondLst>
                                            <p:cond delay="0"/>
                                          </p:stCondLst>
                                        </p:cTn>
                                        <p:tgtEl>
                                          <p:spTgt spid="31"/>
                                        </p:tgtEl>
                                        <p:attrNameLst>
                                          <p:attrName>style.visibility</p:attrName>
                                        </p:attrNameLst>
                                      </p:cBhvr>
                                      <p:to>
                                        <p:strVal val="visible"/>
                                      </p:to>
                                    </p:set>
                                    <p:animEffect transition="in" filter="wipe(left)">
                                      <p:cBhvr>
                                        <p:cTn id="261" dur="500"/>
                                        <p:tgtEl>
                                          <p:spTgt spid="31"/>
                                        </p:tgtEl>
                                      </p:cBhvr>
                                    </p:animEffect>
                                  </p:childTnLst>
                                </p:cTn>
                              </p:par>
                            </p:childTnLst>
                          </p:cTn>
                        </p:par>
                      </p:childTnLst>
                    </p:cTn>
                  </p:par>
                  <p:par>
                    <p:cTn id="262" fill="hold">
                      <p:stCondLst>
                        <p:cond delay="indefinite"/>
                      </p:stCondLst>
                      <p:childTnLst>
                        <p:par>
                          <p:cTn id="263" fill="hold">
                            <p:stCondLst>
                              <p:cond delay="0"/>
                            </p:stCondLst>
                            <p:childTnLst>
                              <p:par>
                                <p:cTn id="264" presetID="22" presetClass="entr" presetSubtype="8" fill="hold" grpId="0" nodeType="clickEffect">
                                  <p:stCondLst>
                                    <p:cond delay="0"/>
                                  </p:stCondLst>
                                  <p:childTnLst>
                                    <p:set>
                                      <p:cBhvr>
                                        <p:cTn id="265" dur="1" fill="hold">
                                          <p:stCondLst>
                                            <p:cond delay="0"/>
                                          </p:stCondLst>
                                        </p:cTn>
                                        <p:tgtEl>
                                          <p:spTgt spid="41"/>
                                        </p:tgtEl>
                                        <p:attrNameLst>
                                          <p:attrName>style.visibility</p:attrName>
                                        </p:attrNameLst>
                                      </p:cBhvr>
                                      <p:to>
                                        <p:strVal val="visible"/>
                                      </p:to>
                                    </p:set>
                                    <p:animEffect transition="in" filter="wipe(left)">
                                      <p:cBhvr>
                                        <p:cTn id="266" dur="500"/>
                                        <p:tgtEl>
                                          <p:spTgt spid="41"/>
                                        </p:tgtEl>
                                      </p:cBhvr>
                                    </p:animEffect>
                                  </p:childTnLst>
                                </p:cTn>
                              </p:par>
                              <p:par>
                                <p:cTn id="267" presetID="10" presetClass="exit" presetSubtype="0" fill="hold" grpId="1" nodeType="withEffect">
                                  <p:stCondLst>
                                    <p:cond delay="0"/>
                                  </p:stCondLst>
                                  <p:childTnLst>
                                    <p:animEffect transition="out" filter="fade">
                                      <p:cBhvr>
                                        <p:cTn id="268" dur="500"/>
                                        <p:tgtEl>
                                          <p:spTgt spid="85"/>
                                        </p:tgtEl>
                                      </p:cBhvr>
                                    </p:animEffect>
                                    <p:set>
                                      <p:cBhvr>
                                        <p:cTn id="269" dur="1" fill="hold">
                                          <p:stCondLst>
                                            <p:cond delay="499"/>
                                          </p:stCondLst>
                                        </p:cTn>
                                        <p:tgtEl>
                                          <p:spTgt spid="85"/>
                                        </p:tgtEl>
                                        <p:attrNameLst>
                                          <p:attrName>style.visibility</p:attrName>
                                        </p:attrNameLst>
                                      </p:cBhvr>
                                      <p:to>
                                        <p:strVal val="hidden"/>
                                      </p:to>
                                    </p:set>
                                  </p:childTnLst>
                                </p:cTn>
                              </p:par>
                            </p:childTnLst>
                          </p:cTn>
                        </p:par>
                      </p:childTnLst>
                    </p:cTn>
                  </p:par>
                  <p:par>
                    <p:cTn id="270" fill="hold">
                      <p:stCondLst>
                        <p:cond delay="indefinite"/>
                      </p:stCondLst>
                      <p:childTnLst>
                        <p:par>
                          <p:cTn id="271" fill="hold">
                            <p:stCondLst>
                              <p:cond delay="0"/>
                            </p:stCondLst>
                            <p:childTnLst>
                              <p:par>
                                <p:cTn id="272" presetID="22" presetClass="entr" presetSubtype="8" fill="hold" nodeType="clickEffect">
                                  <p:stCondLst>
                                    <p:cond delay="0"/>
                                  </p:stCondLst>
                                  <p:childTnLst>
                                    <p:set>
                                      <p:cBhvr>
                                        <p:cTn id="273" dur="1" fill="hold">
                                          <p:stCondLst>
                                            <p:cond delay="0"/>
                                          </p:stCondLst>
                                        </p:cTn>
                                        <p:tgtEl>
                                          <p:spTgt spid="33">
                                            <p:txEl>
                                              <p:pRg st="0" end="0"/>
                                            </p:txEl>
                                          </p:spTgt>
                                        </p:tgtEl>
                                        <p:attrNameLst>
                                          <p:attrName>style.visibility</p:attrName>
                                        </p:attrNameLst>
                                      </p:cBhvr>
                                      <p:to>
                                        <p:strVal val="visible"/>
                                      </p:to>
                                    </p:set>
                                    <p:animEffect transition="in" filter="wipe(left)">
                                      <p:cBhvr>
                                        <p:cTn id="274" dur="500"/>
                                        <p:tgtEl>
                                          <p:spTgt spid="33">
                                            <p:txEl>
                                              <p:pRg st="0" end="0"/>
                                            </p:txEl>
                                          </p:spTgt>
                                        </p:tgtEl>
                                      </p:cBhvr>
                                    </p:animEffect>
                                  </p:childTnLst>
                                </p:cTn>
                              </p:par>
                            </p:childTnLst>
                          </p:cTn>
                        </p:par>
                      </p:childTnLst>
                    </p:cTn>
                  </p:par>
                  <p:par>
                    <p:cTn id="275" fill="hold">
                      <p:stCondLst>
                        <p:cond delay="indefinite"/>
                      </p:stCondLst>
                      <p:childTnLst>
                        <p:par>
                          <p:cTn id="276" fill="hold">
                            <p:stCondLst>
                              <p:cond delay="0"/>
                            </p:stCondLst>
                            <p:childTnLst>
                              <p:par>
                                <p:cTn id="277" presetID="53" presetClass="entr" presetSubtype="16" fill="hold" grpId="0" nodeType="clickEffect">
                                  <p:stCondLst>
                                    <p:cond delay="0"/>
                                  </p:stCondLst>
                                  <p:childTnLst>
                                    <p:set>
                                      <p:cBhvr>
                                        <p:cTn id="278" dur="1" fill="hold">
                                          <p:stCondLst>
                                            <p:cond delay="0"/>
                                          </p:stCondLst>
                                        </p:cTn>
                                        <p:tgtEl>
                                          <p:spTgt spid="86"/>
                                        </p:tgtEl>
                                        <p:attrNameLst>
                                          <p:attrName>style.visibility</p:attrName>
                                        </p:attrNameLst>
                                      </p:cBhvr>
                                      <p:to>
                                        <p:strVal val="visible"/>
                                      </p:to>
                                    </p:set>
                                    <p:anim calcmode="lin" valueType="num">
                                      <p:cBhvr>
                                        <p:cTn id="279" dur="500" fill="hold"/>
                                        <p:tgtEl>
                                          <p:spTgt spid="86"/>
                                        </p:tgtEl>
                                        <p:attrNameLst>
                                          <p:attrName>ppt_w</p:attrName>
                                        </p:attrNameLst>
                                      </p:cBhvr>
                                      <p:tavLst>
                                        <p:tav tm="0">
                                          <p:val>
                                            <p:fltVal val="0"/>
                                          </p:val>
                                        </p:tav>
                                        <p:tav tm="100000">
                                          <p:val>
                                            <p:strVal val="#ppt_w"/>
                                          </p:val>
                                        </p:tav>
                                      </p:tavLst>
                                    </p:anim>
                                    <p:anim calcmode="lin" valueType="num">
                                      <p:cBhvr>
                                        <p:cTn id="280" dur="500" fill="hold"/>
                                        <p:tgtEl>
                                          <p:spTgt spid="86"/>
                                        </p:tgtEl>
                                        <p:attrNameLst>
                                          <p:attrName>ppt_h</p:attrName>
                                        </p:attrNameLst>
                                      </p:cBhvr>
                                      <p:tavLst>
                                        <p:tav tm="0">
                                          <p:val>
                                            <p:fltVal val="0"/>
                                          </p:val>
                                        </p:tav>
                                        <p:tav tm="100000">
                                          <p:val>
                                            <p:strVal val="#ppt_h"/>
                                          </p:val>
                                        </p:tav>
                                      </p:tavLst>
                                    </p:anim>
                                    <p:animEffect transition="in" filter="fade">
                                      <p:cBhvr>
                                        <p:cTn id="281" dur="500"/>
                                        <p:tgtEl>
                                          <p:spTgt spid="86"/>
                                        </p:tgtEl>
                                      </p:cBhvr>
                                    </p:animEffect>
                                  </p:childTnLst>
                                </p:cTn>
                              </p:par>
                            </p:childTnLst>
                          </p:cTn>
                        </p:par>
                      </p:childTnLst>
                    </p:cTn>
                  </p:par>
                  <p:par>
                    <p:cTn id="282" fill="hold">
                      <p:stCondLst>
                        <p:cond delay="indefinite"/>
                      </p:stCondLst>
                      <p:childTnLst>
                        <p:par>
                          <p:cTn id="283" fill="hold">
                            <p:stCondLst>
                              <p:cond delay="0"/>
                            </p:stCondLst>
                            <p:childTnLst>
                              <p:par>
                                <p:cTn id="284" presetID="22" presetClass="entr" presetSubtype="8" fill="hold" grpId="0" nodeType="clickEffect">
                                  <p:stCondLst>
                                    <p:cond delay="0"/>
                                  </p:stCondLst>
                                  <p:childTnLst>
                                    <p:set>
                                      <p:cBhvr>
                                        <p:cTn id="285" dur="1" fill="hold">
                                          <p:stCondLst>
                                            <p:cond delay="0"/>
                                          </p:stCondLst>
                                        </p:cTn>
                                        <p:tgtEl>
                                          <p:spTgt spid="35"/>
                                        </p:tgtEl>
                                        <p:attrNameLst>
                                          <p:attrName>style.visibility</p:attrName>
                                        </p:attrNameLst>
                                      </p:cBhvr>
                                      <p:to>
                                        <p:strVal val="visible"/>
                                      </p:to>
                                    </p:set>
                                    <p:animEffect transition="in" filter="wipe(left)">
                                      <p:cBhvr>
                                        <p:cTn id="286" dur="500"/>
                                        <p:tgtEl>
                                          <p:spTgt spid="35"/>
                                        </p:tgtEl>
                                      </p:cBhvr>
                                    </p:animEffect>
                                  </p:childTnLst>
                                </p:cTn>
                              </p:par>
                            </p:childTnLst>
                          </p:cTn>
                        </p:par>
                      </p:childTnLst>
                    </p:cTn>
                  </p:par>
                  <p:par>
                    <p:cTn id="287" fill="hold">
                      <p:stCondLst>
                        <p:cond delay="indefinite"/>
                      </p:stCondLst>
                      <p:childTnLst>
                        <p:par>
                          <p:cTn id="288" fill="hold">
                            <p:stCondLst>
                              <p:cond delay="0"/>
                            </p:stCondLst>
                            <p:childTnLst>
                              <p:par>
                                <p:cTn id="289" presetID="22" presetClass="entr" presetSubtype="8" fill="hold" grpId="0" nodeType="clickEffect">
                                  <p:stCondLst>
                                    <p:cond delay="0"/>
                                  </p:stCondLst>
                                  <p:childTnLst>
                                    <p:set>
                                      <p:cBhvr>
                                        <p:cTn id="290" dur="1" fill="hold">
                                          <p:stCondLst>
                                            <p:cond delay="0"/>
                                          </p:stCondLst>
                                        </p:cTn>
                                        <p:tgtEl>
                                          <p:spTgt spid="36"/>
                                        </p:tgtEl>
                                        <p:attrNameLst>
                                          <p:attrName>style.visibility</p:attrName>
                                        </p:attrNameLst>
                                      </p:cBhvr>
                                      <p:to>
                                        <p:strVal val="visible"/>
                                      </p:to>
                                    </p:set>
                                    <p:animEffect transition="in" filter="wipe(left)">
                                      <p:cBhvr>
                                        <p:cTn id="291" dur="500"/>
                                        <p:tgtEl>
                                          <p:spTgt spid="36"/>
                                        </p:tgtEl>
                                      </p:cBhvr>
                                    </p:animEffect>
                                  </p:childTnLst>
                                </p:cTn>
                              </p:par>
                            </p:childTnLst>
                          </p:cTn>
                        </p:par>
                      </p:childTnLst>
                    </p:cTn>
                  </p:par>
                  <p:par>
                    <p:cTn id="292" fill="hold">
                      <p:stCondLst>
                        <p:cond delay="indefinite"/>
                      </p:stCondLst>
                      <p:childTnLst>
                        <p:par>
                          <p:cTn id="293" fill="hold">
                            <p:stCondLst>
                              <p:cond delay="0"/>
                            </p:stCondLst>
                            <p:childTnLst>
                              <p:par>
                                <p:cTn id="294" presetID="22" presetClass="entr" presetSubtype="8" fill="hold" grpId="0" nodeType="clickEffect">
                                  <p:stCondLst>
                                    <p:cond delay="0"/>
                                  </p:stCondLst>
                                  <p:childTnLst>
                                    <p:set>
                                      <p:cBhvr>
                                        <p:cTn id="295" dur="1" fill="hold">
                                          <p:stCondLst>
                                            <p:cond delay="0"/>
                                          </p:stCondLst>
                                        </p:cTn>
                                        <p:tgtEl>
                                          <p:spTgt spid="37"/>
                                        </p:tgtEl>
                                        <p:attrNameLst>
                                          <p:attrName>style.visibility</p:attrName>
                                        </p:attrNameLst>
                                      </p:cBhvr>
                                      <p:to>
                                        <p:strVal val="visible"/>
                                      </p:to>
                                    </p:set>
                                    <p:animEffect transition="in" filter="wipe(left)">
                                      <p:cBhvr>
                                        <p:cTn id="296" dur="500"/>
                                        <p:tgtEl>
                                          <p:spTgt spid="37"/>
                                        </p:tgtEl>
                                      </p:cBhvr>
                                    </p:animEffect>
                                  </p:childTnLst>
                                </p:cTn>
                              </p:par>
                            </p:childTnLst>
                          </p:cTn>
                        </p:par>
                      </p:childTnLst>
                    </p:cTn>
                  </p:par>
                  <p:par>
                    <p:cTn id="297" fill="hold">
                      <p:stCondLst>
                        <p:cond delay="indefinite"/>
                      </p:stCondLst>
                      <p:childTnLst>
                        <p:par>
                          <p:cTn id="298" fill="hold">
                            <p:stCondLst>
                              <p:cond delay="0"/>
                            </p:stCondLst>
                            <p:childTnLst>
                              <p:par>
                                <p:cTn id="299" presetID="22" presetClass="entr" presetSubtype="8" fill="hold" grpId="0" nodeType="clickEffect">
                                  <p:stCondLst>
                                    <p:cond delay="0"/>
                                  </p:stCondLst>
                                  <p:childTnLst>
                                    <p:set>
                                      <p:cBhvr>
                                        <p:cTn id="300" dur="1" fill="hold">
                                          <p:stCondLst>
                                            <p:cond delay="0"/>
                                          </p:stCondLst>
                                        </p:cTn>
                                        <p:tgtEl>
                                          <p:spTgt spid="39"/>
                                        </p:tgtEl>
                                        <p:attrNameLst>
                                          <p:attrName>style.visibility</p:attrName>
                                        </p:attrNameLst>
                                      </p:cBhvr>
                                      <p:to>
                                        <p:strVal val="visible"/>
                                      </p:to>
                                    </p:set>
                                    <p:animEffect transition="in" filter="wipe(left)">
                                      <p:cBhvr>
                                        <p:cTn id="301" dur="500"/>
                                        <p:tgtEl>
                                          <p:spTgt spid="39"/>
                                        </p:tgtEl>
                                      </p:cBhvr>
                                    </p:animEffect>
                                  </p:childTnLst>
                                </p:cTn>
                              </p:par>
                            </p:childTnLst>
                          </p:cTn>
                        </p:par>
                      </p:childTnLst>
                    </p:cTn>
                  </p:par>
                  <p:par>
                    <p:cTn id="302" fill="hold">
                      <p:stCondLst>
                        <p:cond delay="indefinite"/>
                      </p:stCondLst>
                      <p:childTnLst>
                        <p:par>
                          <p:cTn id="303" fill="hold">
                            <p:stCondLst>
                              <p:cond delay="0"/>
                            </p:stCondLst>
                            <p:childTnLst>
                              <p:par>
                                <p:cTn id="304" presetID="22" presetClass="entr" presetSubtype="8" fill="hold" grpId="0" nodeType="clickEffect">
                                  <p:stCondLst>
                                    <p:cond delay="0"/>
                                  </p:stCondLst>
                                  <p:childTnLst>
                                    <p:set>
                                      <p:cBhvr>
                                        <p:cTn id="305" dur="1" fill="hold">
                                          <p:stCondLst>
                                            <p:cond delay="0"/>
                                          </p:stCondLst>
                                        </p:cTn>
                                        <p:tgtEl>
                                          <p:spTgt spid="38"/>
                                        </p:tgtEl>
                                        <p:attrNameLst>
                                          <p:attrName>style.visibility</p:attrName>
                                        </p:attrNameLst>
                                      </p:cBhvr>
                                      <p:to>
                                        <p:strVal val="visible"/>
                                      </p:to>
                                    </p:set>
                                    <p:animEffect transition="in" filter="wipe(left)">
                                      <p:cBhvr>
                                        <p:cTn id="306" dur="500"/>
                                        <p:tgtEl>
                                          <p:spTgt spid="38"/>
                                        </p:tgtEl>
                                      </p:cBhvr>
                                    </p:animEffect>
                                  </p:childTnLst>
                                </p:cTn>
                              </p:par>
                            </p:childTnLst>
                          </p:cTn>
                        </p:par>
                      </p:childTnLst>
                    </p:cTn>
                  </p:par>
                  <p:par>
                    <p:cTn id="307" fill="hold">
                      <p:stCondLst>
                        <p:cond delay="indefinite"/>
                      </p:stCondLst>
                      <p:childTnLst>
                        <p:par>
                          <p:cTn id="308" fill="hold">
                            <p:stCondLst>
                              <p:cond delay="0"/>
                            </p:stCondLst>
                            <p:childTnLst>
                              <p:par>
                                <p:cTn id="309" presetID="22" presetClass="entr" presetSubtype="8" fill="hold" grpId="0" nodeType="clickEffect">
                                  <p:stCondLst>
                                    <p:cond delay="0"/>
                                  </p:stCondLst>
                                  <p:childTnLst>
                                    <p:set>
                                      <p:cBhvr>
                                        <p:cTn id="310" dur="1" fill="hold">
                                          <p:stCondLst>
                                            <p:cond delay="0"/>
                                          </p:stCondLst>
                                        </p:cTn>
                                        <p:tgtEl>
                                          <p:spTgt spid="40"/>
                                        </p:tgtEl>
                                        <p:attrNameLst>
                                          <p:attrName>style.visibility</p:attrName>
                                        </p:attrNameLst>
                                      </p:cBhvr>
                                      <p:to>
                                        <p:strVal val="visible"/>
                                      </p:to>
                                    </p:set>
                                    <p:animEffect transition="in" filter="wipe(left)">
                                      <p:cBhvr>
                                        <p:cTn id="311" dur="500"/>
                                        <p:tgtEl>
                                          <p:spTgt spid="40"/>
                                        </p:tgtEl>
                                      </p:cBhvr>
                                    </p:animEffect>
                                  </p:childTnLst>
                                </p:cTn>
                              </p:par>
                              <p:par>
                                <p:cTn id="312" presetID="10" presetClass="exit" presetSubtype="0" fill="hold" grpId="1" nodeType="withEffect">
                                  <p:stCondLst>
                                    <p:cond delay="0"/>
                                  </p:stCondLst>
                                  <p:childTnLst>
                                    <p:animEffect transition="out" filter="fade">
                                      <p:cBhvr>
                                        <p:cTn id="313" dur="500"/>
                                        <p:tgtEl>
                                          <p:spTgt spid="86"/>
                                        </p:tgtEl>
                                      </p:cBhvr>
                                    </p:animEffect>
                                    <p:set>
                                      <p:cBhvr>
                                        <p:cTn id="314" dur="1" fill="hold">
                                          <p:stCondLst>
                                            <p:cond delay="499"/>
                                          </p:stCondLst>
                                        </p:cTn>
                                        <p:tgtEl>
                                          <p:spTgt spid="86"/>
                                        </p:tgtEl>
                                        <p:attrNameLst>
                                          <p:attrName>style.visibility</p:attrName>
                                        </p:attrNameLst>
                                      </p:cBhvr>
                                      <p:to>
                                        <p:strVal val="hidden"/>
                                      </p:to>
                                    </p:set>
                                  </p:childTnLst>
                                </p:cTn>
                              </p:par>
                            </p:childTnLst>
                          </p:cTn>
                        </p:par>
                      </p:childTnLst>
                    </p:cTn>
                  </p:par>
                  <p:par>
                    <p:cTn id="315" fill="hold">
                      <p:stCondLst>
                        <p:cond delay="indefinite"/>
                      </p:stCondLst>
                      <p:childTnLst>
                        <p:par>
                          <p:cTn id="316" fill="hold">
                            <p:stCondLst>
                              <p:cond delay="0"/>
                            </p:stCondLst>
                            <p:childTnLst>
                              <p:par>
                                <p:cTn id="317" presetID="22" presetClass="entr" presetSubtype="8" fill="hold" grpId="0" nodeType="clickEffect">
                                  <p:stCondLst>
                                    <p:cond delay="0"/>
                                  </p:stCondLst>
                                  <p:childTnLst>
                                    <p:set>
                                      <p:cBhvr>
                                        <p:cTn id="318" dur="1" fill="hold">
                                          <p:stCondLst>
                                            <p:cond delay="0"/>
                                          </p:stCondLst>
                                        </p:cTn>
                                        <p:tgtEl>
                                          <p:spTgt spid="77"/>
                                        </p:tgtEl>
                                        <p:attrNameLst>
                                          <p:attrName>style.visibility</p:attrName>
                                        </p:attrNameLst>
                                      </p:cBhvr>
                                      <p:to>
                                        <p:strVal val="visible"/>
                                      </p:to>
                                    </p:set>
                                    <p:animEffect transition="in" filter="wipe(left)">
                                      <p:cBhvr>
                                        <p:cTn id="319" dur="500"/>
                                        <p:tgtEl>
                                          <p:spTgt spid="77"/>
                                        </p:tgtEl>
                                      </p:cBhvr>
                                    </p:animEffect>
                                  </p:childTnLst>
                                </p:cTn>
                              </p:par>
                            </p:childTnLst>
                          </p:cTn>
                        </p:par>
                      </p:childTnLst>
                    </p:cTn>
                  </p:par>
                  <p:par>
                    <p:cTn id="320" fill="hold">
                      <p:stCondLst>
                        <p:cond delay="indefinite"/>
                      </p:stCondLst>
                      <p:childTnLst>
                        <p:par>
                          <p:cTn id="321" fill="hold">
                            <p:stCondLst>
                              <p:cond delay="0"/>
                            </p:stCondLst>
                            <p:childTnLst>
                              <p:par>
                                <p:cTn id="322" presetID="22" presetClass="entr" presetSubtype="8" fill="hold" grpId="0" nodeType="clickEffect">
                                  <p:stCondLst>
                                    <p:cond delay="0"/>
                                  </p:stCondLst>
                                  <p:childTnLst>
                                    <p:set>
                                      <p:cBhvr>
                                        <p:cTn id="323" dur="1" fill="hold">
                                          <p:stCondLst>
                                            <p:cond delay="0"/>
                                          </p:stCondLst>
                                        </p:cTn>
                                        <p:tgtEl>
                                          <p:spTgt spid="79"/>
                                        </p:tgtEl>
                                        <p:attrNameLst>
                                          <p:attrName>style.visibility</p:attrName>
                                        </p:attrNameLst>
                                      </p:cBhvr>
                                      <p:to>
                                        <p:strVal val="visible"/>
                                      </p:to>
                                    </p:set>
                                    <p:animEffect transition="in" filter="wipe(left)">
                                      <p:cBhvr>
                                        <p:cTn id="324" dur="500"/>
                                        <p:tgtEl>
                                          <p:spTgt spid="79"/>
                                        </p:tgtEl>
                                      </p:cBhvr>
                                    </p:animEffect>
                                  </p:childTnLst>
                                </p:cTn>
                              </p:par>
                              <p:par>
                                <p:cTn id="325" presetID="22" presetClass="entr" presetSubtype="1" fill="hold" nodeType="withEffect">
                                  <p:stCondLst>
                                    <p:cond delay="0"/>
                                  </p:stCondLst>
                                  <p:childTnLst>
                                    <p:set>
                                      <p:cBhvr>
                                        <p:cTn id="326" dur="1" fill="hold">
                                          <p:stCondLst>
                                            <p:cond delay="0"/>
                                          </p:stCondLst>
                                        </p:cTn>
                                        <p:tgtEl>
                                          <p:spTgt spid="78"/>
                                        </p:tgtEl>
                                        <p:attrNameLst>
                                          <p:attrName>style.visibility</p:attrName>
                                        </p:attrNameLst>
                                      </p:cBhvr>
                                      <p:to>
                                        <p:strVal val="visible"/>
                                      </p:to>
                                    </p:set>
                                    <p:animEffect transition="in" filter="wipe(up)">
                                      <p:cBhvr>
                                        <p:cTn id="327" dur="500"/>
                                        <p:tgtEl>
                                          <p:spTgt spid="78"/>
                                        </p:tgtEl>
                                      </p:cBhvr>
                                    </p:animEffect>
                                  </p:childTnLst>
                                </p:cTn>
                              </p:par>
                              <p:par>
                                <p:cTn id="328" presetID="22" presetClass="exit" presetSubtype="8" fill="hold" grpId="1" nodeType="withEffect">
                                  <p:stCondLst>
                                    <p:cond delay="0"/>
                                  </p:stCondLst>
                                  <p:childTnLst>
                                    <p:animEffect transition="out" filter="wipe(left)">
                                      <p:cBhvr>
                                        <p:cTn id="329" dur="500"/>
                                        <p:tgtEl>
                                          <p:spTgt spid="77"/>
                                        </p:tgtEl>
                                      </p:cBhvr>
                                    </p:animEffect>
                                    <p:set>
                                      <p:cBhvr>
                                        <p:cTn id="330" dur="1" fill="hold">
                                          <p:stCondLst>
                                            <p:cond delay="499"/>
                                          </p:stCondLst>
                                        </p:cTn>
                                        <p:tgtEl>
                                          <p:spTgt spid="77"/>
                                        </p:tgtEl>
                                        <p:attrNameLst>
                                          <p:attrName>style.visibility</p:attrName>
                                        </p:attrNameLst>
                                      </p:cBhvr>
                                      <p:to>
                                        <p:strVal val="hidden"/>
                                      </p:to>
                                    </p:set>
                                  </p:childTnLst>
                                </p:cTn>
                              </p:par>
                            </p:childTnLst>
                          </p:cTn>
                        </p:par>
                      </p:childTnLst>
                    </p:cTn>
                  </p:par>
                  <p:par>
                    <p:cTn id="331" fill="hold">
                      <p:stCondLst>
                        <p:cond delay="indefinite"/>
                      </p:stCondLst>
                      <p:childTnLst>
                        <p:par>
                          <p:cTn id="332" fill="hold">
                            <p:stCondLst>
                              <p:cond delay="0"/>
                            </p:stCondLst>
                            <p:childTnLst>
                              <p:par>
                                <p:cTn id="333" presetID="22" presetClass="entr" presetSubtype="8" fill="hold" grpId="0" nodeType="clickEffect">
                                  <p:stCondLst>
                                    <p:cond delay="0"/>
                                  </p:stCondLst>
                                  <p:childTnLst>
                                    <p:set>
                                      <p:cBhvr>
                                        <p:cTn id="334" dur="1" fill="hold">
                                          <p:stCondLst>
                                            <p:cond delay="0"/>
                                          </p:stCondLst>
                                        </p:cTn>
                                        <p:tgtEl>
                                          <p:spTgt spid="80"/>
                                        </p:tgtEl>
                                        <p:attrNameLst>
                                          <p:attrName>style.visibility</p:attrName>
                                        </p:attrNameLst>
                                      </p:cBhvr>
                                      <p:to>
                                        <p:strVal val="visible"/>
                                      </p:to>
                                    </p:set>
                                    <p:animEffect transition="in" filter="wipe(left)">
                                      <p:cBhvr>
                                        <p:cTn id="335" dur="500"/>
                                        <p:tgtEl>
                                          <p:spTgt spid="80"/>
                                        </p:tgtEl>
                                      </p:cBhvr>
                                    </p:animEffect>
                                  </p:childTnLst>
                                </p:cTn>
                              </p:par>
                            </p:childTnLst>
                          </p:cTn>
                        </p:par>
                      </p:childTnLst>
                    </p:cTn>
                  </p:par>
                  <p:par>
                    <p:cTn id="336" fill="hold">
                      <p:stCondLst>
                        <p:cond delay="indefinite"/>
                      </p:stCondLst>
                      <p:childTnLst>
                        <p:par>
                          <p:cTn id="337" fill="hold">
                            <p:stCondLst>
                              <p:cond delay="0"/>
                            </p:stCondLst>
                            <p:childTnLst>
                              <p:par>
                                <p:cTn id="338" presetID="22" presetClass="entr" presetSubtype="8" fill="hold" nodeType="clickEffect">
                                  <p:stCondLst>
                                    <p:cond delay="0"/>
                                  </p:stCondLst>
                                  <p:childTnLst>
                                    <p:set>
                                      <p:cBhvr>
                                        <p:cTn id="339" dur="1" fill="hold">
                                          <p:stCondLst>
                                            <p:cond delay="0"/>
                                          </p:stCondLst>
                                        </p:cTn>
                                        <p:tgtEl>
                                          <p:spTgt spid="81">
                                            <p:txEl>
                                              <p:pRg st="0" end="0"/>
                                            </p:txEl>
                                          </p:spTgt>
                                        </p:tgtEl>
                                        <p:attrNameLst>
                                          <p:attrName>style.visibility</p:attrName>
                                        </p:attrNameLst>
                                      </p:cBhvr>
                                      <p:to>
                                        <p:strVal val="visible"/>
                                      </p:to>
                                    </p:set>
                                    <p:animEffect transition="in" filter="wipe(left)">
                                      <p:cBhvr>
                                        <p:cTn id="340" dur="500"/>
                                        <p:tgtEl>
                                          <p:spTgt spid="81">
                                            <p:txEl>
                                              <p:pRg st="0" end="0"/>
                                            </p:txEl>
                                          </p:spTgt>
                                        </p:tgtEl>
                                      </p:cBhvr>
                                    </p:animEffect>
                                  </p:childTnLst>
                                </p:cTn>
                              </p:par>
                            </p:childTnLst>
                          </p:cTn>
                        </p:par>
                      </p:childTnLst>
                    </p:cTn>
                  </p:par>
                  <p:par>
                    <p:cTn id="341" fill="hold">
                      <p:stCondLst>
                        <p:cond delay="indefinite"/>
                      </p:stCondLst>
                      <p:childTnLst>
                        <p:par>
                          <p:cTn id="342" fill="hold">
                            <p:stCondLst>
                              <p:cond delay="0"/>
                            </p:stCondLst>
                            <p:childTnLst>
                              <p:par>
                                <p:cTn id="343" presetID="22" presetClass="entr" presetSubtype="8" fill="hold" grpId="0" nodeType="clickEffect">
                                  <p:stCondLst>
                                    <p:cond delay="0"/>
                                  </p:stCondLst>
                                  <p:childTnLst>
                                    <p:set>
                                      <p:cBhvr>
                                        <p:cTn id="344" dur="1" fill="hold">
                                          <p:stCondLst>
                                            <p:cond delay="0"/>
                                          </p:stCondLst>
                                        </p:cTn>
                                        <p:tgtEl>
                                          <p:spTgt spid="82"/>
                                        </p:tgtEl>
                                        <p:attrNameLst>
                                          <p:attrName>style.visibility</p:attrName>
                                        </p:attrNameLst>
                                      </p:cBhvr>
                                      <p:to>
                                        <p:strVal val="visible"/>
                                      </p:to>
                                    </p:set>
                                    <p:animEffect transition="in" filter="wipe(left)">
                                      <p:cBhvr>
                                        <p:cTn id="345" dur="500"/>
                                        <p:tgtEl>
                                          <p:spTgt spid="82"/>
                                        </p:tgtEl>
                                      </p:cBhvr>
                                    </p:animEffect>
                                  </p:childTnLst>
                                </p:cTn>
                              </p:par>
                            </p:childTnLst>
                          </p:cTn>
                        </p:par>
                      </p:childTnLst>
                    </p:cTn>
                  </p:par>
                  <p:par>
                    <p:cTn id="346" fill="hold">
                      <p:stCondLst>
                        <p:cond delay="indefinite"/>
                      </p:stCondLst>
                      <p:childTnLst>
                        <p:par>
                          <p:cTn id="347" fill="hold">
                            <p:stCondLst>
                              <p:cond delay="0"/>
                            </p:stCondLst>
                            <p:childTnLst>
                              <p:par>
                                <p:cTn id="348" presetID="22" presetClass="entr" presetSubtype="8" fill="hold" grpId="0" nodeType="clickEffect">
                                  <p:stCondLst>
                                    <p:cond delay="0"/>
                                  </p:stCondLst>
                                  <p:childTnLst>
                                    <p:set>
                                      <p:cBhvr>
                                        <p:cTn id="349" dur="1" fill="hold">
                                          <p:stCondLst>
                                            <p:cond delay="0"/>
                                          </p:stCondLst>
                                        </p:cTn>
                                        <p:tgtEl>
                                          <p:spTgt spid="83"/>
                                        </p:tgtEl>
                                        <p:attrNameLst>
                                          <p:attrName>style.visibility</p:attrName>
                                        </p:attrNameLst>
                                      </p:cBhvr>
                                      <p:to>
                                        <p:strVal val="visible"/>
                                      </p:to>
                                    </p:set>
                                    <p:animEffect transition="in" filter="wipe(left)">
                                      <p:cBhvr>
                                        <p:cTn id="350" dur="500"/>
                                        <p:tgtEl>
                                          <p:spTgt spid="83"/>
                                        </p:tgtEl>
                                      </p:cBhvr>
                                    </p:animEffect>
                                  </p:childTnLst>
                                </p:cTn>
                              </p:par>
                            </p:childTnLst>
                          </p:cTn>
                        </p:par>
                      </p:childTnLst>
                    </p:cTn>
                  </p:par>
                  <p:par>
                    <p:cTn id="351" fill="hold">
                      <p:stCondLst>
                        <p:cond delay="indefinite"/>
                      </p:stCondLst>
                      <p:childTnLst>
                        <p:par>
                          <p:cTn id="352" fill="hold">
                            <p:stCondLst>
                              <p:cond delay="0"/>
                            </p:stCondLst>
                            <p:childTnLst>
                              <p:par>
                                <p:cTn id="353" presetID="22" presetClass="entr" presetSubtype="8" fill="hold" grpId="0" nodeType="clickEffect">
                                  <p:stCondLst>
                                    <p:cond delay="0"/>
                                  </p:stCondLst>
                                  <p:childTnLst>
                                    <p:set>
                                      <p:cBhvr>
                                        <p:cTn id="354" dur="1" fill="hold">
                                          <p:stCondLst>
                                            <p:cond delay="0"/>
                                          </p:stCondLst>
                                        </p:cTn>
                                        <p:tgtEl>
                                          <p:spTgt spid="84"/>
                                        </p:tgtEl>
                                        <p:attrNameLst>
                                          <p:attrName>style.visibility</p:attrName>
                                        </p:attrNameLst>
                                      </p:cBhvr>
                                      <p:to>
                                        <p:strVal val="visible"/>
                                      </p:to>
                                    </p:set>
                                    <p:animEffect transition="in" filter="wipe(left)">
                                      <p:cBhvr>
                                        <p:cTn id="35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6" grpId="1" animBg="1"/>
      <p:bldP spid="85" grpId="0" animBg="1"/>
      <p:bldP spid="85" grpId="1" animBg="1"/>
      <p:bldP spid="23" grpId="0" animBg="1"/>
      <p:bldP spid="23" grpId="1" animBg="1"/>
      <p:bldP spid="3" grpId="0"/>
      <p:bldP spid="4" grpId="0"/>
      <p:bldP spid="5" grpId="0"/>
      <p:bldP spid="27" grpId="0"/>
      <p:bldP spid="28" grpId="0"/>
      <p:bldP spid="29" grpId="0"/>
      <p:bldP spid="30" grpId="0"/>
      <p:bldP spid="31" grpId="0"/>
      <p:bldP spid="35" grpId="0"/>
      <p:bldP spid="36" grpId="0"/>
      <p:bldP spid="37" grpId="0"/>
      <p:bldP spid="38" grpId="0"/>
      <p:bldP spid="39" grpId="0"/>
      <p:bldP spid="40" grpId="0"/>
      <p:bldP spid="41" grpId="0"/>
      <p:bldP spid="42" grpId="0"/>
      <p:bldP spid="22" grpId="0" animBg="1"/>
      <p:bldP spid="22" grpId="1" animBg="1"/>
      <p:bldP spid="24" grpId="0" animBg="1"/>
      <p:bldP spid="24" grpId="1" animBg="1"/>
      <p:bldP spid="32" grpId="0"/>
      <p:bldP spid="32" grpId="1"/>
      <p:bldP spid="34" grpId="0"/>
      <p:bldP spid="34" grpId="1"/>
      <p:bldP spid="43" grpId="0"/>
      <p:bldP spid="43" grpId="1"/>
      <p:bldP spid="44" grpId="0"/>
      <p:bldP spid="44" grpId="1"/>
      <p:bldP spid="45" grpId="0"/>
      <p:bldP spid="45" grpId="1"/>
      <p:bldP spid="46" grpId="0"/>
      <p:bldP spid="46" grpId="1"/>
      <p:bldP spid="47" grpId="0"/>
      <p:bldP spid="47" grpId="1"/>
      <p:bldP spid="48" grpId="0"/>
      <p:bldP spid="48" grpId="1"/>
      <p:bldP spid="64" grpId="0"/>
      <p:bldP spid="64" grpId="1"/>
      <p:bldP spid="65" grpId="0"/>
      <p:bldP spid="65" grpId="1"/>
      <p:bldP spid="66" grpId="0"/>
      <p:bldP spid="66" grpId="1"/>
      <p:bldP spid="67" grpId="0"/>
      <p:bldP spid="67" grpId="1"/>
      <p:bldP spid="68" grpId="0"/>
      <p:bldP spid="68" grpId="1"/>
      <p:bldP spid="69" grpId="0"/>
      <p:bldP spid="69" grpId="1"/>
      <p:bldP spid="70" grpId="0"/>
      <p:bldP spid="70" grpId="1"/>
      <p:bldP spid="71" grpId="0"/>
      <p:bldP spid="71" grpId="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9" grpId="0"/>
      <p:bldP spid="80" grpId="0"/>
      <p:bldP spid="82" grpId="0"/>
      <p:bldP spid="83" grpId="0"/>
      <p:bldP spid="84" grpId="0"/>
      <p:bldP spid="87" grpId="0" animBg="1"/>
      <p:bldP spid="87"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ounded Rectangle 85"/>
          <p:cNvSpPr/>
          <p:nvPr/>
        </p:nvSpPr>
        <p:spPr>
          <a:xfrm>
            <a:off x="1038225" y="1104903"/>
            <a:ext cx="5943600" cy="180869"/>
          </a:xfrm>
          <a:prstGeom prst="roundRect">
            <a:avLst>
              <a:gd name="adj" fmla="val 30793"/>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white"/>
              </a:solidFill>
              <a:latin typeface="Calibri" pitchFamily="34" charset="0"/>
            </a:endParaRPr>
          </a:p>
        </p:txBody>
      </p:sp>
      <p:sp>
        <p:nvSpPr>
          <p:cNvPr id="85" name="Rounded Rectangle 84"/>
          <p:cNvSpPr/>
          <p:nvPr/>
        </p:nvSpPr>
        <p:spPr>
          <a:xfrm>
            <a:off x="1038225" y="895353"/>
            <a:ext cx="5715000" cy="180869"/>
          </a:xfrm>
          <a:prstGeom prst="roundRect">
            <a:avLst>
              <a:gd name="adj" fmla="val 30793"/>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white"/>
              </a:solidFill>
              <a:latin typeface="Calibri" pitchFamily="34" charset="0"/>
            </a:endParaRPr>
          </a:p>
        </p:txBody>
      </p:sp>
      <p:sp>
        <p:nvSpPr>
          <p:cNvPr id="23" name="Rounded Rectangle 22"/>
          <p:cNvSpPr/>
          <p:nvPr/>
        </p:nvSpPr>
        <p:spPr>
          <a:xfrm>
            <a:off x="1026580" y="1333501"/>
            <a:ext cx="4468908" cy="218301"/>
          </a:xfrm>
          <a:prstGeom prst="roundRect">
            <a:avLst>
              <a:gd name="adj" fmla="val 30793"/>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white"/>
              </a:solidFill>
              <a:latin typeface="Calibri" pitchFamily="34" charset="0"/>
            </a:endParaRPr>
          </a:p>
        </p:txBody>
      </p:sp>
      <p:sp>
        <p:nvSpPr>
          <p:cNvPr id="3" name="Rectangle 2"/>
          <p:cNvSpPr>
            <a:spLocks noChangeArrowheads="1"/>
          </p:cNvSpPr>
          <p:nvPr/>
        </p:nvSpPr>
        <p:spPr bwMode="auto">
          <a:xfrm>
            <a:off x="962025" y="638178"/>
            <a:ext cx="8305800" cy="954107"/>
          </a:xfrm>
          <a:prstGeom prst="rect">
            <a:avLst/>
          </a:prstGeom>
          <a:noFill/>
          <a:ln w="9525">
            <a:noFill/>
            <a:miter lim="800000"/>
            <a:headEnd/>
            <a:tailEnd/>
          </a:ln>
        </p:spPr>
        <p:txBody>
          <a:bodyPr wrap="square">
            <a:spAutoFit/>
          </a:bodyPr>
          <a:lstStyle/>
          <a:p>
            <a:pPr algn="just"/>
            <a:r>
              <a:rPr lang="en-US" sz="1400" b="1" dirty="0" smtClean="0">
                <a:solidFill>
                  <a:srgbClr val="0070C0"/>
                </a:solidFill>
                <a:latin typeface="+mj-lt"/>
                <a:ea typeface="Arial" charset="0"/>
                <a:cs typeface="Arial" charset="0"/>
              </a:rPr>
              <a:t>A lending library has a fixed charge for first 3 days and an additional charge for each day thereafter.</a:t>
            </a:r>
          </a:p>
          <a:p>
            <a:pPr algn="just"/>
            <a:r>
              <a:rPr lang="en-US" sz="1400" b="1" dirty="0" err="1" smtClean="0">
                <a:solidFill>
                  <a:srgbClr val="0070C0"/>
                </a:solidFill>
                <a:latin typeface="+mj-lt"/>
                <a:ea typeface="Arial" charset="0"/>
                <a:cs typeface="Arial" charset="0"/>
              </a:rPr>
              <a:t>Saritha</a:t>
            </a:r>
            <a:r>
              <a:rPr lang="en-US" sz="1400" b="1" dirty="0" smtClean="0">
                <a:solidFill>
                  <a:srgbClr val="0070C0"/>
                </a:solidFill>
                <a:latin typeface="+mj-lt"/>
                <a:ea typeface="Arial" charset="0"/>
                <a:cs typeface="Arial" charset="0"/>
              </a:rPr>
              <a:t> paid Rs. 27 for the book kept for 7 days</a:t>
            </a:r>
          </a:p>
          <a:p>
            <a:pPr algn="just"/>
            <a:r>
              <a:rPr lang="en-US" sz="1400" b="1" dirty="0" smtClean="0">
                <a:solidFill>
                  <a:srgbClr val="0070C0"/>
                </a:solidFill>
                <a:latin typeface="+mj-lt"/>
                <a:ea typeface="Arial" charset="0"/>
                <a:cs typeface="Arial" charset="0"/>
              </a:rPr>
              <a:t>While </a:t>
            </a:r>
            <a:r>
              <a:rPr lang="en-US" sz="1400" b="1" dirty="0" err="1" smtClean="0">
                <a:solidFill>
                  <a:srgbClr val="0070C0"/>
                </a:solidFill>
                <a:latin typeface="+mj-lt"/>
                <a:ea typeface="Arial" charset="0"/>
                <a:cs typeface="Arial" charset="0"/>
              </a:rPr>
              <a:t>Susy</a:t>
            </a:r>
            <a:r>
              <a:rPr lang="en-US" sz="1400" b="1" dirty="0" smtClean="0">
                <a:solidFill>
                  <a:srgbClr val="0070C0"/>
                </a:solidFill>
                <a:latin typeface="+mj-lt"/>
                <a:ea typeface="Arial" charset="0"/>
                <a:cs typeface="Arial" charset="0"/>
              </a:rPr>
              <a:t> paid Rs. 21 for the book she kept for 5 days</a:t>
            </a:r>
          </a:p>
          <a:p>
            <a:pPr algn="just"/>
            <a:r>
              <a:rPr lang="en-US" sz="1400" b="1" dirty="0" smtClean="0">
                <a:solidFill>
                  <a:srgbClr val="0070C0"/>
                </a:solidFill>
                <a:latin typeface="+mj-lt"/>
                <a:ea typeface="Arial" charset="0"/>
                <a:cs typeface="Arial" charset="0"/>
              </a:rPr>
              <a:t>Find the fixed charge and the charge for each extra day</a:t>
            </a:r>
          </a:p>
        </p:txBody>
      </p:sp>
      <p:sp>
        <p:nvSpPr>
          <p:cNvPr id="4" name="Rectangle 3"/>
          <p:cNvSpPr/>
          <p:nvPr/>
        </p:nvSpPr>
        <p:spPr>
          <a:xfrm>
            <a:off x="584069" y="619634"/>
            <a:ext cx="366832" cy="307777"/>
          </a:xfrm>
          <a:prstGeom prst="rect">
            <a:avLst/>
          </a:prstGeom>
        </p:spPr>
        <p:txBody>
          <a:bodyPr wrap="none">
            <a:spAutoFit/>
          </a:bodyPr>
          <a:lstStyle/>
          <a:p>
            <a:r>
              <a:rPr lang="en-US" sz="1400" b="1" dirty="0" smtClean="0">
                <a:solidFill>
                  <a:srgbClr val="0070C0"/>
                </a:solidFill>
                <a:latin typeface="+mj-lt"/>
                <a:ea typeface="Arial" charset="0"/>
                <a:cs typeface="Arial" charset="0"/>
              </a:rPr>
              <a:t>Q)</a:t>
            </a:r>
          </a:p>
        </p:txBody>
      </p:sp>
      <p:sp>
        <p:nvSpPr>
          <p:cNvPr id="5" name="Text Box 8"/>
          <p:cNvSpPr txBox="1">
            <a:spLocks noChangeArrowheads="1"/>
          </p:cNvSpPr>
          <p:nvPr/>
        </p:nvSpPr>
        <p:spPr bwMode="auto">
          <a:xfrm>
            <a:off x="492128" y="1551804"/>
            <a:ext cx="458780" cy="307777"/>
          </a:xfrm>
          <a:prstGeom prst="rect">
            <a:avLst/>
          </a:prstGeom>
          <a:noFill/>
          <a:ln w="9525">
            <a:noFill/>
            <a:miter lim="800000"/>
            <a:headEnd/>
            <a:tailEnd/>
          </a:ln>
        </p:spPr>
        <p:txBody>
          <a:bodyPr wrap="none">
            <a:spAutoFit/>
          </a:bodyPr>
          <a:lstStyle/>
          <a:p>
            <a:r>
              <a:rPr lang="en-US" sz="1400" b="1" dirty="0">
                <a:solidFill>
                  <a:prstClr val="black"/>
                </a:solidFill>
                <a:latin typeface="+mj-lt"/>
                <a:ea typeface="Arial" charset="0"/>
                <a:cs typeface="Arial" charset="0"/>
              </a:rPr>
              <a:t>Sol.</a:t>
            </a:r>
          </a:p>
        </p:txBody>
      </p:sp>
      <p:sp>
        <p:nvSpPr>
          <p:cNvPr id="26" name="Rectangle 25"/>
          <p:cNvSpPr>
            <a:spLocks noChangeArrowheads="1"/>
          </p:cNvSpPr>
          <p:nvPr/>
        </p:nvSpPr>
        <p:spPr bwMode="auto">
          <a:xfrm>
            <a:off x="974360" y="1822165"/>
            <a:ext cx="2397708" cy="307777"/>
          </a:xfrm>
          <a:prstGeom prst="rect">
            <a:avLst/>
          </a:prstGeom>
          <a:noFill/>
          <a:ln w="9525">
            <a:noFill/>
            <a:miter lim="800000"/>
            <a:headEnd/>
            <a:tailEnd/>
          </a:ln>
          <a:effectLst/>
        </p:spPr>
        <p:txBody>
          <a:bodyPr wrap="none" anchor="ctr">
            <a:spAutoFit/>
          </a:bodyPr>
          <a:lstStyle/>
          <a:p>
            <a:pPr>
              <a:tabLst>
                <a:tab pos="2705100" algn="l"/>
              </a:tabLst>
            </a:pPr>
            <a:r>
              <a:rPr lang="en-US" sz="1400" b="1" dirty="0" smtClean="0">
                <a:solidFill>
                  <a:srgbClr val="008000"/>
                </a:solidFill>
                <a:latin typeface="+mj-lt"/>
                <a:ea typeface="Times New Roman" pitchFamily="18" charset="0"/>
                <a:cs typeface="Arial" charset="0"/>
              </a:rPr>
              <a:t>As per the 1</a:t>
            </a:r>
            <a:r>
              <a:rPr lang="en-US" sz="1400" b="1" baseline="30000" dirty="0" smtClean="0">
                <a:solidFill>
                  <a:srgbClr val="008000"/>
                </a:solidFill>
                <a:latin typeface="+mj-lt"/>
                <a:ea typeface="Times New Roman" pitchFamily="18" charset="0"/>
                <a:cs typeface="Arial" charset="0"/>
              </a:rPr>
              <a:t>st</a:t>
            </a:r>
            <a:r>
              <a:rPr lang="en-US" sz="1400" b="1" dirty="0" smtClean="0">
                <a:solidFill>
                  <a:srgbClr val="008000"/>
                </a:solidFill>
                <a:latin typeface="+mj-lt"/>
                <a:ea typeface="Times New Roman" pitchFamily="18" charset="0"/>
                <a:cs typeface="Arial" charset="0"/>
              </a:rPr>
              <a:t> given condition,</a:t>
            </a:r>
            <a:endParaRPr lang="en-US" sz="1400" b="1" dirty="0">
              <a:solidFill>
                <a:srgbClr val="008000"/>
              </a:solidFill>
              <a:latin typeface="+mj-lt"/>
              <a:ea typeface="Times New Roman" pitchFamily="18" charset="0"/>
              <a:cs typeface="Arial" charset="0"/>
            </a:endParaRPr>
          </a:p>
        </p:txBody>
      </p:sp>
      <p:sp>
        <p:nvSpPr>
          <p:cNvPr id="27" name="Rectangle 26"/>
          <p:cNvSpPr/>
          <p:nvPr/>
        </p:nvSpPr>
        <p:spPr>
          <a:xfrm>
            <a:off x="1104492" y="2114553"/>
            <a:ext cx="263214" cy="307777"/>
          </a:xfrm>
          <a:prstGeom prst="rect">
            <a:avLst/>
          </a:prstGeom>
        </p:spPr>
        <p:txBody>
          <a:bodyPr wrap="none">
            <a:spAutoFit/>
          </a:bodyPr>
          <a:lstStyle/>
          <a:p>
            <a:r>
              <a:rPr lang="en-US" sz="1400" dirty="0" smtClean="0">
                <a:solidFill>
                  <a:prstClr val="black"/>
                </a:solidFill>
                <a:latin typeface="+mj-lt"/>
              </a:rPr>
              <a:t>x</a:t>
            </a:r>
            <a:endParaRPr lang="en-US" sz="1400" dirty="0">
              <a:solidFill>
                <a:prstClr val="black"/>
              </a:solidFill>
              <a:latin typeface="+mj-lt"/>
            </a:endParaRPr>
          </a:p>
        </p:txBody>
      </p:sp>
      <p:sp>
        <p:nvSpPr>
          <p:cNvPr id="28" name="Rectangle 27"/>
          <p:cNvSpPr/>
          <p:nvPr/>
        </p:nvSpPr>
        <p:spPr>
          <a:xfrm>
            <a:off x="1414010" y="2114553"/>
            <a:ext cx="274434" cy="307777"/>
          </a:xfrm>
          <a:prstGeom prst="rect">
            <a:avLst/>
          </a:prstGeom>
        </p:spPr>
        <p:txBody>
          <a:bodyPr wrap="none">
            <a:spAutoFit/>
          </a:bodyPr>
          <a:lstStyle/>
          <a:p>
            <a:r>
              <a:rPr lang="en-US" sz="1400" dirty="0">
                <a:solidFill>
                  <a:prstClr val="black"/>
                </a:solidFill>
                <a:latin typeface="+mj-lt"/>
              </a:rPr>
              <a:t>+</a:t>
            </a:r>
          </a:p>
        </p:txBody>
      </p:sp>
      <p:sp>
        <p:nvSpPr>
          <p:cNvPr id="29" name="Rectangle 28"/>
          <p:cNvSpPr/>
          <p:nvPr/>
        </p:nvSpPr>
        <p:spPr>
          <a:xfrm>
            <a:off x="1647825" y="2124944"/>
            <a:ext cx="276038" cy="307777"/>
          </a:xfrm>
          <a:prstGeom prst="rect">
            <a:avLst/>
          </a:prstGeom>
        </p:spPr>
        <p:txBody>
          <a:bodyPr wrap="none">
            <a:spAutoFit/>
          </a:bodyPr>
          <a:lstStyle/>
          <a:p>
            <a:r>
              <a:rPr lang="en-US" sz="1400" dirty="0" smtClean="0">
                <a:solidFill>
                  <a:prstClr val="black"/>
                </a:solidFill>
                <a:latin typeface="+mj-lt"/>
              </a:rPr>
              <a:t>4</a:t>
            </a:r>
            <a:endParaRPr lang="en-US" sz="1400" dirty="0">
              <a:solidFill>
                <a:prstClr val="black"/>
              </a:solidFill>
              <a:latin typeface="+mj-lt"/>
            </a:endParaRPr>
          </a:p>
        </p:txBody>
      </p:sp>
      <p:sp>
        <p:nvSpPr>
          <p:cNvPr id="30" name="Rectangle 29"/>
          <p:cNvSpPr/>
          <p:nvPr/>
        </p:nvSpPr>
        <p:spPr>
          <a:xfrm>
            <a:off x="1838325" y="2126585"/>
            <a:ext cx="266420" cy="307777"/>
          </a:xfrm>
          <a:prstGeom prst="rect">
            <a:avLst/>
          </a:prstGeom>
        </p:spPr>
        <p:txBody>
          <a:bodyPr wrap="none">
            <a:spAutoFit/>
          </a:bodyPr>
          <a:lstStyle/>
          <a:p>
            <a:r>
              <a:rPr lang="en-US" sz="1400" dirty="0" smtClean="0">
                <a:solidFill>
                  <a:prstClr val="black"/>
                </a:solidFill>
                <a:latin typeface="+mj-lt"/>
              </a:rPr>
              <a:t>y</a:t>
            </a:r>
            <a:endParaRPr lang="en-US" sz="1400" dirty="0">
              <a:solidFill>
                <a:prstClr val="black"/>
              </a:solidFill>
              <a:latin typeface="+mj-lt"/>
            </a:endParaRPr>
          </a:p>
        </p:txBody>
      </p:sp>
      <p:sp>
        <p:nvSpPr>
          <p:cNvPr id="31" name="TextBox 30"/>
          <p:cNvSpPr txBox="1"/>
          <p:nvPr/>
        </p:nvSpPr>
        <p:spPr>
          <a:xfrm>
            <a:off x="2362203" y="2136976"/>
            <a:ext cx="497252" cy="307777"/>
          </a:xfrm>
          <a:prstGeom prst="rect">
            <a:avLst/>
          </a:prstGeom>
          <a:noFill/>
        </p:spPr>
        <p:txBody>
          <a:bodyPr wrap="none" rtlCol="0">
            <a:spAutoFit/>
          </a:bodyPr>
          <a:lstStyle/>
          <a:p>
            <a:r>
              <a:rPr lang="en-US" sz="1400" dirty="0" smtClean="0">
                <a:solidFill>
                  <a:prstClr val="black"/>
                </a:solidFill>
                <a:latin typeface="+mj-lt"/>
              </a:rPr>
              <a:t>= 27</a:t>
            </a:r>
            <a:endParaRPr lang="en-US" sz="1400" dirty="0">
              <a:solidFill>
                <a:prstClr val="black"/>
              </a:solidFill>
              <a:latin typeface="+mj-lt"/>
            </a:endParaRPr>
          </a:p>
        </p:txBody>
      </p:sp>
      <p:sp>
        <p:nvSpPr>
          <p:cNvPr id="33" name="Rectangle 32"/>
          <p:cNvSpPr>
            <a:spLocks noChangeArrowheads="1"/>
          </p:cNvSpPr>
          <p:nvPr/>
        </p:nvSpPr>
        <p:spPr bwMode="auto">
          <a:xfrm>
            <a:off x="962031" y="2383275"/>
            <a:ext cx="2437527" cy="307777"/>
          </a:xfrm>
          <a:prstGeom prst="rect">
            <a:avLst/>
          </a:prstGeom>
          <a:noFill/>
          <a:ln w="9525">
            <a:noFill/>
            <a:miter lim="800000"/>
            <a:headEnd/>
            <a:tailEnd/>
          </a:ln>
          <a:effectLst/>
        </p:spPr>
        <p:txBody>
          <a:bodyPr wrap="none" anchor="ctr">
            <a:spAutoFit/>
          </a:bodyPr>
          <a:lstStyle/>
          <a:p>
            <a:pPr>
              <a:tabLst>
                <a:tab pos="2705100" algn="l"/>
              </a:tabLst>
            </a:pPr>
            <a:r>
              <a:rPr lang="en-US" sz="1400" b="1" dirty="0" smtClean="0">
                <a:solidFill>
                  <a:srgbClr val="008000"/>
                </a:solidFill>
                <a:latin typeface="+mj-lt"/>
                <a:ea typeface="Times New Roman" pitchFamily="18" charset="0"/>
                <a:cs typeface="Arial" charset="0"/>
              </a:rPr>
              <a:t>As per the 2</a:t>
            </a:r>
            <a:r>
              <a:rPr lang="en-US" sz="1400" b="1" baseline="30000" dirty="0" smtClean="0">
                <a:solidFill>
                  <a:srgbClr val="008000"/>
                </a:solidFill>
                <a:latin typeface="+mj-lt"/>
                <a:ea typeface="Times New Roman" pitchFamily="18" charset="0"/>
                <a:cs typeface="Arial" charset="0"/>
              </a:rPr>
              <a:t>nd</a:t>
            </a:r>
            <a:r>
              <a:rPr lang="en-US" sz="1400" b="1" dirty="0" smtClean="0">
                <a:solidFill>
                  <a:srgbClr val="008000"/>
                </a:solidFill>
                <a:latin typeface="+mj-lt"/>
                <a:ea typeface="Times New Roman" pitchFamily="18" charset="0"/>
                <a:cs typeface="Arial" charset="0"/>
              </a:rPr>
              <a:t> given condition,</a:t>
            </a:r>
            <a:endParaRPr lang="en-US" sz="1400" b="1" dirty="0">
              <a:solidFill>
                <a:srgbClr val="008000"/>
              </a:solidFill>
              <a:latin typeface="+mj-lt"/>
              <a:ea typeface="Times New Roman" pitchFamily="18" charset="0"/>
              <a:cs typeface="Arial" charset="0"/>
            </a:endParaRPr>
          </a:p>
        </p:txBody>
      </p:sp>
      <p:sp>
        <p:nvSpPr>
          <p:cNvPr id="35" name="Rectangle 34"/>
          <p:cNvSpPr/>
          <p:nvPr/>
        </p:nvSpPr>
        <p:spPr>
          <a:xfrm>
            <a:off x="1114425" y="2672381"/>
            <a:ext cx="263214" cy="307777"/>
          </a:xfrm>
          <a:prstGeom prst="rect">
            <a:avLst/>
          </a:prstGeom>
        </p:spPr>
        <p:txBody>
          <a:bodyPr wrap="none">
            <a:spAutoFit/>
          </a:bodyPr>
          <a:lstStyle/>
          <a:p>
            <a:r>
              <a:rPr lang="en-US" sz="1400" dirty="0" smtClean="0">
                <a:solidFill>
                  <a:prstClr val="black"/>
                </a:solidFill>
                <a:latin typeface="+mj-lt"/>
              </a:rPr>
              <a:t>x</a:t>
            </a:r>
            <a:endParaRPr lang="en-US" sz="1400" dirty="0">
              <a:solidFill>
                <a:prstClr val="black"/>
              </a:solidFill>
              <a:latin typeface="+mj-lt"/>
            </a:endParaRPr>
          </a:p>
        </p:txBody>
      </p:sp>
      <p:sp>
        <p:nvSpPr>
          <p:cNvPr id="36" name="Rectangle 35"/>
          <p:cNvSpPr/>
          <p:nvPr/>
        </p:nvSpPr>
        <p:spPr>
          <a:xfrm>
            <a:off x="1423943" y="2672381"/>
            <a:ext cx="274434" cy="307777"/>
          </a:xfrm>
          <a:prstGeom prst="rect">
            <a:avLst/>
          </a:prstGeom>
        </p:spPr>
        <p:txBody>
          <a:bodyPr wrap="none">
            <a:spAutoFit/>
          </a:bodyPr>
          <a:lstStyle/>
          <a:p>
            <a:r>
              <a:rPr lang="en-US" sz="1400" dirty="0">
                <a:solidFill>
                  <a:prstClr val="black"/>
                </a:solidFill>
                <a:latin typeface="+mj-lt"/>
              </a:rPr>
              <a:t>+</a:t>
            </a:r>
          </a:p>
        </p:txBody>
      </p:sp>
      <p:sp>
        <p:nvSpPr>
          <p:cNvPr id="37" name="Rectangle 36"/>
          <p:cNvSpPr/>
          <p:nvPr/>
        </p:nvSpPr>
        <p:spPr>
          <a:xfrm>
            <a:off x="1661680" y="2672381"/>
            <a:ext cx="276038" cy="307777"/>
          </a:xfrm>
          <a:prstGeom prst="rect">
            <a:avLst/>
          </a:prstGeom>
        </p:spPr>
        <p:txBody>
          <a:bodyPr wrap="none">
            <a:spAutoFit/>
          </a:bodyPr>
          <a:lstStyle/>
          <a:p>
            <a:r>
              <a:rPr lang="en-US" sz="1400" dirty="0" smtClean="0">
                <a:solidFill>
                  <a:prstClr val="black"/>
                </a:solidFill>
                <a:latin typeface="+mj-lt"/>
              </a:rPr>
              <a:t>2</a:t>
            </a:r>
            <a:endParaRPr lang="en-US" sz="1400" dirty="0">
              <a:solidFill>
                <a:prstClr val="black"/>
              </a:solidFill>
              <a:latin typeface="+mj-lt"/>
            </a:endParaRPr>
          </a:p>
        </p:txBody>
      </p:sp>
      <p:sp>
        <p:nvSpPr>
          <p:cNvPr id="38" name="TextBox 37"/>
          <p:cNvSpPr txBox="1"/>
          <p:nvPr/>
        </p:nvSpPr>
        <p:spPr>
          <a:xfrm>
            <a:off x="2364624" y="2684413"/>
            <a:ext cx="497252" cy="307777"/>
          </a:xfrm>
          <a:prstGeom prst="rect">
            <a:avLst/>
          </a:prstGeom>
          <a:noFill/>
        </p:spPr>
        <p:txBody>
          <a:bodyPr wrap="none" rtlCol="0">
            <a:spAutoFit/>
          </a:bodyPr>
          <a:lstStyle/>
          <a:p>
            <a:r>
              <a:rPr lang="en-US" sz="1400" dirty="0" smtClean="0">
                <a:solidFill>
                  <a:prstClr val="black"/>
                </a:solidFill>
                <a:latin typeface="+mj-lt"/>
              </a:rPr>
              <a:t>= 21</a:t>
            </a:r>
            <a:endParaRPr lang="en-US" sz="1400" dirty="0">
              <a:solidFill>
                <a:prstClr val="black"/>
              </a:solidFill>
              <a:latin typeface="+mj-lt"/>
            </a:endParaRPr>
          </a:p>
        </p:txBody>
      </p:sp>
      <p:sp>
        <p:nvSpPr>
          <p:cNvPr id="39" name="Rectangle 38"/>
          <p:cNvSpPr/>
          <p:nvPr/>
        </p:nvSpPr>
        <p:spPr>
          <a:xfrm>
            <a:off x="1852180" y="2686053"/>
            <a:ext cx="266420" cy="307777"/>
          </a:xfrm>
          <a:prstGeom prst="rect">
            <a:avLst/>
          </a:prstGeom>
        </p:spPr>
        <p:txBody>
          <a:bodyPr wrap="none">
            <a:spAutoFit/>
          </a:bodyPr>
          <a:lstStyle/>
          <a:p>
            <a:r>
              <a:rPr lang="en-US" sz="1400" dirty="0" smtClean="0">
                <a:solidFill>
                  <a:prstClr val="black"/>
                </a:solidFill>
                <a:latin typeface="+mj-lt"/>
              </a:rPr>
              <a:t>y</a:t>
            </a:r>
            <a:endParaRPr lang="en-US" sz="1400" dirty="0">
              <a:solidFill>
                <a:prstClr val="black"/>
              </a:solidFill>
              <a:latin typeface="+mj-lt"/>
            </a:endParaRPr>
          </a:p>
        </p:txBody>
      </p:sp>
      <p:sp>
        <p:nvSpPr>
          <p:cNvPr id="40" name="Rectangle 39"/>
          <p:cNvSpPr/>
          <p:nvPr/>
        </p:nvSpPr>
        <p:spPr>
          <a:xfrm>
            <a:off x="3331586" y="2694804"/>
            <a:ext cx="771365" cy="307777"/>
          </a:xfrm>
          <a:prstGeom prst="rect">
            <a:avLst/>
          </a:prstGeom>
        </p:spPr>
        <p:txBody>
          <a:bodyPr wrap="none">
            <a:spAutoFit/>
          </a:bodyPr>
          <a:lstStyle/>
          <a:p>
            <a:r>
              <a:rPr lang="en-US" sz="1400" b="1" dirty="0" smtClean="0">
                <a:solidFill>
                  <a:srgbClr val="FF33CC"/>
                </a:solidFill>
                <a:latin typeface="+mj-lt"/>
              </a:rPr>
              <a:t>........(ii)</a:t>
            </a:r>
          </a:p>
        </p:txBody>
      </p:sp>
      <p:sp>
        <p:nvSpPr>
          <p:cNvPr id="41" name="Rectangle 40"/>
          <p:cNvSpPr/>
          <p:nvPr/>
        </p:nvSpPr>
        <p:spPr>
          <a:xfrm>
            <a:off x="3326949" y="2125037"/>
            <a:ext cx="678391" cy="307777"/>
          </a:xfrm>
          <a:prstGeom prst="rect">
            <a:avLst/>
          </a:prstGeom>
        </p:spPr>
        <p:txBody>
          <a:bodyPr wrap="none">
            <a:spAutoFit/>
          </a:bodyPr>
          <a:lstStyle/>
          <a:p>
            <a:r>
              <a:rPr lang="en-US" sz="1400" b="1" dirty="0" smtClean="0">
                <a:solidFill>
                  <a:srgbClr val="FF33CC"/>
                </a:solidFill>
                <a:latin typeface="+mj-lt"/>
              </a:rPr>
              <a:t>.......(</a:t>
            </a:r>
            <a:r>
              <a:rPr lang="en-US" sz="1400" b="1" dirty="0" err="1" smtClean="0">
                <a:solidFill>
                  <a:srgbClr val="FF33CC"/>
                </a:solidFill>
                <a:latin typeface="+mj-lt"/>
              </a:rPr>
              <a:t>i</a:t>
            </a:r>
            <a:r>
              <a:rPr lang="en-US" sz="1400" b="1" dirty="0" smtClean="0">
                <a:solidFill>
                  <a:srgbClr val="FF33CC"/>
                </a:solidFill>
                <a:latin typeface="+mj-lt"/>
              </a:rPr>
              <a:t>)</a:t>
            </a:r>
          </a:p>
        </p:txBody>
      </p:sp>
      <p:sp>
        <p:nvSpPr>
          <p:cNvPr id="42" name="Rectangle 41"/>
          <p:cNvSpPr/>
          <p:nvPr/>
        </p:nvSpPr>
        <p:spPr>
          <a:xfrm>
            <a:off x="962025" y="1531022"/>
            <a:ext cx="6629400" cy="307777"/>
          </a:xfrm>
          <a:prstGeom prst="rect">
            <a:avLst/>
          </a:prstGeom>
        </p:spPr>
        <p:txBody>
          <a:bodyPr wrap="square">
            <a:spAutoFit/>
          </a:bodyPr>
          <a:lstStyle/>
          <a:p>
            <a:r>
              <a:rPr lang="en-US" sz="1400" dirty="0" smtClean="0">
                <a:solidFill>
                  <a:prstClr val="black"/>
                </a:solidFill>
                <a:latin typeface="+mj-lt"/>
              </a:rPr>
              <a:t>Let the fixed charge be Rs. x and the charge for each extra day be Rs. y</a:t>
            </a:r>
            <a:endParaRPr lang="en-US" sz="1400" dirty="0">
              <a:solidFill>
                <a:prstClr val="black"/>
              </a:solidFill>
              <a:latin typeface="+mj-lt"/>
            </a:endParaRPr>
          </a:p>
        </p:txBody>
      </p:sp>
      <p:sp>
        <p:nvSpPr>
          <p:cNvPr id="22" name="Cloud 21"/>
          <p:cNvSpPr/>
          <p:nvPr/>
        </p:nvSpPr>
        <p:spPr>
          <a:xfrm>
            <a:off x="4162430" y="1428750"/>
            <a:ext cx="3352801" cy="1449288"/>
          </a:xfrm>
          <a:prstGeom prst="cloud">
            <a:avLst/>
          </a:prstGeom>
          <a:solidFill>
            <a:srgbClr val="482D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latin typeface="Calibri" pitchFamily="34" charset="0"/>
              </a:rPr>
              <a:t>What we need to find?</a:t>
            </a:r>
            <a:endParaRPr lang="en-US" b="1" dirty="0" smtClean="0">
              <a:solidFill>
                <a:schemeClr val="bg1"/>
              </a:solidFill>
              <a:latin typeface="Calibri" pitchFamily="34" charset="0"/>
            </a:endParaRPr>
          </a:p>
        </p:txBody>
      </p:sp>
      <p:sp>
        <p:nvSpPr>
          <p:cNvPr id="72" name="Cloud 71"/>
          <p:cNvSpPr/>
          <p:nvPr/>
        </p:nvSpPr>
        <p:spPr>
          <a:xfrm>
            <a:off x="4010029" y="1352550"/>
            <a:ext cx="3352801" cy="1449288"/>
          </a:xfrm>
          <a:prstGeom prst="cloud">
            <a:avLst/>
          </a:prstGeom>
          <a:solidFill>
            <a:srgbClr val="482D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latin typeface="Calibri" pitchFamily="34" charset="0"/>
              </a:rPr>
              <a:t>What is the difference between this sum and previous sum?</a:t>
            </a:r>
            <a:endParaRPr lang="en-US" b="1" dirty="0" smtClean="0">
              <a:solidFill>
                <a:schemeClr val="bg1"/>
              </a:solidFill>
              <a:latin typeface="Calibri" pitchFamily="34" charset="0"/>
            </a:endParaRPr>
          </a:p>
        </p:txBody>
      </p:sp>
      <p:sp>
        <p:nvSpPr>
          <p:cNvPr id="73" name="Cloud 72"/>
          <p:cNvSpPr/>
          <p:nvPr/>
        </p:nvSpPr>
        <p:spPr>
          <a:xfrm>
            <a:off x="4191004" y="1428750"/>
            <a:ext cx="3352801" cy="1449288"/>
          </a:xfrm>
          <a:prstGeom prst="cloud">
            <a:avLst/>
          </a:prstGeom>
          <a:solidFill>
            <a:srgbClr val="482D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latin typeface="Calibri" pitchFamily="34" charset="0"/>
              </a:rPr>
              <a:t>In this sum, additional charge is collected only after 3 days</a:t>
            </a:r>
            <a:endParaRPr lang="en-US" b="1" dirty="0" smtClean="0">
              <a:solidFill>
                <a:schemeClr val="bg1"/>
              </a:solidFill>
              <a:latin typeface="Calibri" pitchFamily="34" charset="0"/>
            </a:endParaRPr>
          </a:p>
        </p:txBody>
      </p:sp>
      <p:sp>
        <p:nvSpPr>
          <p:cNvPr id="74" name="Cloud 73"/>
          <p:cNvSpPr/>
          <p:nvPr/>
        </p:nvSpPr>
        <p:spPr>
          <a:xfrm>
            <a:off x="4343406" y="1428750"/>
            <a:ext cx="3352801" cy="1449288"/>
          </a:xfrm>
          <a:prstGeom prst="cloud">
            <a:avLst/>
          </a:prstGeom>
          <a:solidFill>
            <a:srgbClr val="482D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latin typeface="Calibri" pitchFamily="34" charset="0"/>
              </a:rPr>
              <a:t>Hence additional charge will be collected only for </a:t>
            </a:r>
          </a:p>
          <a:p>
            <a:pPr algn="ctr"/>
            <a:r>
              <a:rPr lang="en-US" b="1" dirty="0" smtClean="0">
                <a:solidFill>
                  <a:prstClr val="white"/>
                </a:solidFill>
                <a:latin typeface="Calibri" pitchFamily="34" charset="0"/>
              </a:rPr>
              <a:t>7 – 3 = 4 days</a:t>
            </a:r>
            <a:endParaRPr lang="en-US" b="1" dirty="0" smtClean="0">
              <a:solidFill>
                <a:schemeClr val="bg1"/>
              </a:solidFill>
              <a:latin typeface="Calibri" pitchFamily="34" charset="0"/>
            </a:endParaRPr>
          </a:p>
        </p:txBody>
      </p:sp>
      <p:sp>
        <p:nvSpPr>
          <p:cNvPr id="75" name="Cloud 74"/>
          <p:cNvSpPr/>
          <p:nvPr/>
        </p:nvSpPr>
        <p:spPr>
          <a:xfrm>
            <a:off x="4314831" y="1733550"/>
            <a:ext cx="3352801" cy="1449288"/>
          </a:xfrm>
          <a:prstGeom prst="cloud">
            <a:avLst/>
          </a:prstGeom>
          <a:solidFill>
            <a:srgbClr val="482D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latin typeface="Calibri" pitchFamily="34" charset="0"/>
              </a:rPr>
              <a:t>In the first condition </a:t>
            </a:r>
          </a:p>
          <a:p>
            <a:pPr algn="ctr"/>
            <a:r>
              <a:rPr lang="en-US" b="1" dirty="0" smtClean="0">
                <a:solidFill>
                  <a:prstClr val="white"/>
                </a:solidFill>
                <a:latin typeface="Calibri" pitchFamily="34" charset="0"/>
              </a:rPr>
              <a:t>Total Number of days  = 7</a:t>
            </a:r>
          </a:p>
        </p:txBody>
      </p:sp>
      <p:sp>
        <p:nvSpPr>
          <p:cNvPr id="77" name="Cloud 76"/>
          <p:cNvSpPr/>
          <p:nvPr/>
        </p:nvSpPr>
        <p:spPr>
          <a:xfrm>
            <a:off x="1600200" y="2724150"/>
            <a:ext cx="4191873" cy="1449288"/>
          </a:xfrm>
          <a:prstGeom prst="cloud">
            <a:avLst/>
          </a:prstGeom>
          <a:solidFill>
            <a:srgbClr val="482D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latin typeface="Calibri" pitchFamily="34" charset="0"/>
              </a:rPr>
              <a:t>Solve the equations with either substitution or elimination method</a:t>
            </a:r>
          </a:p>
        </p:txBody>
      </p:sp>
      <p:cxnSp>
        <p:nvCxnSpPr>
          <p:cNvPr id="78" name="Straight Connector 77"/>
          <p:cNvCxnSpPr/>
          <p:nvPr/>
        </p:nvCxnSpPr>
        <p:spPr>
          <a:xfrm flipH="1">
            <a:off x="4085431" y="1809750"/>
            <a:ext cx="794" cy="1645920"/>
          </a:xfrm>
          <a:prstGeom prst="line">
            <a:avLst/>
          </a:prstGeom>
          <a:effectLst/>
        </p:spPr>
        <p:style>
          <a:lnRef idx="3">
            <a:schemeClr val="dk1"/>
          </a:lnRef>
          <a:fillRef idx="0">
            <a:schemeClr val="dk1"/>
          </a:fillRef>
          <a:effectRef idx="2">
            <a:schemeClr val="dk1"/>
          </a:effectRef>
          <a:fontRef idx="minor">
            <a:schemeClr val="tx1"/>
          </a:fontRef>
        </p:style>
      </p:cxnSp>
      <p:sp>
        <p:nvSpPr>
          <p:cNvPr id="79" name="Rectangle 78"/>
          <p:cNvSpPr/>
          <p:nvPr/>
        </p:nvSpPr>
        <p:spPr>
          <a:xfrm>
            <a:off x="4158295" y="1885953"/>
            <a:ext cx="266420" cy="307777"/>
          </a:xfrm>
          <a:prstGeom prst="rect">
            <a:avLst/>
          </a:prstGeom>
        </p:spPr>
        <p:txBody>
          <a:bodyPr wrap="none">
            <a:spAutoFit/>
          </a:bodyPr>
          <a:lstStyle/>
          <a:p>
            <a:r>
              <a:rPr lang="en-US" sz="1400" dirty="0" smtClean="0">
                <a:solidFill>
                  <a:prstClr val="black"/>
                </a:solidFill>
                <a:latin typeface="+mj-lt"/>
              </a:rPr>
              <a:t>y</a:t>
            </a:r>
            <a:endParaRPr lang="en-US" sz="1400" dirty="0">
              <a:solidFill>
                <a:prstClr val="black"/>
              </a:solidFill>
              <a:latin typeface="+mj-lt"/>
            </a:endParaRPr>
          </a:p>
        </p:txBody>
      </p:sp>
      <p:sp>
        <p:nvSpPr>
          <p:cNvPr id="80" name="TextBox 79"/>
          <p:cNvSpPr txBox="1"/>
          <p:nvPr/>
        </p:nvSpPr>
        <p:spPr>
          <a:xfrm>
            <a:off x="4314825" y="1908376"/>
            <a:ext cx="445956" cy="307777"/>
          </a:xfrm>
          <a:prstGeom prst="rect">
            <a:avLst/>
          </a:prstGeom>
          <a:noFill/>
        </p:spPr>
        <p:txBody>
          <a:bodyPr wrap="none" rtlCol="0">
            <a:spAutoFit/>
          </a:bodyPr>
          <a:lstStyle/>
          <a:p>
            <a:r>
              <a:rPr lang="en-US" sz="1400" dirty="0" smtClean="0">
                <a:solidFill>
                  <a:prstClr val="black"/>
                </a:solidFill>
                <a:latin typeface="+mj-lt"/>
              </a:rPr>
              <a:t>=  3</a:t>
            </a:r>
            <a:endParaRPr lang="en-US" sz="1400" dirty="0">
              <a:solidFill>
                <a:prstClr val="black"/>
              </a:solidFill>
              <a:latin typeface="+mj-lt"/>
            </a:endParaRPr>
          </a:p>
        </p:txBody>
      </p:sp>
      <p:sp>
        <p:nvSpPr>
          <p:cNvPr id="81" name="Rectangle 80"/>
          <p:cNvSpPr>
            <a:spLocks noChangeArrowheads="1"/>
          </p:cNvSpPr>
          <p:nvPr/>
        </p:nvSpPr>
        <p:spPr bwMode="auto">
          <a:xfrm>
            <a:off x="4038606" y="2133603"/>
            <a:ext cx="1850507" cy="307777"/>
          </a:xfrm>
          <a:prstGeom prst="rect">
            <a:avLst/>
          </a:prstGeom>
          <a:noFill/>
          <a:ln w="9525">
            <a:noFill/>
            <a:miter lim="800000"/>
            <a:headEnd/>
            <a:tailEnd/>
          </a:ln>
          <a:effectLst/>
        </p:spPr>
        <p:txBody>
          <a:bodyPr wrap="none" anchor="ctr">
            <a:spAutoFit/>
          </a:bodyPr>
          <a:lstStyle/>
          <a:p>
            <a:pPr>
              <a:tabLst>
                <a:tab pos="2705100" algn="l"/>
              </a:tabLst>
            </a:pPr>
            <a:r>
              <a:rPr lang="en-US" sz="1400" b="1" dirty="0" smtClean="0">
                <a:solidFill>
                  <a:srgbClr val="CC0099"/>
                </a:solidFill>
                <a:latin typeface="+mj-lt"/>
                <a:ea typeface="Times New Roman" pitchFamily="18" charset="0"/>
                <a:cs typeface="Arial" charset="0"/>
              </a:rPr>
              <a:t>Substituting y = 3 in (</a:t>
            </a:r>
            <a:r>
              <a:rPr lang="en-US" sz="1400" b="1" dirty="0" err="1" smtClean="0">
                <a:solidFill>
                  <a:srgbClr val="CC0099"/>
                </a:solidFill>
                <a:latin typeface="+mj-lt"/>
                <a:ea typeface="Times New Roman" pitchFamily="18" charset="0"/>
                <a:cs typeface="Arial" charset="0"/>
              </a:rPr>
              <a:t>i</a:t>
            </a:r>
            <a:r>
              <a:rPr lang="en-US" sz="1400" b="1" dirty="0" smtClean="0">
                <a:solidFill>
                  <a:srgbClr val="CC0099"/>
                </a:solidFill>
                <a:latin typeface="+mj-lt"/>
                <a:ea typeface="Times New Roman" pitchFamily="18" charset="0"/>
                <a:cs typeface="Arial" charset="0"/>
              </a:rPr>
              <a:t>)</a:t>
            </a:r>
            <a:endParaRPr lang="en-US" sz="1400" b="1" dirty="0">
              <a:solidFill>
                <a:srgbClr val="CC0099"/>
              </a:solidFill>
              <a:latin typeface="+mj-lt"/>
              <a:ea typeface="Times New Roman" pitchFamily="18" charset="0"/>
              <a:cs typeface="Arial" charset="0"/>
            </a:endParaRPr>
          </a:p>
        </p:txBody>
      </p:sp>
      <p:sp>
        <p:nvSpPr>
          <p:cNvPr id="82" name="Rectangle 81"/>
          <p:cNvSpPr/>
          <p:nvPr/>
        </p:nvSpPr>
        <p:spPr>
          <a:xfrm>
            <a:off x="4162425" y="2365378"/>
            <a:ext cx="263214" cy="307777"/>
          </a:xfrm>
          <a:prstGeom prst="rect">
            <a:avLst/>
          </a:prstGeom>
        </p:spPr>
        <p:txBody>
          <a:bodyPr wrap="none">
            <a:spAutoFit/>
          </a:bodyPr>
          <a:lstStyle/>
          <a:p>
            <a:r>
              <a:rPr lang="en-US" sz="1400" dirty="0" smtClean="0">
                <a:solidFill>
                  <a:prstClr val="black"/>
                </a:solidFill>
                <a:latin typeface="+mj-lt"/>
              </a:rPr>
              <a:t>x</a:t>
            </a:r>
            <a:endParaRPr lang="en-US" sz="1400" dirty="0">
              <a:solidFill>
                <a:prstClr val="black"/>
              </a:solidFill>
              <a:latin typeface="+mj-lt"/>
            </a:endParaRPr>
          </a:p>
        </p:txBody>
      </p:sp>
      <p:sp>
        <p:nvSpPr>
          <p:cNvPr id="83" name="TextBox 82"/>
          <p:cNvSpPr txBox="1"/>
          <p:nvPr/>
        </p:nvSpPr>
        <p:spPr>
          <a:xfrm>
            <a:off x="4318961" y="2368751"/>
            <a:ext cx="537327" cy="307777"/>
          </a:xfrm>
          <a:prstGeom prst="rect">
            <a:avLst/>
          </a:prstGeom>
          <a:noFill/>
        </p:spPr>
        <p:txBody>
          <a:bodyPr wrap="none" rtlCol="0">
            <a:spAutoFit/>
          </a:bodyPr>
          <a:lstStyle/>
          <a:p>
            <a:r>
              <a:rPr lang="en-US" sz="1400" dirty="0" smtClean="0">
                <a:solidFill>
                  <a:prstClr val="black"/>
                </a:solidFill>
                <a:latin typeface="+mj-lt"/>
              </a:rPr>
              <a:t>=  15</a:t>
            </a:r>
            <a:endParaRPr lang="en-US" sz="1400" dirty="0">
              <a:solidFill>
                <a:prstClr val="black"/>
              </a:solidFill>
              <a:latin typeface="+mj-lt"/>
            </a:endParaRPr>
          </a:p>
        </p:txBody>
      </p:sp>
      <p:sp>
        <p:nvSpPr>
          <p:cNvPr id="84" name="Rectangle 83"/>
          <p:cNvSpPr/>
          <p:nvPr/>
        </p:nvSpPr>
        <p:spPr>
          <a:xfrm>
            <a:off x="4048125" y="2647953"/>
            <a:ext cx="4173450" cy="307777"/>
          </a:xfrm>
          <a:prstGeom prst="rect">
            <a:avLst/>
          </a:prstGeom>
        </p:spPr>
        <p:txBody>
          <a:bodyPr wrap="none">
            <a:spAutoFit/>
          </a:bodyPr>
          <a:lstStyle/>
          <a:p>
            <a:r>
              <a:rPr lang="en-US" sz="1400" b="1" dirty="0" smtClean="0">
                <a:solidFill>
                  <a:srgbClr val="FF0000"/>
                </a:solidFill>
                <a:latin typeface="+mj-lt"/>
              </a:rPr>
              <a:t>Fixed Charge is Rs. 15 and Charge for extra day is Rs. 3</a:t>
            </a:r>
            <a:endParaRPr lang="en-US" sz="1400" b="1" dirty="0">
              <a:solidFill>
                <a:srgbClr val="FF0000"/>
              </a:solidFill>
              <a:latin typeface="+mj-lt"/>
            </a:endParaRPr>
          </a:p>
        </p:txBody>
      </p:sp>
      <p:sp>
        <p:nvSpPr>
          <p:cNvPr id="56" name="Cloud 55"/>
          <p:cNvSpPr/>
          <p:nvPr/>
        </p:nvSpPr>
        <p:spPr>
          <a:xfrm>
            <a:off x="4633304" y="1733550"/>
            <a:ext cx="3520096" cy="1449288"/>
          </a:xfrm>
          <a:prstGeom prst="cloud">
            <a:avLst/>
          </a:prstGeom>
          <a:solidFill>
            <a:srgbClr val="482D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latin typeface="Calibri" pitchFamily="34" charset="0"/>
              </a:rPr>
              <a:t>In the Second condition </a:t>
            </a:r>
          </a:p>
          <a:p>
            <a:pPr algn="ctr"/>
            <a:r>
              <a:rPr lang="en-US" b="1" dirty="0" smtClean="0">
                <a:solidFill>
                  <a:prstClr val="white"/>
                </a:solidFill>
                <a:latin typeface="Calibri" pitchFamily="34" charset="0"/>
              </a:rPr>
              <a:t>Total Number of days  = 5</a:t>
            </a:r>
          </a:p>
        </p:txBody>
      </p:sp>
      <p:sp>
        <p:nvSpPr>
          <p:cNvPr id="59" name="Cloud 58"/>
          <p:cNvSpPr/>
          <p:nvPr/>
        </p:nvSpPr>
        <p:spPr>
          <a:xfrm>
            <a:off x="4495804" y="1581150"/>
            <a:ext cx="3352801" cy="1449288"/>
          </a:xfrm>
          <a:prstGeom prst="cloud">
            <a:avLst/>
          </a:prstGeom>
          <a:solidFill>
            <a:srgbClr val="482D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latin typeface="Calibri" pitchFamily="34" charset="0"/>
              </a:rPr>
              <a:t>Hence additional charge will be collected only for </a:t>
            </a:r>
          </a:p>
          <a:p>
            <a:pPr algn="ctr"/>
            <a:r>
              <a:rPr lang="en-US" b="1" dirty="0" smtClean="0">
                <a:solidFill>
                  <a:prstClr val="white"/>
                </a:solidFill>
                <a:latin typeface="Calibri" pitchFamily="34" charset="0"/>
              </a:rPr>
              <a:t>5 – 3 = 2 days</a:t>
            </a:r>
            <a:endParaRPr lang="en-US" b="1" dirty="0" smtClean="0">
              <a:solidFill>
                <a:schemeClr val="bg1"/>
              </a:solidFill>
              <a:latin typeface="Calibri" pitchFamily="34" charset="0"/>
            </a:endParaRPr>
          </a:p>
        </p:txBody>
      </p:sp>
    </p:spTree>
    <p:extLst>
      <p:ext uri="{BB962C8B-B14F-4D97-AF65-F5344CB8AC3E}">
        <p14:creationId xmlns:p14="http://schemas.microsoft.com/office/powerpoint/2010/main" val="2634334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p:cTn id="27" dur="500" fill="hold"/>
                                        <p:tgtEl>
                                          <p:spTgt spid="23"/>
                                        </p:tgtEl>
                                        <p:attrNameLst>
                                          <p:attrName>ppt_w</p:attrName>
                                        </p:attrNameLst>
                                      </p:cBhvr>
                                      <p:tavLst>
                                        <p:tav tm="0">
                                          <p:val>
                                            <p:fltVal val="0"/>
                                          </p:val>
                                        </p:tav>
                                        <p:tav tm="100000">
                                          <p:val>
                                            <p:strVal val="#ppt_w"/>
                                          </p:val>
                                        </p:tav>
                                      </p:tavLst>
                                    </p:anim>
                                    <p:anim calcmode="lin" valueType="num">
                                      <p:cBhvr>
                                        <p:cTn id="28" dur="500" fill="hold"/>
                                        <p:tgtEl>
                                          <p:spTgt spid="23"/>
                                        </p:tgtEl>
                                        <p:attrNameLst>
                                          <p:attrName>ppt_h</p:attrName>
                                        </p:attrNameLst>
                                      </p:cBhvr>
                                      <p:tavLst>
                                        <p:tav tm="0">
                                          <p:val>
                                            <p:fltVal val="0"/>
                                          </p:val>
                                        </p:tav>
                                        <p:tav tm="100000">
                                          <p:val>
                                            <p:strVal val="#ppt_h"/>
                                          </p:val>
                                        </p:tav>
                                      </p:tavLst>
                                    </p:anim>
                                    <p:animEffect transition="in" filter="fade">
                                      <p:cBhvr>
                                        <p:cTn id="29" dur="500"/>
                                        <p:tgtEl>
                                          <p:spTgt spid="23"/>
                                        </p:tgtEl>
                                      </p:cBhvr>
                                    </p:animEffect>
                                  </p:childTnLst>
                                </p:cTn>
                              </p:par>
                              <p:par>
                                <p:cTn id="30" presetID="22" presetClass="exit" presetSubtype="8" fill="hold" grpId="1" nodeType="withEffect">
                                  <p:stCondLst>
                                    <p:cond delay="0"/>
                                  </p:stCondLst>
                                  <p:childTnLst>
                                    <p:animEffect transition="out" filter="wipe(left)">
                                      <p:cBhvr>
                                        <p:cTn id="31" dur="500"/>
                                        <p:tgtEl>
                                          <p:spTgt spid="22"/>
                                        </p:tgtEl>
                                      </p:cBhvr>
                                    </p:animEffect>
                                    <p:set>
                                      <p:cBhvr>
                                        <p:cTn id="32" dur="1" fill="hold">
                                          <p:stCondLst>
                                            <p:cond delay="499"/>
                                          </p:stCondLst>
                                        </p:cTn>
                                        <p:tgtEl>
                                          <p:spTgt spid="2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wipe(left)">
                                      <p:cBhvr>
                                        <p:cTn id="37" dur="500"/>
                                        <p:tgtEl>
                                          <p:spTgt spid="42"/>
                                        </p:tgtEl>
                                      </p:cBhvr>
                                    </p:animEffect>
                                  </p:childTnLst>
                                </p:cTn>
                              </p:par>
                              <p:par>
                                <p:cTn id="38" presetID="10" presetClass="exit" presetSubtype="0" fill="hold" grpId="1" nodeType="withEffect">
                                  <p:stCondLst>
                                    <p:cond delay="0"/>
                                  </p:stCondLst>
                                  <p:childTnLst>
                                    <p:animEffect transition="out" filter="fade">
                                      <p:cBhvr>
                                        <p:cTn id="39" dur="500"/>
                                        <p:tgtEl>
                                          <p:spTgt spid="23"/>
                                        </p:tgtEl>
                                      </p:cBhvr>
                                    </p:animEffect>
                                    <p:set>
                                      <p:cBhvr>
                                        <p:cTn id="40" dur="1" fill="hold">
                                          <p:stCondLst>
                                            <p:cond delay="499"/>
                                          </p:stCondLst>
                                        </p:cTn>
                                        <p:tgtEl>
                                          <p:spTgt spid="23"/>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72"/>
                                        </p:tgtEl>
                                        <p:attrNameLst>
                                          <p:attrName>style.visibility</p:attrName>
                                        </p:attrNameLst>
                                      </p:cBhvr>
                                      <p:to>
                                        <p:strVal val="visible"/>
                                      </p:to>
                                    </p:set>
                                    <p:animEffect transition="in" filter="wipe(left)">
                                      <p:cBhvr>
                                        <p:cTn id="45" dur="500"/>
                                        <p:tgtEl>
                                          <p:spTgt spid="7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73"/>
                                        </p:tgtEl>
                                        <p:attrNameLst>
                                          <p:attrName>style.visibility</p:attrName>
                                        </p:attrNameLst>
                                      </p:cBhvr>
                                      <p:to>
                                        <p:strVal val="visible"/>
                                      </p:to>
                                    </p:set>
                                    <p:animEffect transition="in" filter="wipe(left)">
                                      <p:cBhvr>
                                        <p:cTn id="50" dur="500"/>
                                        <p:tgtEl>
                                          <p:spTgt spid="73"/>
                                        </p:tgtEl>
                                      </p:cBhvr>
                                    </p:animEffect>
                                  </p:childTnLst>
                                </p:cTn>
                              </p:par>
                              <p:par>
                                <p:cTn id="51" presetID="22" presetClass="exit" presetSubtype="8" fill="hold" grpId="1" nodeType="withEffect">
                                  <p:stCondLst>
                                    <p:cond delay="0"/>
                                  </p:stCondLst>
                                  <p:childTnLst>
                                    <p:animEffect transition="out" filter="wipe(left)">
                                      <p:cBhvr>
                                        <p:cTn id="52" dur="500"/>
                                        <p:tgtEl>
                                          <p:spTgt spid="72"/>
                                        </p:tgtEl>
                                      </p:cBhvr>
                                    </p:animEffect>
                                    <p:set>
                                      <p:cBhvr>
                                        <p:cTn id="53" dur="1" fill="hold">
                                          <p:stCondLst>
                                            <p:cond delay="499"/>
                                          </p:stCondLst>
                                        </p:cTn>
                                        <p:tgtEl>
                                          <p:spTgt spid="72"/>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6">
                                            <p:txEl>
                                              <p:pRg st="0" end="0"/>
                                            </p:txEl>
                                          </p:spTgt>
                                        </p:tgtEl>
                                        <p:attrNameLst>
                                          <p:attrName>style.visibility</p:attrName>
                                        </p:attrNameLst>
                                      </p:cBhvr>
                                      <p:to>
                                        <p:strVal val="visible"/>
                                      </p:to>
                                    </p:set>
                                    <p:animEffect transition="in" filter="wipe(left)">
                                      <p:cBhvr>
                                        <p:cTn id="58" dur="500"/>
                                        <p:tgtEl>
                                          <p:spTgt spid="26">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85"/>
                                        </p:tgtEl>
                                        <p:attrNameLst>
                                          <p:attrName>style.visibility</p:attrName>
                                        </p:attrNameLst>
                                      </p:cBhvr>
                                      <p:to>
                                        <p:strVal val="visible"/>
                                      </p:to>
                                    </p:set>
                                    <p:anim calcmode="lin" valueType="num">
                                      <p:cBhvr>
                                        <p:cTn id="63" dur="500" fill="hold"/>
                                        <p:tgtEl>
                                          <p:spTgt spid="85"/>
                                        </p:tgtEl>
                                        <p:attrNameLst>
                                          <p:attrName>ppt_w</p:attrName>
                                        </p:attrNameLst>
                                      </p:cBhvr>
                                      <p:tavLst>
                                        <p:tav tm="0">
                                          <p:val>
                                            <p:fltVal val="0"/>
                                          </p:val>
                                        </p:tav>
                                        <p:tav tm="100000">
                                          <p:val>
                                            <p:strVal val="#ppt_w"/>
                                          </p:val>
                                        </p:tav>
                                      </p:tavLst>
                                    </p:anim>
                                    <p:anim calcmode="lin" valueType="num">
                                      <p:cBhvr>
                                        <p:cTn id="64" dur="500" fill="hold"/>
                                        <p:tgtEl>
                                          <p:spTgt spid="85"/>
                                        </p:tgtEl>
                                        <p:attrNameLst>
                                          <p:attrName>ppt_h</p:attrName>
                                        </p:attrNameLst>
                                      </p:cBhvr>
                                      <p:tavLst>
                                        <p:tav tm="0">
                                          <p:val>
                                            <p:fltVal val="0"/>
                                          </p:val>
                                        </p:tav>
                                        <p:tav tm="100000">
                                          <p:val>
                                            <p:strVal val="#ppt_h"/>
                                          </p:val>
                                        </p:tav>
                                      </p:tavLst>
                                    </p:anim>
                                    <p:animEffect transition="in" filter="fade">
                                      <p:cBhvr>
                                        <p:cTn id="65" dur="500"/>
                                        <p:tgtEl>
                                          <p:spTgt spid="85"/>
                                        </p:tgtEl>
                                      </p:cBhvr>
                                    </p:animEffect>
                                  </p:childTnLst>
                                </p:cTn>
                              </p:par>
                              <p:par>
                                <p:cTn id="66" presetID="22" presetClass="exit" presetSubtype="8" fill="hold" grpId="1" nodeType="withEffect">
                                  <p:stCondLst>
                                    <p:cond delay="0"/>
                                  </p:stCondLst>
                                  <p:childTnLst>
                                    <p:animEffect transition="out" filter="wipe(left)">
                                      <p:cBhvr>
                                        <p:cTn id="67" dur="500"/>
                                        <p:tgtEl>
                                          <p:spTgt spid="73"/>
                                        </p:tgtEl>
                                      </p:cBhvr>
                                    </p:animEffect>
                                    <p:set>
                                      <p:cBhvr>
                                        <p:cTn id="68" dur="1" fill="hold">
                                          <p:stCondLst>
                                            <p:cond delay="499"/>
                                          </p:stCondLst>
                                        </p:cTn>
                                        <p:tgtEl>
                                          <p:spTgt spid="73"/>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75"/>
                                        </p:tgtEl>
                                        <p:attrNameLst>
                                          <p:attrName>style.visibility</p:attrName>
                                        </p:attrNameLst>
                                      </p:cBhvr>
                                      <p:to>
                                        <p:strVal val="visible"/>
                                      </p:to>
                                    </p:set>
                                    <p:animEffect transition="in" filter="wipe(left)">
                                      <p:cBhvr>
                                        <p:cTn id="73" dur="500"/>
                                        <p:tgtEl>
                                          <p:spTgt spid="75"/>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74"/>
                                        </p:tgtEl>
                                        <p:attrNameLst>
                                          <p:attrName>style.visibility</p:attrName>
                                        </p:attrNameLst>
                                      </p:cBhvr>
                                      <p:to>
                                        <p:strVal val="visible"/>
                                      </p:to>
                                    </p:set>
                                    <p:animEffect transition="in" filter="wipe(left)">
                                      <p:cBhvr>
                                        <p:cTn id="78" dur="500"/>
                                        <p:tgtEl>
                                          <p:spTgt spid="74"/>
                                        </p:tgtEl>
                                      </p:cBhvr>
                                    </p:animEffect>
                                  </p:childTnLst>
                                </p:cTn>
                              </p:par>
                              <p:par>
                                <p:cTn id="79" presetID="22" presetClass="exit" presetSubtype="8" fill="hold" grpId="1" nodeType="withEffect">
                                  <p:stCondLst>
                                    <p:cond delay="0"/>
                                  </p:stCondLst>
                                  <p:childTnLst>
                                    <p:animEffect transition="out" filter="wipe(left)">
                                      <p:cBhvr>
                                        <p:cTn id="80" dur="500"/>
                                        <p:tgtEl>
                                          <p:spTgt spid="75"/>
                                        </p:tgtEl>
                                      </p:cBhvr>
                                    </p:animEffect>
                                    <p:set>
                                      <p:cBhvr>
                                        <p:cTn id="81" dur="1" fill="hold">
                                          <p:stCondLst>
                                            <p:cond delay="499"/>
                                          </p:stCondLst>
                                        </p:cTn>
                                        <p:tgtEl>
                                          <p:spTgt spid="75"/>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27"/>
                                        </p:tgtEl>
                                        <p:attrNameLst>
                                          <p:attrName>style.visibility</p:attrName>
                                        </p:attrNameLst>
                                      </p:cBhvr>
                                      <p:to>
                                        <p:strVal val="visible"/>
                                      </p:to>
                                    </p:set>
                                    <p:animEffect transition="in" filter="wipe(left)">
                                      <p:cBhvr>
                                        <p:cTn id="86" dur="500"/>
                                        <p:tgtEl>
                                          <p:spTgt spid="27"/>
                                        </p:tgtEl>
                                      </p:cBhvr>
                                    </p:animEffect>
                                  </p:childTnLst>
                                </p:cTn>
                              </p:par>
                              <p:par>
                                <p:cTn id="87" presetID="22" presetClass="exit" presetSubtype="8" fill="hold" grpId="1" nodeType="withEffect">
                                  <p:stCondLst>
                                    <p:cond delay="0"/>
                                  </p:stCondLst>
                                  <p:childTnLst>
                                    <p:animEffect transition="out" filter="wipe(left)">
                                      <p:cBhvr>
                                        <p:cTn id="88" dur="500"/>
                                        <p:tgtEl>
                                          <p:spTgt spid="74"/>
                                        </p:tgtEl>
                                      </p:cBhvr>
                                    </p:animEffect>
                                    <p:set>
                                      <p:cBhvr>
                                        <p:cTn id="89" dur="1" fill="hold">
                                          <p:stCondLst>
                                            <p:cond delay="499"/>
                                          </p:stCondLst>
                                        </p:cTn>
                                        <p:tgtEl>
                                          <p:spTgt spid="74"/>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28"/>
                                        </p:tgtEl>
                                        <p:attrNameLst>
                                          <p:attrName>style.visibility</p:attrName>
                                        </p:attrNameLst>
                                      </p:cBhvr>
                                      <p:to>
                                        <p:strVal val="visible"/>
                                      </p:to>
                                    </p:set>
                                    <p:animEffect transition="in" filter="wipe(left)">
                                      <p:cBhvr>
                                        <p:cTn id="94" dur="500"/>
                                        <p:tgtEl>
                                          <p:spTgt spid="28"/>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29"/>
                                        </p:tgtEl>
                                        <p:attrNameLst>
                                          <p:attrName>style.visibility</p:attrName>
                                        </p:attrNameLst>
                                      </p:cBhvr>
                                      <p:to>
                                        <p:strVal val="visible"/>
                                      </p:to>
                                    </p:set>
                                    <p:animEffect transition="in" filter="wipe(left)">
                                      <p:cBhvr>
                                        <p:cTn id="99" dur="500"/>
                                        <p:tgtEl>
                                          <p:spTgt spid="29"/>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30"/>
                                        </p:tgtEl>
                                        <p:attrNameLst>
                                          <p:attrName>style.visibility</p:attrName>
                                        </p:attrNameLst>
                                      </p:cBhvr>
                                      <p:to>
                                        <p:strVal val="visible"/>
                                      </p:to>
                                    </p:set>
                                    <p:animEffect transition="in" filter="wipe(left)">
                                      <p:cBhvr>
                                        <p:cTn id="104" dur="500"/>
                                        <p:tgtEl>
                                          <p:spTgt spid="30"/>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31"/>
                                        </p:tgtEl>
                                        <p:attrNameLst>
                                          <p:attrName>style.visibility</p:attrName>
                                        </p:attrNameLst>
                                      </p:cBhvr>
                                      <p:to>
                                        <p:strVal val="visible"/>
                                      </p:to>
                                    </p:set>
                                    <p:animEffect transition="in" filter="wipe(left)">
                                      <p:cBhvr>
                                        <p:cTn id="109" dur="500"/>
                                        <p:tgtEl>
                                          <p:spTgt spid="31"/>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41"/>
                                        </p:tgtEl>
                                        <p:attrNameLst>
                                          <p:attrName>style.visibility</p:attrName>
                                        </p:attrNameLst>
                                      </p:cBhvr>
                                      <p:to>
                                        <p:strVal val="visible"/>
                                      </p:to>
                                    </p:set>
                                    <p:animEffect transition="in" filter="wipe(left)">
                                      <p:cBhvr>
                                        <p:cTn id="114" dur="500"/>
                                        <p:tgtEl>
                                          <p:spTgt spid="41"/>
                                        </p:tgtEl>
                                      </p:cBhvr>
                                    </p:animEffect>
                                  </p:childTnLst>
                                </p:cTn>
                              </p:par>
                              <p:par>
                                <p:cTn id="115" presetID="10" presetClass="exit" presetSubtype="0" fill="hold" grpId="1" nodeType="withEffect">
                                  <p:stCondLst>
                                    <p:cond delay="0"/>
                                  </p:stCondLst>
                                  <p:childTnLst>
                                    <p:animEffect transition="out" filter="fade">
                                      <p:cBhvr>
                                        <p:cTn id="116" dur="500"/>
                                        <p:tgtEl>
                                          <p:spTgt spid="85"/>
                                        </p:tgtEl>
                                      </p:cBhvr>
                                    </p:animEffect>
                                    <p:set>
                                      <p:cBhvr>
                                        <p:cTn id="117" dur="1" fill="hold">
                                          <p:stCondLst>
                                            <p:cond delay="499"/>
                                          </p:stCondLst>
                                        </p:cTn>
                                        <p:tgtEl>
                                          <p:spTgt spid="85"/>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nodeType="clickEffect">
                                  <p:stCondLst>
                                    <p:cond delay="0"/>
                                  </p:stCondLst>
                                  <p:childTnLst>
                                    <p:set>
                                      <p:cBhvr>
                                        <p:cTn id="121" dur="1" fill="hold">
                                          <p:stCondLst>
                                            <p:cond delay="0"/>
                                          </p:stCondLst>
                                        </p:cTn>
                                        <p:tgtEl>
                                          <p:spTgt spid="33">
                                            <p:txEl>
                                              <p:pRg st="0" end="0"/>
                                            </p:txEl>
                                          </p:spTgt>
                                        </p:tgtEl>
                                        <p:attrNameLst>
                                          <p:attrName>style.visibility</p:attrName>
                                        </p:attrNameLst>
                                      </p:cBhvr>
                                      <p:to>
                                        <p:strVal val="visible"/>
                                      </p:to>
                                    </p:set>
                                    <p:animEffect transition="in" filter="wipe(left)">
                                      <p:cBhvr>
                                        <p:cTn id="122" dur="500"/>
                                        <p:tgtEl>
                                          <p:spTgt spid="33">
                                            <p:txEl>
                                              <p:pRg st="0" end="0"/>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53" presetClass="entr" presetSubtype="16" fill="hold" grpId="0" nodeType="clickEffect">
                                  <p:stCondLst>
                                    <p:cond delay="0"/>
                                  </p:stCondLst>
                                  <p:childTnLst>
                                    <p:set>
                                      <p:cBhvr>
                                        <p:cTn id="126" dur="1" fill="hold">
                                          <p:stCondLst>
                                            <p:cond delay="0"/>
                                          </p:stCondLst>
                                        </p:cTn>
                                        <p:tgtEl>
                                          <p:spTgt spid="86"/>
                                        </p:tgtEl>
                                        <p:attrNameLst>
                                          <p:attrName>style.visibility</p:attrName>
                                        </p:attrNameLst>
                                      </p:cBhvr>
                                      <p:to>
                                        <p:strVal val="visible"/>
                                      </p:to>
                                    </p:set>
                                    <p:anim calcmode="lin" valueType="num">
                                      <p:cBhvr>
                                        <p:cTn id="127" dur="500" fill="hold"/>
                                        <p:tgtEl>
                                          <p:spTgt spid="86"/>
                                        </p:tgtEl>
                                        <p:attrNameLst>
                                          <p:attrName>ppt_w</p:attrName>
                                        </p:attrNameLst>
                                      </p:cBhvr>
                                      <p:tavLst>
                                        <p:tav tm="0">
                                          <p:val>
                                            <p:fltVal val="0"/>
                                          </p:val>
                                        </p:tav>
                                        <p:tav tm="100000">
                                          <p:val>
                                            <p:strVal val="#ppt_w"/>
                                          </p:val>
                                        </p:tav>
                                      </p:tavLst>
                                    </p:anim>
                                    <p:anim calcmode="lin" valueType="num">
                                      <p:cBhvr>
                                        <p:cTn id="128" dur="500" fill="hold"/>
                                        <p:tgtEl>
                                          <p:spTgt spid="86"/>
                                        </p:tgtEl>
                                        <p:attrNameLst>
                                          <p:attrName>ppt_h</p:attrName>
                                        </p:attrNameLst>
                                      </p:cBhvr>
                                      <p:tavLst>
                                        <p:tav tm="0">
                                          <p:val>
                                            <p:fltVal val="0"/>
                                          </p:val>
                                        </p:tav>
                                        <p:tav tm="100000">
                                          <p:val>
                                            <p:strVal val="#ppt_h"/>
                                          </p:val>
                                        </p:tav>
                                      </p:tavLst>
                                    </p:anim>
                                    <p:animEffect transition="in" filter="fade">
                                      <p:cBhvr>
                                        <p:cTn id="129" dur="500"/>
                                        <p:tgtEl>
                                          <p:spTgt spid="86"/>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56"/>
                                        </p:tgtEl>
                                        <p:attrNameLst>
                                          <p:attrName>style.visibility</p:attrName>
                                        </p:attrNameLst>
                                      </p:cBhvr>
                                      <p:to>
                                        <p:strVal val="visible"/>
                                      </p:to>
                                    </p:set>
                                    <p:animEffect transition="in" filter="wipe(left)">
                                      <p:cBhvr>
                                        <p:cTn id="134" dur="500"/>
                                        <p:tgtEl>
                                          <p:spTgt spid="56"/>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grpId="0" nodeType="clickEffect">
                                  <p:stCondLst>
                                    <p:cond delay="0"/>
                                  </p:stCondLst>
                                  <p:childTnLst>
                                    <p:set>
                                      <p:cBhvr>
                                        <p:cTn id="138" dur="1" fill="hold">
                                          <p:stCondLst>
                                            <p:cond delay="0"/>
                                          </p:stCondLst>
                                        </p:cTn>
                                        <p:tgtEl>
                                          <p:spTgt spid="59"/>
                                        </p:tgtEl>
                                        <p:attrNameLst>
                                          <p:attrName>style.visibility</p:attrName>
                                        </p:attrNameLst>
                                      </p:cBhvr>
                                      <p:to>
                                        <p:strVal val="visible"/>
                                      </p:to>
                                    </p:set>
                                    <p:animEffect transition="in" filter="wipe(left)">
                                      <p:cBhvr>
                                        <p:cTn id="139" dur="500"/>
                                        <p:tgtEl>
                                          <p:spTgt spid="59"/>
                                        </p:tgtEl>
                                      </p:cBhvr>
                                    </p:animEffect>
                                  </p:childTnLst>
                                </p:cTn>
                              </p:par>
                              <p:par>
                                <p:cTn id="140" presetID="22" presetClass="exit" presetSubtype="8" fill="hold" grpId="1" nodeType="withEffect">
                                  <p:stCondLst>
                                    <p:cond delay="0"/>
                                  </p:stCondLst>
                                  <p:childTnLst>
                                    <p:animEffect transition="out" filter="wipe(left)">
                                      <p:cBhvr>
                                        <p:cTn id="141" dur="500"/>
                                        <p:tgtEl>
                                          <p:spTgt spid="56"/>
                                        </p:tgtEl>
                                      </p:cBhvr>
                                    </p:animEffect>
                                    <p:set>
                                      <p:cBhvr>
                                        <p:cTn id="142" dur="1" fill="hold">
                                          <p:stCondLst>
                                            <p:cond delay="499"/>
                                          </p:stCondLst>
                                        </p:cTn>
                                        <p:tgtEl>
                                          <p:spTgt spid="56"/>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35"/>
                                        </p:tgtEl>
                                        <p:attrNameLst>
                                          <p:attrName>style.visibility</p:attrName>
                                        </p:attrNameLst>
                                      </p:cBhvr>
                                      <p:to>
                                        <p:strVal val="visible"/>
                                      </p:to>
                                    </p:set>
                                    <p:animEffect transition="in" filter="wipe(left)">
                                      <p:cBhvr>
                                        <p:cTn id="147" dur="500"/>
                                        <p:tgtEl>
                                          <p:spTgt spid="35"/>
                                        </p:tgtEl>
                                      </p:cBhvr>
                                    </p:animEffect>
                                  </p:childTnLst>
                                </p:cTn>
                              </p:par>
                              <p:par>
                                <p:cTn id="148" presetID="22" presetClass="exit" presetSubtype="8" fill="hold" grpId="1" nodeType="withEffect">
                                  <p:stCondLst>
                                    <p:cond delay="0"/>
                                  </p:stCondLst>
                                  <p:childTnLst>
                                    <p:animEffect transition="out" filter="wipe(left)">
                                      <p:cBhvr>
                                        <p:cTn id="149" dur="500"/>
                                        <p:tgtEl>
                                          <p:spTgt spid="59"/>
                                        </p:tgtEl>
                                      </p:cBhvr>
                                    </p:animEffect>
                                    <p:set>
                                      <p:cBhvr>
                                        <p:cTn id="150" dur="1" fill="hold">
                                          <p:stCondLst>
                                            <p:cond delay="499"/>
                                          </p:stCondLst>
                                        </p:cTn>
                                        <p:tgtEl>
                                          <p:spTgt spid="59"/>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grpId="0" nodeType="clickEffect">
                                  <p:stCondLst>
                                    <p:cond delay="0"/>
                                  </p:stCondLst>
                                  <p:childTnLst>
                                    <p:set>
                                      <p:cBhvr>
                                        <p:cTn id="154" dur="1" fill="hold">
                                          <p:stCondLst>
                                            <p:cond delay="0"/>
                                          </p:stCondLst>
                                        </p:cTn>
                                        <p:tgtEl>
                                          <p:spTgt spid="36"/>
                                        </p:tgtEl>
                                        <p:attrNameLst>
                                          <p:attrName>style.visibility</p:attrName>
                                        </p:attrNameLst>
                                      </p:cBhvr>
                                      <p:to>
                                        <p:strVal val="visible"/>
                                      </p:to>
                                    </p:set>
                                    <p:animEffect transition="in" filter="wipe(left)">
                                      <p:cBhvr>
                                        <p:cTn id="155" dur="500"/>
                                        <p:tgtEl>
                                          <p:spTgt spid="36"/>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8" fill="hold" grpId="0" nodeType="clickEffect">
                                  <p:stCondLst>
                                    <p:cond delay="0"/>
                                  </p:stCondLst>
                                  <p:childTnLst>
                                    <p:set>
                                      <p:cBhvr>
                                        <p:cTn id="159" dur="1" fill="hold">
                                          <p:stCondLst>
                                            <p:cond delay="0"/>
                                          </p:stCondLst>
                                        </p:cTn>
                                        <p:tgtEl>
                                          <p:spTgt spid="37"/>
                                        </p:tgtEl>
                                        <p:attrNameLst>
                                          <p:attrName>style.visibility</p:attrName>
                                        </p:attrNameLst>
                                      </p:cBhvr>
                                      <p:to>
                                        <p:strVal val="visible"/>
                                      </p:to>
                                    </p:set>
                                    <p:animEffect transition="in" filter="wipe(left)">
                                      <p:cBhvr>
                                        <p:cTn id="160" dur="500"/>
                                        <p:tgtEl>
                                          <p:spTgt spid="37"/>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8" fill="hold" grpId="0" nodeType="clickEffect">
                                  <p:stCondLst>
                                    <p:cond delay="0"/>
                                  </p:stCondLst>
                                  <p:childTnLst>
                                    <p:set>
                                      <p:cBhvr>
                                        <p:cTn id="164" dur="1" fill="hold">
                                          <p:stCondLst>
                                            <p:cond delay="0"/>
                                          </p:stCondLst>
                                        </p:cTn>
                                        <p:tgtEl>
                                          <p:spTgt spid="39"/>
                                        </p:tgtEl>
                                        <p:attrNameLst>
                                          <p:attrName>style.visibility</p:attrName>
                                        </p:attrNameLst>
                                      </p:cBhvr>
                                      <p:to>
                                        <p:strVal val="visible"/>
                                      </p:to>
                                    </p:set>
                                    <p:animEffect transition="in" filter="wipe(left)">
                                      <p:cBhvr>
                                        <p:cTn id="165" dur="500"/>
                                        <p:tgtEl>
                                          <p:spTgt spid="39"/>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grpId="0" nodeType="clickEffect">
                                  <p:stCondLst>
                                    <p:cond delay="0"/>
                                  </p:stCondLst>
                                  <p:childTnLst>
                                    <p:set>
                                      <p:cBhvr>
                                        <p:cTn id="169" dur="1" fill="hold">
                                          <p:stCondLst>
                                            <p:cond delay="0"/>
                                          </p:stCondLst>
                                        </p:cTn>
                                        <p:tgtEl>
                                          <p:spTgt spid="38"/>
                                        </p:tgtEl>
                                        <p:attrNameLst>
                                          <p:attrName>style.visibility</p:attrName>
                                        </p:attrNameLst>
                                      </p:cBhvr>
                                      <p:to>
                                        <p:strVal val="visible"/>
                                      </p:to>
                                    </p:set>
                                    <p:animEffect transition="in" filter="wipe(left)">
                                      <p:cBhvr>
                                        <p:cTn id="170" dur="500"/>
                                        <p:tgtEl>
                                          <p:spTgt spid="38"/>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grpId="0" nodeType="clickEffect">
                                  <p:stCondLst>
                                    <p:cond delay="0"/>
                                  </p:stCondLst>
                                  <p:childTnLst>
                                    <p:set>
                                      <p:cBhvr>
                                        <p:cTn id="174" dur="1" fill="hold">
                                          <p:stCondLst>
                                            <p:cond delay="0"/>
                                          </p:stCondLst>
                                        </p:cTn>
                                        <p:tgtEl>
                                          <p:spTgt spid="40"/>
                                        </p:tgtEl>
                                        <p:attrNameLst>
                                          <p:attrName>style.visibility</p:attrName>
                                        </p:attrNameLst>
                                      </p:cBhvr>
                                      <p:to>
                                        <p:strVal val="visible"/>
                                      </p:to>
                                    </p:set>
                                    <p:animEffect transition="in" filter="wipe(left)">
                                      <p:cBhvr>
                                        <p:cTn id="175" dur="500"/>
                                        <p:tgtEl>
                                          <p:spTgt spid="40"/>
                                        </p:tgtEl>
                                      </p:cBhvr>
                                    </p:animEffect>
                                  </p:childTnLst>
                                </p:cTn>
                              </p:par>
                              <p:par>
                                <p:cTn id="176" presetID="10" presetClass="exit" presetSubtype="0" fill="hold" grpId="1" nodeType="withEffect">
                                  <p:stCondLst>
                                    <p:cond delay="0"/>
                                  </p:stCondLst>
                                  <p:childTnLst>
                                    <p:animEffect transition="out" filter="fade">
                                      <p:cBhvr>
                                        <p:cTn id="177" dur="500"/>
                                        <p:tgtEl>
                                          <p:spTgt spid="86"/>
                                        </p:tgtEl>
                                      </p:cBhvr>
                                    </p:animEffect>
                                    <p:set>
                                      <p:cBhvr>
                                        <p:cTn id="178" dur="1" fill="hold">
                                          <p:stCondLst>
                                            <p:cond delay="499"/>
                                          </p:stCondLst>
                                        </p:cTn>
                                        <p:tgtEl>
                                          <p:spTgt spid="86"/>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grpId="0" nodeType="clickEffect">
                                  <p:stCondLst>
                                    <p:cond delay="0"/>
                                  </p:stCondLst>
                                  <p:childTnLst>
                                    <p:set>
                                      <p:cBhvr>
                                        <p:cTn id="182" dur="1" fill="hold">
                                          <p:stCondLst>
                                            <p:cond delay="0"/>
                                          </p:stCondLst>
                                        </p:cTn>
                                        <p:tgtEl>
                                          <p:spTgt spid="77"/>
                                        </p:tgtEl>
                                        <p:attrNameLst>
                                          <p:attrName>style.visibility</p:attrName>
                                        </p:attrNameLst>
                                      </p:cBhvr>
                                      <p:to>
                                        <p:strVal val="visible"/>
                                      </p:to>
                                    </p:set>
                                    <p:animEffect transition="in" filter="wipe(left)">
                                      <p:cBhvr>
                                        <p:cTn id="183" dur="500"/>
                                        <p:tgtEl>
                                          <p:spTgt spid="77"/>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8" fill="hold" grpId="0" nodeType="clickEffect">
                                  <p:stCondLst>
                                    <p:cond delay="0"/>
                                  </p:stCondLst>
                                  <p:childTnLst>
                                    <p:set>
                                      <p:cBhvr>
                                        <p:cTn id="187" dur="1" fill="hold">
                                          <p:stCondLst>
                                            <p:cond delay="0"/>
                                          </p:stCondLst>
                                        </p:cTn>
                                        <p:tgtEl>
                                          <p:spTgt spid="79"/>
                                        </p:tgtEl>
                                        <p:attrNameLst>
                                          <p:attrName>style.visibility</p:attrName>
                                        </p:attrNameLst>
                                      </p:cBhvr>
                                      <p:to>
                                        <p:strVal val="visible"/>
                                      </p:to>
                                    </p:set>
                                    <p:animEffect transition="in" filter="wipe(left)">
                                      <p:cBhvr>
                                        <p:cTn id="188" dur="500"/>
                                        <p:tgtEl>
                                          <p:spTgt spid="79"/>
                                        </p:tgtEl>
                                      </p:cBhvr>
                                    </p:animEffect>
                                  </p:childTnLst>
                                </p:cTn>
                              </p:par>
                              <p:par>
                                <p:cTn id="189" presetID="22" presetClass="entr" presetSubtype="1" fill="hold" nodeType="withEffect">
                                  <p:stCondLst>
                                    <p:cond delay="0"/>
                                  </p:stCondLst>
                                  <p:childTnLst>
                                    <p:set>
                                      <p:cBhvr>
                                        <p:cTn id="190" dur="1" fill="hold">
                                          <p:stCondLst>
                                            <p:cond delay="0"/>
                                          </p:stCondLst>
                                        </p:cTn>
                                        <p:tgtEl>
                                          <p:spTgt spid="78"/>
                                        </p:tgtEl>
                                        <p:attrNameLst>
                                          <p:attrName>style.visibility</p:attrName>
                                        </p:attrNameLst>
                                      </p:cBhvr>
                                      <p:to>
                                        <p:strVal val="visible"/>
                                      </p:to>
                                    </p:set>
                                    <p:animEffect transition="in" filter="wipe(up)">
                                      <p:cBhvr>
                                        <p:cTn id="191" dur="500"/>
                                        <p:tgtEl>
                                          <p:spTgt spid="78"/>
                                        </p:tgtEl>
                                      </p:cBhvr>
                                    </p:animEffect>
                                  </p:childTnLst>
                                </p:cTn>
                              </p:par>
                              <p:par>
                                <p:cTn id="192" presetID="22" presetClass="exit" presetSubtype="8" fill="hold" grpId="1" nodeType="withEffect">
                                  <p:stCondLst>
                                    <p:cond delay="0"/>
                                  </p:stCondLst>
                                  <p:childTnLst>
                                    <p:animEffect transition="out" filter="wipe(left)">
                                      <p:cBhvr>
                                        <p:cTn id="193" dur="500"/>
                                        <p:tgtEl>
                                          <p:spTgt spid="77"/>
                                        </p:tgtEl>
                                      </p:cBhvr>
                                    </p:animEffect>
                                    <p:set>
                                      <p:cBhvr>
                                        <p:cTn id="194" dur="1" fill="hold">
                                          <p:stCondLst>
                                            <p:cond delay="499"/>
                                          </p:stCondLst>
                                        </p:cTn>
                                        <p:tgtEl>
                                          <p:spTgt spid="77"/>
                                        </p:tgtEl>
                                        <p:attrNameLst>
                                          <p:attrName>style.visibility</p:attrName>
                                        </p:attrNameLst>
                                      </p:cBhvr>
                                      <p:to>
                                        <p:strVal val="hidden"/>
                                      </p:to>
                                    </p:set>
                                  </p:childTnLst>
                                </p:cTn>
                              </p:par>
                            </p:childTnLst>
                          </p:cTn>
                        </p:par>
                      </p:childTnLst>
                    </p:cTn>
                  </p:par>
                  <p:par>
                    <p:cTn id="195" fill="hold">
                      <p:stCondLst>
                        <p:cond delay="indefinite"/>
                      </p:stCondLst>
                      <p:childTnLst>
                        <p:par>
                          <p:cTn id="196" fill="hold">
                            <p:stCondLst>
                              <p:cond delay="0"/>
                            </p:stCondLst>
                            <p:childTnLst>
                              <p:par>
                                <p:cTn id="197" presetID="22" presetClass="entr" presetSubtype="8" fill="hold" grpId="0" nodeType="clickEffect">
                                  <p:stCondLst>
                                    <p:cond delay="0"/>
                                  </p:stCondLst>
                                  <p:childTnLst>
                                    <p:set>
                                      <p:cBhvr>
                                        <p:cTn id="198" dur="1" fill="hold">
                                          <p:stCondLst>
                                            <p:cond delay="0"/>
                                          </p:stCondLst>
                                        </p:cTn>
                                        <p:tgtEl>
                                          <p:spTgt spid="80"/>
                                        </p:tgtEl>
                                        <p:attrNameLst>
                                          <p:attrName>style.visibility</p:attrName>
                                        </p:attrNameLst>
                                      </p:cBhvr>
                                      <p:to>
                                        <p:strVal val="visible"/>
                                      </p:to>
                                    </p:set>
                                    <p:animEffect transition="in" filter="wipe(left)">
                                      <p:cBhvr>
                                        <p:cTn id="199" dur="500"/>
                                        <p:tgtEl>
                                          <p:spTgt spid="80"/>
                                        </p:tgtEl>
                                      </p:cBhvr>
                                    </p:animEffect>
                                  </p:childTnLst>
                                </p:cTn>
                              </p:par>
                            </p:childTnLst>
                          </p:cTn>
                        </p:par>
                      </p:childTnLst>
                    </p:cTn>
                  </p:par>
                  <p:par>
                    <p:cTn id="200" fill="hold">
                      <p:stCondLst>
                        <p:cond delay="indefinite"/>
                      </p:stCondLst>
                      <p:childTnLst>
                        <p:par>
                          <p:cTn id="201" fill="hold">
                            <p:stCondLst>
                              <p:cond delay="0"/>
                            </p:stCondLst>
                            <p:childTnLst>
                              <p:par>
                                <p:cTn id="202" presetID="22" presetClass="entr" presetSubtype="8" fill="hold" nodeType="clickEffect">
                                  <p:stCondLst>
                                    <p:cond delay="0"/>
                                  </p:stCondLst>
                                  <p:childTnLst>
                                    <p:set>
                                      <p:cBhvr>
                                        <p:cTn id="203" dur="1" fill="hold">
                                          <p:stCondLst>
                                            <p:cond delay="0"/>
                                          </p:stCondLst>
                                        </p:cTn>
                                        <p:tgtEl>
                                          <p:spTgt spid="81">
                                            <p:txEl>
                                              <p:pRg st="0" end="0"/>
                                            </p:txEl>
                                          </p:spTgt>
                                        </p:tgtEl>
                                        <p:attrNameLst>
                                          <p:attrName>style.visibility</p:attrName>
                                        </p:attrNameLst>
                                      </p:cBhvr>
                                      <p:to>
                                        <p:strVal val="visible"/>
                                      </p:to>
                                    </p:set>
                                    <p:animEffect transition="in" filter="wipe(left)">
                                      <p:cBhvr>
                                        <p:cTn id="204" dur="500"/>
                                        <p:tgtEl>
                                          <p:spTgt spid="81">
                                            <p:txEl>
                                              <p:pRg st="0" end="0"/>
                                            </p:txEl>
                                          </p:spTgt>
                                        </p:tgtEl>
                                      </p:cBhvr>
                                    </p:animEffect>
                                  </p:childTnLst>
                                </p:cTn>
                              </p:par>
                            </p:childTnLst>
                          </p:cTn>
                        </p:par>
                      </p:childTnLst>
                    </p:cTn>
                  </p:par>
                  <p:par>
                    <p:cTn id="205" fill="hold">
                      <p:stCondLst>
                        <p:cond delay="indefinite"/>
                      </p:stCondLst>
                      <p:childTnLst>
                        <p:par>
                          <p:cTn id="206" fill="hold">
                            <p:stCondLst>
                              <p:cond delay="0"/>
                            </p:stCondLst>
                            <p:childTnLst>
                              <p:par>
                                <p:cTn id="207" presetID="22" presetClass="entr" presetSubtype="8" fill="hold" grpId="0" nodeType="clickEffect">
                                  <p:stCondLst>
                                    <p:cond delay="0"/>
                                  </p:stCondLst>
                                  <p:childTnLst>
                                    <p:set>
                                      <p:cBhvr>
                                        <p:cTn id="208" dur="1" fill="hold">
                                          <p:stCondLst>
                                            <p:cond delay="0"/>
                                          </p:stCondLst>
                                        </p:cTn>
                                        <p:tgtEl>
                                          <p:spTgt spid="82"/>
                                        </p:tgtEl>
                                        <p:attrNameLst>
                                          <p:attrName>style.visibility</p:attrName>
                                        </p:attrNameLst>
                                      </p:cBhvr>
                                      <p:to>
                                        <p:strVal val="visible"/>
                                      </p:to>
                                    </p:set>
                                    <p:animEffect transition="in" filter="wipe(left)">
                                      <p:cBhvr>
                                        <p:cTn id="209" dur="500"/>
                                        <p:tgtEl>
                                          <p:spTgt spid="82"/>
                                        </p:tgtEl>
                                      </p:cBhvr>
                                    </p:animEffect>
                                  </p:childTnLst>
                                </p:cTn>
                              </p:par>
                            </p:childTnLst>
                          </p:cTn>
                        </p:par>
                      </p:childTnLst>
                    </p:cTn>
                  </p:par>
                  <p:par>
                    <p:cTn id="210" fill="hold">
                      <p:stCondLst>
                        <p:cond delay="indefinite"/>
                      </p:stCondLst>
                      <p:childTnLst>
                        <p:par>
                          <p:cTn id="211" fill="hold">
                            <p:stCondLst>
                              <p:cond delay="0"/>
                            </p:stCondLst>
                            <p:childTnLst>
                              <p:par>
                                <p:cTn id="212" presetID="22" presetClass="entr" presetSubtype="8" fill="hold" grpId="0" nodeType="clickEffect">
                                  <p:stCondLst>
                                    <p:cond delay="0"/>
                                  </p:stCondLst>
                                  <p:childTnLst>
                                    <p:set>
                                      <p:cBhvr>
                                        <p:cTn id="213" dur="1" fill="hold">
                                          <p:stCondLst>
                                            <p:cond delay="0"/>
                                          </p:stCondLst>
                                        </p:cTn>
                                        <p:tgtEl>
                                          <p:spTgt spid="83"/>
                                        </p:tgtEl>
                                        <p:attrNameLst>
                                          <p:attrName>style.visibility</p:attrName>
                                        </p:attrNameLst>
                                      </p:cBhvr>
                                      <p:to>
                                        <p:strVal val="visible"/>
                                      </p:to>
                                    </p:set>
                                    <p:animEffect transition="in" filter="wipe(left)">
                                      <p:cBhvr>
                                        <p:cTn id="214" dur="500"/>
                                        <p:tgtEl>
                                          <p:spTgt spid="83"/>
                                        </p:tgtEl>
                                      </p:cBhvr>
                                    </p:animEffect>
                                  </p:childTnLst>
                                </p:cTn>
                              </p:par>
                            </p:childTnLst>
                          </p:cTn>
                        </p:par>
                      </p:childTnLst>
                    </p:cTn>
                  </p:par>
                  <p:par>
                    <p:cTn id="215" fill="hold">
                      <p:stCondLst>
                        <p:cond delay="indefinite"/>
                      </p:stCondLst>
                      <p:childTnLst>
                        <p:par>
                          <p:cTn id="216" fill="hold">
                            <p:stCondLst>
                              <p:cond delay="0"/>
                            </p:stCondLst>
                            <p:childTnLst>
                              <p:par>
                                <p:cTn id="217" presetID="22" presetClass="entr" presetSubtype="8" fill="hold" grpId="0" nodeType="clickEffect">
                                  <p:stCondLst>
                                    <p:cond delay="0"/>
                                  </p:stCondLst>
                                  <p:childTnLst>
                                    <p:set>
                                      <p:cBhvr>
                                        <p:cTn id="218" dur="1" fill="hold">
                                          <p:stCondLst>
                                            <p:cond delay="0"/>
                                          </p:stCondLst>
                                        </p:cTn>
                                        <p:tgtEl>
                                          <p:spTgt spid="84"/>
                                        </p:tgtEl>
                                        <p:attrNameLst>
                                          <p:attrName>style.visibility</p:attrName>
                                        </p:attrNameLst>
                                      </p:cBhvr>
                                      <p:to>
                                        <p:strVal val="visible"/>
                                      </p:to>
                                    </p:set>
                                    <p:animEffect transition="in" filter="wipe(left)">
                                      <p:cBhvr>
                                        <p:cTn id="219"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6" grpId="1" animBg="1"/>
      <p:bldP spid="85" grpId="0" animBg="1"/>
      <p:bldP spid="85" grpId="1" animBg="1"/>
      <p:bldP spid="23" grpId="0" animBg="1"/>
      <p:bldP spid="23" grpId="1" animBg="1"/>
      <p:bldP spid="3" grpId="0"/>
      <p:bldP spid="4" grpId="0"/>
      <p:bldP spid="5" grpId="0"/>
      <p:bldP spid="27" grpId="0"/>
      <p:bldP spid="28" grpId="0"/>
      <p:bldP spid="29" grpId="0"/>
      <p:bldP spid="30" grpId="0"/>
      <p:bldP spid="31" grpId="0"/>
      <p:bldP spid="35" grpId="0"/>
      <p:bldP spid="36" grpId="0"/>
      <p:bldP spid="37" grpId="0"/>
      <p:bldP spid="38" grpId="0"/>
      <p:bldP spid="39" grpId="0"/>
      <p:bldP spid="40" grpId="0"/>
      <p:bldP spid="41" grpId="0"/>
      <p:bldP spid="42" grpId="0"/>
      <p:bldP spid="22" grpId="0" animBg="1"/>
      <p:bldP spid="22" grpId="1" animBg="1"/>
      <p:bldP spid="72" grpId="0" animBg="1"/>
      <p:bldP spid="72" grpId="1" animBg="1"/>
      <p:bldP spid="73" grpId="0" animBg="1"/>
      <p:bldP spid="73" grpId="1" animBg="1"/>
      <p:bldP spid="74" grpId="0" animBg="1"/>
      <p:bldP spid="74" grpId="1" animBg="1"/>
      <p:bldP spid="75" grpId="0" animBg="1"/>
      <p:bldP spid="75" grpId="1" animBg="1"/>
      <p:bldP spid="77" grpId="0" animBg="1"/>
      <p:bldP spid="77" grpId="1" animBg="1"/>
      <p:bldP spid="79" grpId="0"/>
      <p:bldP spid="80" grpId="0"/>
      <p:bldP spid="82" grpId="0"/>
      <p:bldP spid="83" grpId="0"/>
      <p:bldP spid="84" grpId="0"/>
      <p:bldP spid="56" grpId="0" animBg="1"/>
      <p:bldP spid="56" grpId="1" animBg="1"/>
      <p:bldP spid="59" grpId="0" animBg="1"/>
      <p:bldP spid="59"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3795185" y="1971586"/>
            <a:ext cx="1553630"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58</a:t>
            </a:r>
            <a:endParaRPr lang="en-US" sz="2000" b="1" dirty="0">
              <a:solidFill>
                <a:prstClr val="black"/>
              </a:solidFill>
            </a:endParaRPr>
          </a:p>
        </p:txBody>
      </p:sp>
      <p:sp>
        <p:nvSpPr>
          <p:cNvPr id="4" name="TextBox 3"/>
          <p:cNvSpPr txBox="1"/>
          <p:nvPr/>
        </p:nvSpPr>
        <p:spPr>
          <a:xfrm>
            <a:off x="2247899" y="-1009650"/>
            <a:ext cx="5257801" cy="64633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smtClean="0"/>
              <a:t>EXERCISE 3.3 Q.3(IV)</a:t>
            </a:r>
            <a:endParaRPr lang="en-US" sz="3600" dirty="0"/>
          </a:p>
        </p:txBody>
      </p:sp>
    </p:spTree>
    <p:extLst>
      <p:ext uri="{BB962C8B-B14F-4D97-AF65-F5344CB8AC3E}">
        <p14:creationId xmlns:p14="http://schemas.microsoft.com/office/powerpoint/2010/main" val="36992926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Rounded Rectangle 188"/>
          <p:cNvSpPr/>
          <p:nvPr/>
        </p:nvSpPr>
        <p:spPr>
          <a:xfrm>
            <a:off x="1632215" y="3494099"/>
            <a:ext cx="1403052" cy="204185"/>
          </a:xfrm>
          <a:prstGeom prst="roundRect">
            <a:avLst>
              <a:gd name="adj" fmla="val 30793"/>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endParaRPr>
          </a:p>
        </p:txBody>
      </p:sp>
      <p:sp>
        <p:nvSpPr>
          <p:cNvPr id="191" name="Rounded Rectangle 190"/>
          <p:cNvSpPr/>
          <p:nvPr/>
        </p:nvSpPr>
        <p:spPr>
          <a:xfrm>
            <a:off x="1111847" y="2710724"/>
            <a:ext cx="247339" cy="249144"/>
          </a:xfrm>
          <a:prstGeom prst="roundRect">
            <a:avLst>
              <a:gd name="adj" fmla="val 30793"/>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endParaRPr>
          </a:p>
        </p:txBody>
      </p:sp>
      <p:sp>
        <p:nvSpPr>
          <p:cNvPr id="251" name="Rounded Rectangle 250"/>
          <p:cNvSpPr/>
          <p:nvPr/>
        </p:nvSpPr>
        <p:spPr>
          <a:xfrm>
            <a:off x="3692980" y="1443831"/>
            <a:ext cx="1596805" cy="249144"/>
          </a:xfrm>
          <a:prstGeom prst="roundRect">
            <a:avLst>
              <a:gd name="adj" fmla="val 30793"/>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endParaRPr>
          </a:p>
        </p:txBody>
      </p:sp>
      <p:sp>
        <p:nvSpPr>
          <p:cNvPr id="178" name="Rounded Rectangle 177"/>
          <p:cNvSpPr/>
          <p:nvPr/>
        </p:nvSpPr>
        <p:spPr>
          <a:xfrm>
            <a:off x="669283" y="516310"/>
            <a:ext cx="2828839" cy="249144"/>
          </a:xfrm>
          <a:prstGeom prst="roundRect">
            <a:avLst>
              <a:gd name="adj" fmla="val 30793"/>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endParaRPr>
          </a:p>
        </p:txBody>
      </p:sp>
      <p:sp>
        <p:nvSpPr>
          <p:cNvPr id="177" name="Rounded Rectangle 176"/>
          <p:cNvSpPr/>
          <p:nvPr/>
        </p:nvSpPr>
        <p:spPr>
          <a:xfrm>
            <a:off x="750125" y="1215507"/>
            <a:ext cx="1840675" cy="225118"/>
          </a:xfrm>
          <a:prstGeom prst="roundRect">
            <a:avLst>
              <a:gd name="adj" fmla="val 30793"/>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endParaRPr>
          </a:p>
        </p:txBody>
      </p:sp>
      <p:sp>
        <p:nvSpPr>
          <p:cNvPr id="176" name="Rounded Rectangle 175"/>
          <p:cNvSpPr/>
          <p:nvPr/>
        </p:nvSpPr>
        <p:spPr>
          <a:xfrm>
            <a:off x="6135449" y="963157"/>
            <a:ext cx="2322751" cy="248868"/>
          </a:xfrm>
          <a:prstGeom prst="roundRect">
            <a:avLst>
              <a:gd name="adj" fmla="val 30793"/>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endParaRPr>
          </a:p>
        </p:txBody>
      </p:sp>
      <p:sp>
        <p:nvSpPr>
          <p:cNvPr id="175" name="Rounded Rectangle 174"/>
          <p:cNvSpPr/>
          <p:nvPr/>
        </p:nvSpPr>
        <p:spPr>
          <a:xfrm>
            <a:off x="1534633" y="959147"/>
            <a:ext cx="4267200" cy="251635"/>
          </a:xfrm>
          <a:prstGeom prst="roundRect">
            <a:avLst>
              <a:gd name="adj" fmla="val 30793"/>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endParaRPr>
          </a:p>
        </p:txBody>
      </p:sp>
      <p:sp>
        <p:nvSpPr>
          <p:cNvPr id="31" name="Rounded Rectangle 30"/>
          <p:cNvSpPr/>
          <p:nvPr/>
        </p:nvSpPr>
        <p:spPr>
          <a:xfrm>
            <a:off x="2627728" y="1205359"/>
            <a:ext cx="4412050" cy="248868"/>
          </a:xfrm>
          <a:prstGeom prst="roundRect">
            <a:avLst>
              <a:gd name="adj" fmla="val 30793"/>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endParaRPr>
          </a:p>
        </p:txBody>
      </p:sp>
      <p:sp>
        <p:nvSpPr>
          <p:cNvPr id="3" name="TextBox 2"/>
          <p:cNvSpPr txBox="1"/>
          <p:nvPr/>
        </p:nvSpPr>
        <p:spPr>
          <a:xfrm>
            <a:off x="377953" y="209550"/>
            <a:ext cx="8232648" cy="584775"/>
          </a:xfrm>
          <a:prstGeom prst="rect">
            <a:avLst/>
          </a:prstGeom>
          <a:noFill/>
        </p:spPr>
        <p:txBody>
          <a:bodyPr wrap="square" rtlCol="0">
            <a:spAutoFit/>
          </a:bodyPr>
          <a:lstStyle/>
          <a:p>
            <a:r>
              <a:rPr lang="en-US" sz="1600" b="1" dirty="0" smtClean="0">
                <a:solidFill>
                  <a:srgbClr val="0000FF"/>
                </a:solidFill>
              </a:rPr>
              <a:t>Q. </a:t>
            </a:r>
            <a:r>
              <a:rPr lang="en-US" sz="1600" b="1" dirty="0">
                <a:solidFill>
                  <a:srgbClr val="0000FF"/>
                </a:solidFill>
              </a:rPr>
              <a:t>Form the pair of linear equations for the following </a:t>
            </a:r>
            <a:r>
              <a:rPr lang="en-US" sz="1600" b="1" dirty="0" smtClean="0">
                <a:solidFill>
                  <a:srgbClr val="0000FF"/>
                </a:solidFill>
              </a:rPr>
              <a:t>problem and find their </a:t>
            </a:r>
            <a:br>
              <a:rPr lang="en-US" sz="1600" b="1" dirty="0" smtClean="0">
                <a:solidFill>
                  <a:srgbClr val="0000FF"/>
                </a:solidFill>
              </a:rPr>
            </a:br>
            <a:r>
              <a:rPr lang="en-US" sz="1600" b="1" dirty="0" smtClean="0">
                <a:solidFill>
                  <a:srgbClr val="0000FF"/>
                </a:solidFill>
              </a:rPr>
              <a:t>     solution by </a:t>
            </a:r>
            <a:r>
              <a:rPr lang="en-US" sz="1600" b="1" dirty="0">
                <a:solidFill>
                  <a:srgbClr val="0000FF"/>
                </a:solidFill>
              </a:rPr>
              <a:t>substitution method.</a:t>
            </a:r>
          </a:p>
        </p:txBody>
      </p:sp>
      <p:sp>
        <p:nvSpPr>
          <p:cNvPr id="5" name="Rectangle 4"/>
          <p:cNvSpPr/>
          <p:nvPr/>
        </p:nvSpPr>
        <p:spPr>
          <a:xfrm>
            <a:off x="342237" y="666750"/>
            <a:ext cx="8268363" cy="1077218"/>
          </a:xfrm>
          <a:prstGeom prst="rect">
            <a:avLst/>
          </a:prstGeom>
        </p:spPr>
        <p:txBody>
          <a:bodyPr wrap="square">
            <a:spAutoFit/>
          </a:bodyPr>
          <a:lstStyle/>
          <a:p>
            <a:pPr marL="341313" indent="-341313"/>
            <a:r>
              <a:rPr lang="en-US" sz="1600" b="1" dirty="0" smtClean="0">
                <a:solidFill>
                  <a:srgbClr val="0000FF"/>
                </a:solidFill>
              </a:rPr>
              <a:t>       The </a:t>
            </a:r>
            <a:r>
              <a:rPr lang="en-US" sz="1600" b="1" dirty="0">
                <a:solidFill>
                  <a:srgbClr val="0000FF"/>
                </a:solidFill>
              </a:rPr>
              <a:t>taxi charges in a city consist of a fixed charge together with the </a:t>
            </a:r>
            <a:r>
              <a:rPr lang="en-US" sz="1600" b="1" dirty="0" smtClean="0">
                <a:solidFill>
                  <a:srgbClr val="0000FF"/>
                </a:solidFill>
              </a:rPr>
              <a:t> charge </a:t>
            </a:r>
            <a:r>
              <a:rPr lang="en-US" sz="1600" b="1" dirty="0">
                <a:solidFill>
                  <a:srgbClr val="0000FF"/>
                </a:solidFill>
              </a:rPr>
              <a:t>for </a:t>
            </a:r>
            <a:r>
              <a:rPr lang="en-US" sz="1600" b="1" dirty="0" smtClean="0">
                <a:solidFill>
                  <a:srgbClr val="0000FF"/>
                </a:solidFill>
              </a:rPr>
              <a:t>the distance </a:t>
            </a:r>
            <a:r>
              <a:rPr lang="en-US" sz="1600" b="1" dirty="0">
                <a:solidFill>
                  <a:srgbClr val="0000FF"/>
                </a:solidFill>
              </a:rPr>
              <a:t>covered. For a distance of 10 km, the </a:t>
            </a:r>
            <a:r>
              <a:rPr lang="en-US" sz="1600" b="1" dirty="0" smtClean="0">
                <a:solidFill>
                  <a:srgbClr val="0000FF"/>
                </a:solidFill>
              </a:rPr>
              <a:t>charge  paid </a:t>
            </a:r>
            <a:r>
              <a:rPr lang="en-US" sz="1600" b="1" dirty="0">
                <a:solidFill>
                  <a:srgbClr val="0000FF"/>
                </a:solidFill>
              </a:rPr>
              <a:t>is Rs. 105 and for </a:t>
            </a:r>
            <a:r>
              <a:rPr lang="en-US" sz="1600" b="1" dirty="0" smtClean="0">
                <a:solidFill>
                  <a:srgbClr val="0000FF"/>
                </a:solidFill>
              </a:rPr>
              <a:t>a journey </a:t>
            </a:r>
            <a:r>
              <a:rPr lang="en-US" sz="1600" b="1" dirty="0">
                <a:solidFill>
                  <a:srgbClr val="0000FF"/>
                </a:solidFill>
              </a:rPr>
              <a:t>of 15km, the charge paid is Rs.155. </a:t>
            </a:r>
            <a:r>
              <a:rPr lang="en-US" sz="1600" b="1" dirty="0" smtClean="0">
                <a:solidFill>
                  <a:srgbClr val="0000FF"/>
                </a:solidFill>
              </a:rPr>
              <a:t>  What </a:t>
            </a:r>
            <a:r>
              <a:rPr lang="en-US" sz="1600" b="1" dirty="0">
                <a:solidFill>
                  <a:srgbClr val="0000FF"/>
                </a:solidFill>
              </a:rPr>
              <a:t>are the fixed charges and </a:t>
            </a:r>
            <a:r>
              <a:rPr lang="en-US" sz="1600" b="1" dirty="0" smtClean="0">
                <a:solidFill>
                  <a:srgbClr val="0000FF"/>
                </a:solidFill>
              </a:rPr>
              <a:t>the charge </a:t>
            </a:r>
            <a:r>
              <a:rPr lang="en-US" sz="1600" b="1" dirty="0">
                <a:solidFill>
                  <a:srgbClr val="0000FF"/>
                </a:solidFill>
              </a:rPr>
              <a:t>per km? How much does a </a:t>
            </a:r>
            <a:r>
              <a:rPr lang="en-US" sz="1600" b="1" dirty="0" smtClean="0">
                <a:solidFill>
                  <a:srgbClr val="0000FF"/>
                </a:solidFill>
              </a:rPr>
              <a:t>person </a:t>
            </a:r>
            <a:r>
              <a:rPr lang="en-US" sz="1600" b="1" dirty="0">
                <a:solidFill>
                  <a:srgbClr val="0000FF"/>
                </a:solidFill>
              </a:rPr>
              <a:t>have to pay for travelling a </a:t>
            </a:r>
            <a:r>
              <a:rPr lang="en-US" sz="1600" b="1" dirty="0" smtClean="0">
                <a:solidFill>
                  <a:srgbClr val="0000FF"/>
                </a:solidFill>
              </a:rPr>
              <a:t>distance of 25km</a:t>
            </a:r>
            <a:r>
              <a:rPr lang="en-US" sz="1600" b="1" dirty="0">
                <a:solidFill>
                  <a:srgbClr val="0000FF"/>
                </a:solidFill>
              </a:rPr>
              <a:t>?</a:t>
            </a:r>
            <a:endParaRPr lang="en-US" sz="1600" dirty="0">
              <a:solidFill>
                <a:prstClr val="black"/>
              </a:solidFill>
            </a:endParaRPr>
          </a:p>
        </p:txBody>
      </p:sp>
      <p:pic>
        <p:nvPicPr>
          <p:cNvPr id="32" name="Picture 31"/>
          <p:cNvPicPr>
            <a:picLocks noChangeAspect="1"/>
          </p:cNvPicPr>
          <p:nvPr/>
        </p:nvPicPr>
        <p:blipFill>
          <a:blip r:embed="rId3" cstate="print">
            <a:extLst>
              <a:ext uri="{BEBA8EAE-BF5A-486C-A8C5-ECC9F3942E4B}">
                <a14:imgProps xmlns:a14="http://schemas.microsoft.com/office/drawing/2010/main">
                  <a14:imgLayer r:embed="rId4">
                    <a14:imgEffect>
                      <a14:sharpenSoften amount="50000"/>
                    </a14:imgEffect>
                    <a14:imgEffect>
                      <a14:colorTemperature colorTemp="112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12989" y="2941733"/>
            <a:ext cx="4229478" cy="2012002"/>
          </a:xfrm>
          <a:prstGeom prst="rect">
            <a:avLst/>
          </a:prstGeom>
          <a:effectLst/>
        </p:spPr>
      </p:pic>
      <p:sp>
        <p:nvSpPr>
          <p:cNvPr id="33" name="Rounded Rectangle 32"/>
          <p:cNvSpPr/>
          <p:nvPr/>
        </p:nvSpPr>
        <p:spPr>
          <a:xfrm>
            <a:off x="691814" y="4262521"/>
            <a:ext cx="3867122" cy="279796"/>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4" name="Rounded Rectangle 33"/>
          <p:cNvSpPr/>
          <p:nvPr/>
        </p:nvSpPr>
        <p:spPr>
          <a:xfrm>
            <a:off x="691501" y="4549498"/>
            <a:ext cx="3867122" cy="279796"/>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Rectangle 34"/>
          <p:cNvSpPr/>
          <p:nvPr/>
        </p:nvSpPr>
        <p:spPr>
          <a:xfrm>
            <a:off x="3352800" y="1623986"/>
            <a:ext cx="3066273" cy="338554"/>
          </a:xfrm>
          <a:prstGeom prst="rect">
            <a:avLst/>
          </a:prstGeom>
        </p:spPr>
        <p:txBody>
          <a:bodyPr wrap="square">
            <a:spAutoFit/>
          </a:bodyPr>
          <a:lstStyle/>
          <a:p>
            <a:r>
              <a:rPr lang="en-US" sz="1600" b="1" dirty="0">
                <a:solidFill>
                  <a:prstClr val="black"/>
                </a:solidFill>
                <a:ea typeface="Cambria Math" pitchFamily="18" charset="0"/>
              </a:rPr>
              <a:t>and the </a:t>
            </a:r>
            <a:r>
              <a:rPr lang="en-US" sz="1600" b="1" dirty="0" smtClean="0">
                <a:solidFill>
                  <a:prstClr val="black"/>
                </a:solidFill>
                <a:ea typeface="Cambria Math" pitchFamily="18" charset="0"/>
              </a:rPr>
              <a:t>charge per km </a:t>
            </a:r>
            <a:r>
              <a:rPr lang="en-US" sz="1600" b="1" dirty="0">
                <a:solidFill>
                  <a:prstClr val="black"/>
                </a:solidFill>
                <a:ea typeface="Cambria Math" pitchFamily="18" charset="0"/>
              </a:rPr>
              <a:t>be </a:t>
            </a:r>
            <a:r>
              <a:rPr lang="en-US" sz="1600" b="1" dirty="0" err="1">
                <a:solidFill>
                  <a:prstClr val="black"/>
                </a:solidFill>
                <a:ea typeface="Cambria Math" pitchFamily="18" charset="0"/>
              </a:rPr>
              <a:t>Rs</a:t>
            </a:r>
            <a:r>
              <a:rPr lang="en-US" sz="1600" b="1" dirty="0">
                <a:solidFill>
                  <a:prstClr val="black"/>
                </a:solidFill>
                <a:ea typeface="Cambria Math" pitchFamily="18" charset="0"/>
              </a:rPr>
              <a:t>. y</a:t>
            </a:r>
          </a:p>
        </p:txBody>
      </p:sp>
      <p:sp>
        <p:nvSpPr>
          <p:cNvPr id="36" name="Rounded Rectangle 35"/>
          <p:cNvSpPr/>
          <p:nvPr/>
        </p:nvSpPr>
        <p:spPr>
          <a:xfrm>
            <a:off x="4229000" y="3615714"/>
            <a:ext cx="321365" cy="1219200"/>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endParaRPr>
          </a:p>
        </p:txBody>
      </p:sp>
      <p:sp>
        <p:nvSpPr>
          <p:cNvPr id="37" name="Rounded Rectangle 36"/>
          <p:cNvSpPr/>
          <p:nvPr/>
        </p:nvSpPr>
        <p:spPr>
          <a:xfrm>
            <a:off x="3202940" y="3605554"/>
            <a:ext cx="424202" cy="1219200"/>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endParaRPr>
          </a:p>
        </p:txBody>
      </p:sp>
      <p:sp>
        <p:nvSpPr>
          <p:cNvPr id="38" name="Text Box 8"/>
          <p:cNvSpPr txBox="1">
            <a:spLocks noChangeArrowheads="1"/>
          </p:cNvSpPr>
          <p:nvPr/>
        </p:nvSpPr>
        <p:spPr bwMode="auto">
          <a:xfrm>
            <a:off x="343292" y="1628110"/>
            <a:ext cx="494046" cy="338554"/>
          </a:xfrm>
          <a:prstGeom prst="rect">
            <a:avLst/>
          </a:prstGeom>
          <a:noFill/>
          <a:ln w="9525">
            <a:noFill/>
            <a:miter lim="800000"/>
            <a:headEnd/>
            <a:tailEnd/>
          </a:ln>
        </p:spPr>
        <p:txBody>
          <a:bodyPr wrap="none">
            <a:spAutoFit/>
          </a:bodyPr>
          <a:lstStyle/>
          <a:p>
            <a:r>
              <a:rPr lang="en-US" sz="1600" b="1" dirty="0">
                <a:solidFill>
                  <a:prstClr val="black"/>
                </a:solidFill>
                <a:ea typeface="Cambria Math" pitchFamily="18" charset="0"/>
                <a:cs typeface="Arial" charset="0"/>
              </a:rPr>
              <a:t>Sol.</a:t>
            </a:r>
          </a:p>
        </p:txBody>
      </p:sp>
      <p:sp>
        <p:nvSpPr>
          <p:cNvPr id="39" name="Rectangle 38"/>
          <p:cNvSpPr/>
          <p:nvPr/>
        </p:nvSpPr>
        <p:spPr>
          <a:xfrm>
            <a:off x="813192" y="1623986"/>
            <a:ext cx="2801224" cy="338554"/>
          </a:xfrm>
          <a:prstGeom prst="rect">
            <a:avLst/>
          </a:prstGeom>
        </p:spPr>
        <p:txBody>
          <a:bodyPr wrap="square">
            <a:spAutoFit/>
          </a:bodyPr>
          <a:lstStyle/>
          <a:p>
            <a:r>
              <a:rPr lang="en-US" sz="1600" b="1" dirty="0" smtClean="0">
                <a:solidFill>
                  <a:prstClr val="black"/>
                </a:solidFill>
                <a:ea typeface="Cambria Math" pitchFamily="18" charset="0"/>
              </a:rPr>
              <a:t>Let the fixed charges be Rs. x </a:t>
            </a:r>
            <a:endParaRPr lang="en-US" sz="1600" b="1" dirty="0">
              <a:solidFill>
                <a:prstClr val="black"/>
              </a:solidFill>
              <a:ea typeface="Cambria Math" pitchFamily="18" charset="0"/>
            </a:endParaRPr>
          </a:p>
        </p:txBody>
      </p:sp>
      <p:sp>
        <p:nvSpPr>
          <p:cNvPr id="40" name="TextBox 39"/>
          <p:cNvSpPr txBox="1"/>
          <p:nvPr/>
        </p:nvSpPr>
        <p:spPr>
          <a:xfrm>
            <a:off x="877462" y="3053962"/>
            <a:ext cx="1327671" cy="338554"/>
          </a:xfrm>
          <a:prstGeom prst="rect">
            <a:avLst/>
          </a:prstGeom>
          <a:noFill/>
        </p:spPr>
        <p:txBody>
          <a:bodyPr wrap="none" rtlCol="0">
            <a:spAutoFit/>
          </a:bodyPr>
          <a:lstStyle/>
          <a:p>
            <a:r>
              <a:rPr lang="en-US" sz="1600" b="1" dirty="0" smtClean="0">
                <a:solidFill>
                  <a:prstClr val="black"/>
                </a:solidFill>
                <a:ea typeface="Cambria Math" pitchFamily="18" charset="0"/>
              </a:rPr>
              <a:t>Fixed charges</a:t>
            </a:r>
            <a:endParaRPr lang="en-US" sz="1600" b="1" dirty="0">
              <a:solidFill>
                <a:prstClr val="black"/>
              </a:solidFill>
              <a:ea typeface="Cambria Math" pitchFamily="18" charset="0"/>
            </a:endParaRPr>
          </a:p>
        </p:txBody>
      </p:sp>
      <p:sp>
        <p:nvSpPr>
          <p:cNvPr id="41" name="TextBox 40"/>
          <p:cNvSpPr txBox="1"/>
          <p:nvPr/>
        </p:nvSpPr>
        <p:spPr>
          <a:xfrm>
            <a:off x="1159329" y="3337096"/>
            <a:ext cx="691215" cy="338554"/>
          </a:xfrm>
          <a:prstGeom prst="rect">
            <a:avLst/>
          </a:prstGeom>
          <a:noFill/>
        </p:spPr>
        <p:txBody>
          <a:bodyPr wrap="none" rtlCol="0">
            <a:spAutoFit/>
          </a:bodyPr>
          <a:lstStyle/>
          <a:p>
            <a:r>
              <a:rPr lang="en-US" sz="1600" b="1" dirty="0" smtClean="0">
                <a:solidFill>
                  <a:prstClr val="black"/>
                </a:solidFill>
                <a:ea typeface="Cambria Math" pitchFamily="18" charset="0"/>
              </a:rPr>
              <a:t>Rs. 10</a:t>
            </a:r>
            <a:endParaRPr lang="en-US" sz="1600" b="1" dirty="0">
              <a:solidFill>
                <a:prstClr val="black"/>
              </a:solidFill>
              <a:ea typeface="Cambria Math" pitchFamily="18" charset="0"/>
            </a:endParaRPr>
          </a:p>
        </p:txBody>
      </p:sp>
      <p:sp>
        <p:nvSpPr>
          <p:cNvPr id="42" name="TextBox 41"/>
          <p:cNvSpPr txBox="1"/>
          <p:nvPr/>
        </p:nvSpPr>
        <p:spPr>
          <a:xfrm>
            <a:off x="2809786" y="3042294"/>
            <a:ext cx="1500924" cy="338554"/>
          </a:xfrm>
          <a:prstGeom prst="rect">
            <a:avLst/>
          </a:prstGeom>
          <a:noFill/>
        </p:spPr>
        <p:txBody>
          <a:bodyPr wrap="none" rtlCol="0">
            <a:spAutoFit/>
          </a:bodyPr>
          <a:lstStyle/>
          <a:p>
            <a:r>
              <a:rPr lang="en-US" sz="1600" b="1" dirty="0" smtClean="0">
                <a:solidFill>
                  <a:prstClr val="black"/>
                </a:solidFill>
                <a:ea typeface="Cambria Math" pitchFamily="18" charset="0"/>
              </a:rPr>
              <a:t>Charges per km</a:t>
            </a:r>
            <a:endParaRPr lang="en-US" sz="1600" b="1" dirty="0">
              <a:solidFill>
                <a:prstClr val="black"/>
              </a:solidFill>
              <a:ea typeface="Cambria Math" pitchFamily="18" charset="0"/>
            </a:endParaRPr>
          </a:p>
        </p:txBody>
      </p:sp>
      <p:sp>
        <p:nvSpPr>
          <p:cNvPr id="43" name="TextBox 42"/>
          <p:cNvSpPr txBox="1"/>
          <p:nvPr/>
        </p:nvSpPr>
        <p:spPr>
          <a:xfrm>
            <a:off x="3401528" y="3325428"/>
            <a:ext cx="587020" cy="338554"/>
          </a:xfrm>
          <a:prstGeom prst="rect">
            <a:avLst/>
          </a:prstGeom>
          <a:noFill/>
        </p:spPr>
        <p:txBody>
          <a:bodyPr wrap="none" rtlCol="0">
            <a:spAutoFit/>
          </a:bodyPr>
          <a:lstStyle/>
          <a:p>
            <a:r>
              <a:rPr lang="en-US" sz="1600" b="1" dirty="0" smtClean="0">
                <a:solidFill>
                  <a:prstClr val="black"/>
                </a:solidFill>
                <a:ea typeface="Cambria Math" pitchFamily="18" charset="0"/>
              </a:rPr>
              <a:t>Rs. 5</a:t>
            </a:r>
            <a:endParaRPr lang="en-US" sz="1600" b="1" dirty="0">
              <a:solidFill>
                <a:prstClr val="black"/>
              </a:solidFill>
              <a:ea typeface="Cambria Math" pitchFamily="18" charset="0"/>
            </a:endParaRPr>
          </a:p>
        </p:txBody>
      </p:sp>
      <p:sp>
        <p:nvSpPr>
          <p:cNvPr id="44" name="TextBox 43"/>
          <p:cNvSpPr txBox="1"/>
          <p:nvPr/>
        </p:nvSpPr>
        <p:spPr>
          <a:xfrm>
            <a:off x="752227" y="3613942"/>
            <a:ext cx="2143374" cy="338554"/>
          </a:xfrm>
          <a:prstGeom prst="rect">
            <a:avLst/>
          </a:prstGeom>
          <a:noFill/>
        </p:spPr>
        <p:txBody>
          <a:bodyPr wrap="square" rtlCol="0">
            <a:spAutoFit/>
          </a:bodyPr>
          <a:lstStyle/>
          <a:p>
            <a:r>
              <a:rPr lang="en-US" sz="1600" b="1" dirty="0" smtClean="0">
                <a:solidFill>
                  <a:prstClr val="black"/>
                </a:solidFill>
                <a:ea typeface="Cambria Math" panose="02040503050406030204" pitchFamily="18" charset="0"/>
              </a:rPr>
              <a:t>Charges for 1 km =</a:t>
            </a:r>
            <a:endParaRPr lang="en-US" sz="1600" b="1" dirty="0">
              <a:solidFill>
                <a:prstClr val="black"/>
              </a:solidFill>
              <a:ea typeface="Cambria Math" panose="02040503050406030204" pitchFamily="18" charset="0"/>
            </a:endParaRPr>
          </a:p>
        </p:txBody>
      </p:sp>
      <p:sp>
        <p:nvSpPr>
          <p:cNvPr id="45" name="Rectangle 44"/>
          <p:cNvSpPr/>
          <p:nvPr/>
        </p:nvSpPr>
        <p:spPr>
          <a:xfrm>
            <a:off x="3144876" y="3604830"/>
            <a:ext cx="469540" cy="338554"/>
          </a:xfrm>
          <a:prstGeom prst="rect">
            <a:avLst/>
          </a:prstGeom>
        </p:spPr>
        <p:txBody>
          <a:bodyPr wrap="square">
            <a:spAutoFit/>
          </a:bodyPr>
          <a:lstStyle/>
          <a:p>
            <a:pPr algn="ctr"/>
            <a:r>
              <a:rPr lang="en-US" sz="1600" b="1" dirty="0" smtClean="0">
                <a:solidFill>
                  <a:prstClr val="black"/>
                </a:solidFill>
                <a:ea typeface="Cambria Math" pitchFamily="18" charset="0"/>
              </a:rPr>
              <a:t>10</a:t>
            </a:r>
            <a:endParaRPr lang="en-US" sz="1600" b="1" dirty="0">
              <a:solidFill>
                <a:prstClr val="black"/>
              </a:solidFill>
              <a:ea typeface="Cambria Math" pitchFamily="18" charset="0"/>
            </a:endParaRPr>
          </a:p>
        </p:txBody>
      </p:sp>
      <p:sp>
        <p:nvSpPr>
          <p:cNvPr id="47" name="Rectangle 46"/>
          <p:cNvSpPr/>
          <p:nvPr/>
        </p:nvSpPr>
        <p:spPr>
          <a:xfrm>
            <a:off x="3579084" y="3601766"/>
            <a:ext cx="287258" cy="338554"/>
          </a:xfrm>
          <a:prstGeom prst="rect">
            <a:avLst/>
          </a:prstGeom>
        </p:spPr>
        <p:txBody>
          <a:bodyPr wrap="none">
            <a:spAutoFit/>
          </a:bodyPr>
          <a:lstStyle/>
          <a:p>
            <a:r>
              <a:rPr lang="en-US" sz="1600" b="1" dirty="0">
                <a:solidFill>
                  <a:prstClr val="black"/>
                </a:solidFill>
                <a:ea typeface="Cambria Math" pitchFamily="18" charset="0"/>
              </a:rPr>
              <a:t>+</a:t>
            </a:r>
          </a:p>
        </p:txBody>
      </p:sp>
      <p:sp>
        <p:nvSpPr>
          <p:cNvPr id="72" name="Rectangle 71"/>
          <p:cNvSpPr/>
          <p:nvPr/>
        </p:nvSpPr>
        <p:spPr>
          <a:xfrm>
            <a:off x="4173972" y="3611755"/>
            <a:ext cx="352864" cy="338554"/>
          </a:xfrm>
          <a:prstGeom prst="rect">
            <a:avLst/>
          </a:prstGeom>
        </p:spPr>
        <p:txBody>
          <a:bodyPr wrap="square">
            <a:spAutoFit/>
          </a:bodyPr>
          <a:lstStyle/>
          <a:p>
            <a:pPr algn="ctr"/>
            <a:r>
              <a:rPr lang="en-US" sz="1600" b="1" dirty="0" smtClean="0">
                <a:solidFill>
                  <a:prstClr val="black"/>
                </a:solidFill>
                <a:ea typeface="Cambria Math" pitchFamily="18" charset="0"/>
              </a:rPr>
              <a:t>5</a:t>
            </a:r>
            <a:endParaRPr lang="en-US" sz="1600" b="1" dirty="0">
              <a:solidFill>
                <a:prstClr val="black"/>
              </a:solidFill>
              <a:ea typeface="Cambria Math" pitchFamily="18" charset="0"/>
            </a:endParaRPr>
          </a:p>
        </p:txBody>
      </p:sp>
      <p:sp>
        <p:nvSpPr>
          <p:cNvPr id="73" name="TextBox 72"/>
          <p:cNvSpPr txBox="1"/>
          <p:nvPr/>
        </p:nvSpPr>
        <p:spPr>
          <a:xfrm>
            <a:off x="719141" y="3915896"/>
            <a:ext cx="1760738" cy="338554"/>
          </a:xfrm>
          <a:prstGeom prst="rect">
            <a:avLst/>
          </a:prstGeom>
          <a:noFill/>
        </p:spPr>
        <p:txBody>
          <a:bodyPr wrap="none" rtlCol="0">
            <a:spAutoFit/>
          </a:bodyPr>
          <a:lstStyle/>
          <a:p>
            <a:r>
              <a:rPr lang="en-US" sz="1600" b="1" dirty="0">
                <a:solidFill>
                  <a:prstClr val="black"/>
                </a:solidFill>
                <a:ea typeface="Cambria Math" panose="02040503050406030204" pitchFamily="18" charset="0"/>
              </a:rPr>
              <a:t>Charges for </a:t>
            </a:r>
            <a:r>
              <a:rPr lang="en-US" sz="1600" b="1" dirty="0" smtClean="0">
                <a:solidFill>
                  <a:prstClr val="black"/>
                </a:solidFill>
                <a:ea typeface="Cambria Math" panose="02040503050406030204" pitchFamily="18" charset="0"/>
              </a:rPr>
              <a:t>2 </a:t>
            </a:r>
            <a:r>
              <a:rPr lang="en-US" sz="1600" b="1" dirty="0">
                <a:solidFill>
                  <a:prstClr val="black"/>
                </a:solidFill>
                <a:ea typeface="Cambria Math" panose="02040503050406030204" pitchFamily="18" charset="0"/>
              </a:rPr>
              <a:t>km =</a:t>
            </a:r>
          </a:p>
        </p:txBody>
      </p:sp>
      <p:sp>
        <p:nvSpPr>
          <p:cNvPr id="74" name="Rectangle 73"/>
          <p:cNvSpPr/>
          <p:nvPr/>
        </p:nvSpPr>
        <p:spPr>
          <a:xfrm>
            <a:off x="3144876" y="3921298"/>
            <a:ext cx="469540" cy="338554"/>
          </a:xfrm>
          <a:prstGeom prst="rect">
            <a:avLst/>
          </a:prstGeom>
        </p:spPr>
        <p:txBody>
          <a:bodyPr wrap="square">
            <a:spAutoFit/>
          </a:bodyPr>
          <a:lstStyle/>
          <a:p>
            <a:pPr algn="ctr"/>
            <a:r>
              <a:rPr lang="en-US" sz="1600" b="1" dirty="0" smtClean="0">
                <a:solidFill>
                  <a:prstClr val="black"/>
                </a:solidFill>
                <a:ea typeface="Cambria Math" pitchFamily="18" charset="0"/>
              </a:rPr>
              <a:t>10</a:t>
            </a:r>
            <a:endParaRPr lang="en-US" sz="1600" b="1" dirty="0">
              <a:solidFill>
                <a:prstClr val="black"/>
              </a:solidFill>
              <a:ea typeface="Cambria Math" pitchFamily="18" charset="0"/>
            </a:endParaRPr>
          </a:p>
        </p:txBody>
      </p:sp>
      <p:sp>
        <p:nvSpPr>
          <p:cNvPr id="75" name="Rectangle 74"/>
          <p:cNvSpPr/>
          <p:nvPr/>
        </p:nvSpPr>
        <p:spPr>
          <a:xfrm>
            <a:off x="3579084" y="3915896"/>
            <a:ext cx="287258" cy="338554"/>
          </a:xfrm>
          <a:prstGeom prst="rect">
            <a:avLst/>
          </a:prstGeom>
        </p:spPr>
        <p:txBody>
          <a:bodyPr wrap="none">
            <a:spAutoFit/>
          </a:bodyPr>
          <a:lstStyle/>
          <a:p>
            <a:r>
              <a:rPr lang="en-US" sz="1600" b="1" dirty="0">
                <a:solidFill>
                  <a:prstClr val="black"/>
                </a:solidFill>
                <a:ea typeface="Cambria Math" pitchFamily="18" charset="0"/>
              </a:rPr>
              <a:t>+</a:t>
            </a:r>
          </a:p>
        </p:txBody>
      </p:sp>
      <p:sp>
        <p:nvSpPr>
          <p:cNvPr id="76" name="Rectangle 75"/>
          <p:cNvSpPr/>
          <p:nvPr/>
        </p:nvSpPr>
        <p:spPr>
          <a:xfrm>
            <a:off x="4173972" y="3913709"/>
            <a:ext cx="359790" cy="338554"/>
          </a:xfrm>
          <a:prstGeom prst="rect">
            <a:avLst/>
          </a:prstGeom>
        </p:spPr>
        <p:txBody>
          <a:bodyPr wrap="square">
            <a:spAutoFit/>
          </a:bodyPr>
          <a:lstStyle/>
          <a:p>
            <a:pPr algn="ctr"/>
            <a:r>
              <a:rPr lang="en-US" sz="1600" b="1" dirty="0" smtClean="0">
                <a:solidFill>
                  <a:prstClr val="black"/>
                </a:solidFill>
                <a:ea typeface="Cambria Math" pitchFamily="18" charset="0"/>
              </a:rPr>
              <a:t>5</a:t>
            </a:r>
            <a:endParaRPr lang="en-US" sz="1600" b="1" dirty="0">
              <a:solidFill>
                <a:prstClr val="black"/>
              </a:solidFill>
              <a:ea typeface="Cambria Math" pitchFamily="18" charset="0"/>
            </a:endParaRPr>
          </a:p>
        </p:txBody>
      </p:sp>
      <p:sp>
        <p:nvSpPr>
          <p:cNvPr id="77" name="TextBox 76"/>
          <p:cNvSpPr txBox="1"/>
          <p:nvPr/>
        </p:nvSpPr>
        <p:spPr>
          <a:xfrm>
            <a:off x="714375" y="4226303"/>
            <a:ext cx="1864934" cy="338554"/>
          </a:xfrm>
          <a:prstGeom prst="rect">
            <a:avLst/>
          </a:prstGeom>
          <a:noFill/>
        </p:spPr>
        <p:txBody>
          <a:bodyPr wrap="none" rtlCol="0">
            <a:spAutoFit/>
          </a:bodyPr>
          <a:lstStyle/>
          <a:p>
            <a:r>
              <a:rPr lang="en-US" sz="1600" b="1" dirty="0">
                <a:solidFill>
                  <a:prstClr val="black"/>
                </a:solidFill>
                <a:ea typeface="Cambria Math" panose="02040503050406030204" pitchFamily="18" charset="0"/>
              </a:rPr>
              <a:t>Charges for </a:t>
            </a:r>
            <a:r>
              <a:rPr lang="en-US" sz="1600" b="1" dirty="0" smtClean="0">
                <a:solidFill>
                  <a:prstClr val="black"/>
                </a:solidFill>
                <a:ea typeface="Cambria Math" panose="02040503050406030204" pitchFamily="18" charset="0"/>
              </a:rPr>
              <a:t>10 </a:t>
            </a:r>
            <a:r>
              <a:rPr lang="en-US" sz="1600" b="1" dirty="0">
                <a:solidFill>
                  <a:prstClr val="black"/>
                </a:solidFill>
                <a:ea typeface="Cambria Math" panose="02040503050406030204" pitchFamily="18" charset="0"/>
              </a:rPr>
              <a:t>km =</a:t>
            </a:r>
          </a:p>
        </p:txBody>
      </p:sp>
      <p:sp>
        <p:nvSpPr>
          <p:cNvPr id="78" name="Rectangle 77"/>
          <p:cNvSpPr/>
          <p:nvPr/>
        </p:nvSpPr>
        <p:spPr>
          <a:xfrm>
            <a:off x="3144876" y="4217191"/>
            <a:ext cx="469540" cy="338554"/>
          </a:xfrm>
          <a:prstGeom prst="rect">
            <a:avLst/>
          </a:prstGeom>
        </p:spPr>
        <p:txBody>
          <a:bodyPr wrap="square">
            <a:spAutoFit/>
          </a:bodyPr>
          <a:lstStyle/>
          <a:p>
            <a:pPr algn="ctr"/>
            <a:r>
              <a:rPr lang="en-US" sz="1600" b="1" dirty="0" smtClean="0">
                <a:solidFill>
                  <a:prstClr val="black"/>
                </a:solidFill>
                <a:ea typeface="Cambria Math" pitchFamily="18" charset="0"/>
              </a:rPr>
              <a:t>10</a:t>
            </a:r>
            <a:endParaRPr lang="en-US" sz="1600" b="1" dirty="0">
              <a:solidFill>
                <a:prstClr val="black"/>
              </a:solidFill>
              <a:ea typeface="Cambria Math" pitchFamily="18" charset="0"/>
            </a:endParaRPr>
          </a:p>
        </p:txBody>
      </p:sp>
      <p:sp>
        <p:nvSpPr>
          <p:cNvPr id="79" name="Rectangle 78"/>
          <p:cNvSpPr/>
          <p:nvPr/>
        </p:nvSpPr>
        <p:spPr>
          <a:xfrm>
            <a:off x="3579084" y="4226303"/>
            <a:ext cx="287258" cy="338554"/>
          </a:xfrm>
          <a:prstGeom prst="rect">
            <a:avLst/>
          </a:prstGeom>
        </p:spPr>
        <p:txBody>
          <a:bodyPr wrap="none">
            <a:spAutoFit/>
          </a:bodyPr>
          <a:lstStyle/>
          <a:p>
            <a:r>
              <a:rPr lang="en-US" sz="1600" b="1" dirty="0">
                <a:solidFill>
                  <a:prstClr val="black"/>
                </a:solidFill>
                <a:ea typeface="Cambria Math" pitchFamily="18" charset="0"/>
              </a:rPr>
              <a:t>+</a:t>
            </a:r>
          </a:p>
        </p:txBody>
      </p:sp>
      <p:sp>
        <p:nvSpPr>
          <p:cNvPr id="80" name="Rectangle 79"/>
          <p:cNvSpPr/>
          <p:nvPr/>
        </p:nvSpPr>
        <p:spPr>
          <a:xfrm>
            <a:off x="4173972" y="4224116"/>
            <a:ext cx="359790" cy="338554"/>
          </a:xfrm>
          <a:prstGeom prst="rect">
            <a:avLst/>
          </a:prstGeom>
        </p:spPr>
        <p:txBody>
          <a:bodyPr wrap="square">
            <a:spAutoFit/>
          </a:bodyPr>
          <a:lstStyle/>
          <a:p>
            <a:pPr algn="ctr"/>
            <a:r>
              <a:rPr lang="en-US" sz="1600" b="1" dirty="0" smtClean="0">
                <a:solidFill>
                  <a:prstClr val="black"/>
                </a:solidFill>
                <a:ea typeface="Cambria Math" pitchFamily="18" charset="0"/>
              </a:rPr>
              <a:t>5</a:t>
            </a:r>
            <a:endParaRPr lang="en-US" sz="1600" b="1" dirty="0">
              <a:solidFill>
                <a:prstClr val="black"/>
              </a:solidFill>
              <a:ea typeface="Cambria Math" pitchFamily="18" charset="0"/>
            </a:endParaRPr>
          </a:p>
        </p:txBody>
      </p:sp>
      <p:sp>
        <p:nvSpPr>
          <p:cNvPr id="81" name="TextBox 80"/>
          <p:cNvSpPr txBox="1"/>
          <p:nvPr/>
        </p:nvSpPr>
        <p:spPr>
          <a:xfrm>
            <a:off x="719142" y="4514936"/>
            <a:ext cx="2176458" cy="338554"/>
          </a:xfrm>
          <a:prstGeom prst="rect">
            <a:avLst/>
          </a:prstGeom>
          <a:noFill/>
        </p:spPr>
        <p:txBody>
          <a:bodyPr wrap="square" rtlCol="0">
            <a:spAutoFit/>
          </a:bodyPr>
          <a:lstStyle/>
          <a:p>
            <a:r>
              <a:rPr lang="en-US" sz="1600" b="1" dirty="0">
                <a:solidFill>
                  <a:prstClr val="black"/>
                </a:solidFill>
                <a:ea typeface="Cambria Math" panose="02040503050406030204" pitchFamily="18" charset="0"/>
              </a:rPr>
              <a:t>Charges for </a:t>
            </a:r>
            <a:r>
              <a:rPr lang="en-US" sz="1600" b="1" dirty="0" smtClean="0">
                <a:solidFill>
                  <a:prstClr val="black"/>
                </a:solidFill>
                <a:ea typeface="Cambria Math" panose="02040503050406030204" pitchFamily="18" charset="0"/>
              </a:rPr>
              <a:t>15 </a:t>
            </a:r>
            <a:r>
              <a:rPr lang="en-US" sz="1600" b="1" dirty="0">
                <a:solidFill>
                  <a:prstClr val="black"/>
                </a:solidFill>
                <a:ea typeface="Cambria Math" panose="02040503050406030204" pitchFamily="18" charset="0"/>
              </a:rPr>
              <a:t>km =</a:t>
            </a:r>
          </a:p>
        </p:txBody>
      </p:sp>
      <p:sp>
        <p:nvSpPr>
          <p:cNvPr id="82" name="Rectangle 81"/>
          <p:cNvSpPr/>
          <p:nvPr/>
        </p:nvSpPr>
        <p:spPr>
          <a:xfrm>
            <a:off x="3144876" y="4505824"/>
            <a:ext cx="469540" cy="338554"/>
          </a:xfrm>
          <a:prstGeom prst="rect">
            <a:avLst/>
          </a:prstGeom>
        </p:spPr>
        <p:txBody>
          <a:bodyPr wrap="square">
            <a:spAutoFit/>
          </a:bodyPr>
          <a:lstStyle/>
          <a:p>
            <a:pPr algn="ctr"/>
            <a:r>
              <a:rPr lang="en-US" sz="1600" b="1" dirty="0" smtClean="0">
                <a:solidFill>
                  <a:prstClr val="black"/>
                </a:solidFill>
                <a:ea typeface="Cambria Math" pitchFamily="18" charset="0"/>
              </a:rPr>
              <a:t>10</a:t>
            </a:r>
            <a:endParaRPr lang="en-US" sz="1600" b="1" dirty="0">
              <a:solidFill>
                <a:prstClr val="black"/>
              </a:solidFill>
              <a:ea typeface="Cambria Math" pitchFamily="18" charset="0"/>
            </a:endParaRPr>
          </a:p>
        </p:txBody>
      </p:sp>
      <p:sp>
        <p:nvSpPr>
          <p:cNvPr id="83" name="Rectangle 82"/>
          <p:cNvSpPr/>
          <p:nvPr/>
        </p:nvSpPr>
        <p:spPr>
          <a:xfrm>
            <a:off x="3579084" y="4514936"/>
            <a:ext cx="287258" cy="338554"/>
          </a:xfrm>
          <a:prstGeom prst="rect">
            <a:avLst/>
          </a:prstGeom>
        </p:spPr>
        <p:txBody>
          <a:bodyPr wrap="none">
            <a:spAutoFit/>
          </a:bodyPr>
          <a:lstStyle/>
          <a:p>
            <a:r>
              <a:rPr lang="en-US" sz="1600" b="1" dirty="0">
                <a:solidFill>
                  <a:prstClr val="black"/>
                </a:solidFill>
                <a:ea typeface="Cambria Math" pitchFamily="18" charset="0"/>
              </a:rPr>
              <a:t>+</a:t>
            </a:r>
          </a:p>
        </p:txBody>
      </p:sp>
      <p:sp>
        <p:nvSpPr>
          <p:cNvPr id="84" name="Rectangle 83"/>
          <p:cNvSpPr/>
          <p:nvPr/>
        </p:nvSpPr>
        <p:spPr>
          <a:xfrm>
            <a:off x="4173971" y="4512749"/>
            <a:ext cx="384651" cy="338554"/>
          </a:xfrm>
          <a:prstGeom prst="rect">
            <a:avLst/>
          </a:prstGeom>
        </p:spPr>
        <p:txBody>
          <a:bodyPr wrap="square">
            <a:spAutoFit/>
          </a:bodyPr>
          <a:lstStyle/>
          <a:p>
            <a:pPr algn="ctr"/>
            <a:r>
              <a:rPr lang="en-US" sz="1600" b="1" dirty="0" smtClean="0">
                <a:solidFill>
                  <a:prstClr val="black"/>
                </a:solidFill>
                <a:ea typeface="Cambria Math" pitchFamily="18" charset="0"/>
              </a:rPr>
              <a:t>5</a:t>
            </a:r>
            <a:endParaRPr lang="en-US" sz="1600" b="1" dirty="0">
              <a:solidFill>
                <a:prstClr val="black"/>
              </a:solidFill>
              <a:ea typeface="Cambria Math" pitchFamily="18" charset="0"/>
            </a:endParaRPr>
          </a:p>
        </p:txBody>
      </p:sp>
      <p:sp>
        <p:nvSpPr>
          <p:cNvPr id="85" name="Rectangle 84"/>
          <p:cNvSpPr/>
          <p:nvPr/>
        </p:nvSpPr>
        <p:spPr>
          <a:xfrm>
            <a:off x="3833906" y="3915896"/>
            <a:ext cx="486030" cy="338554"/>
          </a:xfrm>
          <a:prstGeom prst="rect">
            <a:avLst/>
          </a:prstGeom>
        </p:spPr>
        <p:txBody>
          <a:bodyPr wrap="none">
            <a:spAutoFit/>
          </a:bodyPr>
          <a:lstStyle/>
          <a:p>
            <a:r>
              <a:rPr lang="en-US" sz="1600" b="1" dirty="0" smtClean="0">
                <a:solidFill>
                  <a:prstClr val="black"/>
                </a:solidFill>
                <a:ea typeface="Cambria Math" pitchFamily="18" charset="0"/>
              </a:rPr>
              <a:t>2 ×</a:t>
            </a:r>
            <a:endParaRPr lang="en-US" sz="1600" b="1" dirty="0">
              <a:solidFill>
                <a:prstClr val="black"/>
              </a:solidFill>
              <a:ea typeface="Cambria Math" pitchFamily="18" charset="0"/>
            </a:endParaRPr>
          </a:p>
        </p:txBody>
      </p:sp>
      <p:sp>
        <p:nvSpPr>
          <p:cNvPr id="86" name="Rectangle 85"/>
          <p:cNvSpPr/>
          <p:nvPr/>
        </p:nvSpPr>
        <p:spPr>
          <a:xfrm>
            <a:off x="3748842" y="4212448"/>
            <a:ext cx="583814" cy="338554"/>
          </a:xfrm>
          <a:prstGeom prst="rect">
            <a:avLst/>
          </a:prstGeom>
        </p:spPr>
        <p:txBody>
          <a:bodyPr wrap="none">
            <a:spAutoFit/>
          </a:bodyPr>
          <a:lstStyle/>
          <a:p>
            <a:r>
              <a:rPr lang="en-US" sz="1600" b="1" dirty="0" smtClean="0">
                <a:solidFill>
                  <a:prstClr val="black"/>
                </a:solidFill>
                <a:ea typeface="Cambria Math" pitchFamily="18" charset="0"/>
              </a:rPr>
              <a:t>10 </a:t>
            </a:r>
            <a:r>
              <a:rPr lang="en-US" sz="1600" b="1" dirty="0">
                <a:solidFill>
                  <a:prstClr val="black"/>
                </a:solidFill>
                <a:ea typeface="Cambria Math" pitchFamily="18" charset="0"/>
              </a:rPr>
              <a:t>×</a:t>
            </a:r>
          </a:p>
        </p:txBody>
      </p:sp>
      <p:sp>
        <p:nvSpPr>
          <p:cNvPr id="87" name="Rectangle 86"/>
          <p:cNvSpPr/>
          <p:nvPr/>
        </p:nvSpPr>
        <p:spPr>
          <a:xfrm>
            <a:off x="3759475" y="4501086"/>
            <a:ext cx="583814" cy="338554"/>
          </a:xfrm>
          <a:prstGeom prst="rect">
            <a:avLst/>
          </a:prstGeom>
        </p:spPr>
        <p:txBody>
          <a:bodyPr wrap="none">
            <a:spAutoFit/>
          </a:bodyPr>
          <a:lstStyle/>
          <a:p>
            <a:r>
              <a:rPr lang="en-US" sz="1600" b="1" dirty="0" smtClean="0">
                <a:solidFill>
                  <a:prstClr val="black"/>
                </a:solidFill>
                <a:ea typeface="Cambria Math" pitchFamily="18" charset="0"/>
              </a:rPr>
              <a:t>15 </a:t>
            </a:r>
            <a:r>
              <a:rPr lang="en-US" sz="1600" b="1" dirty="0">
                <a:solidFill>
                  <a:prstClr val="black"/>
                </a:solidFill>
                <a:ea typeface="Cambria Math" pitchFamily="18" charset="0"/>
              </a:rPr>
              <a:t>×</a:t>
            </a:r>
          </a:p>
        </p:txBody>
      </p:sp>
      <p:sp>
        <p:nvSpPr>
          <p:cNvPr id="88" name="Rectangle 87"/>
          <p:cNvSpPr>
            <a:spLocks noChangeArrowheads="1"/>
          </p:cNvSpPr>
          <p:nvPr/>
        </p:nvSpPr>
        <p:spPr bwMode="auto">
          <a:xfrm>
            <a:off x="865049" y="1820767"/>
            <a:ext cx="2768578" cy="338554"/>
          </a:xfrm>
          <a:prstGeom prst="rect">
            <a:avLst/>
          </a:prstGeom>
          <a:noFill/>
          <a:ln w="9525">
            <a:noFill/>
            <a:miter lim="800000"/>
            <a:headEnd/>
            <a:tailEnd/>
          </a:ln>
          <a:effectLst/>
        </p:spPr>
        <p:txBody>
          <a:bodyPr wrap="none" anchor="ctr">
            <a:spAutoFit/>
          </a:bodyPr>
          <a:lstStyle/>
          <a:p>
            <a:pPr>
              <a:tabLst>
                <a:tab pos="2705100" algn="l"/>
              </a:tabLst>
            </a:pPr>
            <a:r>
              <a:rPr lang="en-US" sz="1600" b="1" dirty="0" smtClean="0">
                <a:solidFill>
                  <a:srgbClr val="FF0000"/>
                </a:solidFill>
                <a:ea typeface="Cambria Math" pitchFamily="18" charset="0"/>
                <a:cs typeface="Arial" charset="0"/>
              </a:rPr>
              <a:t>As per the 1</a:t>
            </a:r>
            <a:r>
              <a:rPr lang="en-US" sz="1600" b="1" baseline="30000" dirty="0" smtClean="0">
                <a:solidFill>
                  <a:srgbClr val="FF0000"/>
                </a:solidFill>
                <a:ea typeface="Cambria Math" pitchFamily="18" charset="0"/>
                <a:cs typeface="Arial" charset="0"/>
              </a:rPr>
              <a:t>st</a:t>
            </a:r>
            <a:r>
              <a:rPr lang="en-US" sz="1600" b="1" dirty="0" smtClean="0">
                <a:solidFill>
                  <a:srgbClr val="FF0000"/>
                </a:solidFill>
                <a:ea typeface="Cambria Math" pitchFamily="18" charset="0"/>
                <a:cs typeface="Arial" charset="0"/>
              </a:rPr>
              <a:t> given condition,</a:t>
            </a:r>
            <a:endParaRPr lang="en-US" sz="1600" b="1" dirty="0">
              <a:solidFill>
                <a:srgbClr val="FF0000"/>
              </a:solidFill>
              <a:ea typeface="Cambria Math" pitchFamily="18" charset="0"/>
              <a:cs typeface="Arial" charset="0"/>
            </a:endParaRPr>
          </a:p>
        </p:txBody>
      </p:sp>
      <p:sp>
        <p:nvSpPr>
          <p:cNvPr id="89" name="Rectangle 88"/>
          <p:cNvSpPr/>
          <p:nvPr/>
        </p:nvSpPr>
        <p:spPr>
          <a:xfrm>
            <a:off x="1092129" y="2117529"/>
            <a:ext cx="284052" cy="338554"/>
          </a:xfrm>
          <a:prstGeom prst="rect">
            <a:avLst/>
          </a:prstGeom>
        </p:spPr>
        <p:txBody>
          <a:bodyPr wrap="none">
            <a:spAutoFit/>
          </a:bodyPr>
          <a:lstStyle/>
          <a:p>
            <a:r>
              <a:rPr lang="en-US" sz="1600" b="1" dirty="0" smtClean="0">
                <a:solidFill>
                  <a:prstClr val="black"/>
                </a:solidFill>
                <a:ea typeface="Cambria Math" pitchFamily="18" charset="0"/>
              </a:rPr>
              <a:t>x</a:t>
            </a:r>
            <a:endParaRPr lang="en-US" sz="1600" b="1" dirty="0">
              <a:solidFill>
                <a:prstClr val="black"/>
              </a:solidFill>
              <a:ea typeface="Cambria Math" pitchFamily="18" charset="0"/>
            </a:endParaRPr>
          </a:p>
        </p:txBody>
      </p:sp>
      <p:sp>
        <p:nvSpPr>
          <p:cNvPr id="90" name="Rectangle 89"/>
          <p:cNvSpPr/>
          <p:nvPr/>
        </p:nvSpPr>
        <p:spPr>
          <a:xfrm>
            <a:off x="1290185" y="2117529"/>
            <a:ext cx="287258" cy="338554"/>
          </a:xfrm>
          <a:prstGeom prst="rect">
            <a:avLst/>
          </a:prstGeom>
        </p:spPr>
        <p:txBody>
          <a:bodyPr wrap="none">
            <a:spAutoFit/>
          </a:bodyPr>
          <a:lstStyle/>
          <a:p>
            <a:r>
              <a:rPr lang="en-US" sz="1600" b="1" dirty="0">
                <a:solidFill>
                  <a:prstClr val="black"/>
                </a:solidFill>
                <a:ea typeface="Cambria Math" pitchFamily="18" charset="0"/>
              </a:rPr>
              <a:t>+</a:t>
            </a:r>
          </a:p>
        </p:txBody>
      </p:sp>
      <p:sp>
        <p:nvSpPr>
          <p:cNvPr id="91" name="Rectangle 90"/>
          <p:cNvSpPr/>
          <p:nvPr/>
        </p:nvSpPr>
        <p:spPr>
          <a:xfrm>
            <a:off x="1538514" y="2117529"/>
            <a:ext cx="393056" cy="338554"/>
          </a:xfrm>
          <a:prstGeom prst="rect">
            <a:avLst/>
          </a:prstGeom>
        </p:spPr>
        <p:txBody>
          <a:bodyPr wrap="none">
            <a:spAutoFit/>
          </a:bodyPr>
          <a:lstStyle/>
          <a:p>
            <a:r>
              <a:rPr lang="en-US" sz="1600" b="1" dirty="0" smtClean="0">
                <a:solidFill>
                  <a:prstClr val="black"/>
                </a:solidFill>
                <a:ea typeface="Cambria Math" pitchFamily="18" charset="0"/>
              </a:rPr>
              <a:t>10</a:t>
            </a:r>
            <a:endParaRPr lang="en-US" sz="1600" b="1" dirty="0">
              <a:solidFill>
                <a:prstClr val="black"/>
              </a:solidFill>
              <a:ea typeface="Cambria Math" pitchFamily="18" charset="0"/>
            </a:endParaRPr>
          </a:p>
        </p:txBody>
      </p:sp>
      <p:sp>
        <p:nvSpPr>
          <p:cNvPr id="92" name="Rectangle 91"/>
          <p:cNvSpPr/>
          <p:nvPr/>
        </p:nvSpPr>
        <p:spPr>
          <a:xfrm>
            <a:off x="1743182" y="2117529"/>
            <a:ext cx="282450" cy="338554"/>
          </a:xfrm>
          <a:prstGeom prst="rect">
            <a:avLst/>
          </a:prstGeom>
        </p:spPr>
        <p:txBody>
          <a:bodyPr wrap="none">
            <a:spAutoFit/>
          </a:bodyPr>
          <a:lstStyle/>
          <a:p>
            <a:r>
              <a:rPr lang="en-US" sz="1600" b="1" dirty="0" smtClean="0">
                <a:solidFill>
                  <a:prstClr val="black"/>
                </a:solidFill>
                <a:ea typeface="Cambria Math" pitchFamily="18" charset="0"/>
              </a:rPr>
              <a:t>y</a:t>
            </a:r>
            <a:endParaRPr lang="en-US" sz="1600" b="1" dirty="0">
              <a:solidFill>
                <a:prstClr val="black"/>
              </a:solidFill>
              <a:ea typeface="Cambria Math" pitchFamily="18" charset="0"/>
            </a:endParaRPr>
          </a:p>
        </p:txBody>
      </p:sp>
      <p:sp>
        <p:nvSpPr>
          <p:cNvPr id="93" name="TextBox 92"/>
          <p:cNvSpPr txBox="1"/>
          <p:nvPr/>
        </p:nvSpPr>
        <p:spPr>
          <a:xfrm>
            <a:off x="1919514" y="2117529"/>
            <a:ext cx="646331" cy="338554"/>
          </a:xfrm>
          <a:prstGeom prst="rect">
            <a:avLst/>
          </a:prstGeom>
          <a:noFill/>
        </p:spPr>
        <p:txBody>
          <a:bodyPr wrap="none" rtlCol="0">
            <a:spAutoFit/>
          </a:bodyPr>
          <a:lstStyle/>
          <a:p>
            <a:r>
              <a:rPr lang="en-US" sz="1600" b="1" dirty="0" smtClean="0">
                <a:solidFill>
                  <a:prstClr val="black"/>
                </a:solidFill>
                <a:ea typeface="Cambria Math" pitchFamily="18" charset="0"/>
              </a:rPr>
              <a:t>= 105</a:t>
            </a:r>
            <a:endParaRPr lang="en-US" sz="1600" b="1" dirty="0">
              <a:solidFill>
                <a:prstClr val="black"/>
              </a:solidFill>
              <a:ea typeface="Cambria Math" pitchFamily="18" charset="0"/>
            </a:endParaRPr>
          </a:p>
        </p:txBody>
      </p:sp>
      <p:sp>
        <p:nvSpPr>
          <p:cNvPr id="94" name="Rectangle 93"/>
          <p:cNvSpPr>
            <a:spLocks noChangeArrowheads="1"/>
          </p:cNvSpPr>
          <p:nvPr/>
        </p:nvSpPr>
        <p:spPr bwMode="auto">
          <a:xfrm>
            <a:off x="838200" y="2332133"/>
            <a:ext cx="2815066" cy="338554"/>
          </a:xfrm>
          <a:prstGeom prst="rect">
            <a:avLst/>
          </a:prstGeom>
          <a:noFill/>
          <a:ln w="9525">
            <a:noFill/>
            <a:miter lim="800000"/>
            <a:headEnd/>
            <a:tailEnd/>
          </a:ln>
          <a:effectLst/>
        </p:spPr>
        <p:txBody>
          <a:bodyPr wrap="none" anchor="ctr">
            <a:spAutoFit/>
          </a:bodyPr>
          <a:lstStyle/>
          <a:p>
            <a:pPr>
              <a:tabLst>
                <a:tab pos="2705100" algn="l"/>
              </a:tabLst>
            </a:pPr>
            <a:r>
              <a:rPr lang="en-US" sz="1600" b="1" dirty="0" smtClean="0">
                <a:solidFill>
                  <a:srgbClr val="FF0000"/>
                </a:solidFill>
                <a:ea typeface="Cambria Math" pitchFamily="18" charset="0"/>
                <a:cs typeface="Arial" charset="0"/>
              </a:rPr>
              <a:t>As per the 2</a:t>
            </a:r>
            <a:r>
              <a:rPr lang="en-US" sz="1600" b="1" baseline="30000" dirty="0" smtClean="0">
                <a:solidFill>
                  <a:srgbClr val="FF0000"/>
                </a:solidFill>
                <a:ea typeface="Cambria Math" pitchFamily="18" charset="0"/>
                <a:cs typeface="Arial" charset="0"/>
              </a:rPr>
              <a:t>nd</a:t>
            </a:r>
            <a:r>
              <a:rPr lang="en-US" sz="1600" b="1" dirty="0" smtClean="0">
                <a:solidFill>
                  <a:srgbClr val="FF0000"/>
                </a:solidFill>
                <a:ea typeface="Cambria Math" pitchFamily="18" charset="0"/>
                <a:cs typeface="Arial" charset="0"/>
              </a:rPr>
              <a:t> given condition,</a:t>
            </a:r>
            <a:endParaRPr lang="en-US" sz="1600" b="1" dirty="0">
              <a:solidFill>
                <a:srgbClr val="FF0000"/>
              </a:solidFill>
              <a:ea typeface="Cambria Math" pitchFamily="18" charset="0"/>
              <a:cs typeface="Arial" charset="0"/>
            </a:endParaRPr>
          </a:p>
        </p:txBody>
      </p:sp>
      <p:sp>
        <p:nvSpPr>
          <p:cNvPr id="95" name="Rectangle 94"/>
          <p:cNvSpPr/>
          <p:nvPr/>
        </p:nvSpPr>
        <p:spPr>
          <a:xfrm>
            <a:off x="1102062" y="2640529"/>
            <a:ext cx="284052" cy="338554"/>
          </a:xfrm>
          <a:prstGeom prst="rect">
            <a:avLst/>
          </a:prstGeom>
        </p:spPr>
        <p:txBody>
          <a:bodyPr wrap="none">
            <a:spAutoFit/>
          </a:bodyPr>
          <a:lstStyle/>
          <a:p>
            <a:r>
              <a:rPr lang="en-US" sz="1600" b="1" dirty="0" smtClean="0">
                <a:solidFill>
                  <a:prstClr val="black"/>
                </a:solidFill>
                <a:ea typeface="Cambria Math" pitchFamily="18" charset="0"/>
              </a:rPr>
              <a:t>x</a:t>
            </a:r>
            <a:endParaRPr lang="en-US" sz="1600" b="1" dirty="0">
              <a:solidFill>
                <a:prstClr val="black"/>
              </a:solidFill>
              <a:ea typeface="Cambria Math" pitchFamily="18" charset="0"/>
            </a:endParaRPr>
          </a:p>
        </p:txBody>
      </p:sp>
      <p:sp>
        <p:nvSpPr>
          <p:cNvPr id="96" name="Rectangle 95"/>
          <p:cNvSpPr/>
          <p:nvPr/>
        </p:nvSpPr>
        <p:spPr>
          <a:xfrm>
            <a:off x="1300118" y="2640529"/>
            <a:ext cx="287258" cy="338554"/>
          </a:xfrm>
          <a:prstGeom prst="rect">
            <a:avLst/>
          </a:prstGeom>
        </p:spPr>
        <p:txBody>
          <a:bodyPr wrap="none">
            <a:spAutoFit/>
          </a:bodyPr>
          <a:lstStyle/>
          <a:p>
            <a:r>
              <a:rPr lang="en-US" sz="1600" b="1" dirty="0">
                <a:solidFill>
                  <a:prstClr val="black"/>
                </a:solidFill>
                <a:ea typeface="Cambria Math" pitchFamily="18" charset="0"/>
              </a:rPr>
              <a:t>+</a:t>
            </a:r>
          </a:p>
        </p:txBody>
      </p:sp>
      <p:sp>
        <p:nvSpPr>
          <p:cNvPr id="97" name="Rectangle 96"/>
          <p:cNvSpPr/>
          <p:nvPr/>
        </p:nvSpPr>
        <p:spPr>
          <a:xfrm>
            <a:off x="1548447" y="2640529"/>
            <a:ext cx="393056" cy="338554"/>
          </a:xfrm>
          <a:prstGeom prst="rect">
            <a:avLst/>
          </a:prstGeom>
        </p:spPr>
        <p:txBody>
          <a:bodyPr wrap="none">
            <a:spAutoFit/>
          </a:bodyPr>
          <a:lstStyle/>
          <a:p>
            <a:r>
              <a:rPr lang="en-US" sz="1600" b="1" dirty="0" smtClean="0">
                <a:solidFill>
                  <a:prstClr val="black"/>
                </a:solidFill>
                <a:ea typeface="Cambria Math" pitchFamily="18" charset="0"/>
              </a:rPr>
              <a:t>15</a:t>
            </a:r>
            <a:endParaRPr lang="en-US" sz="1600" b="1" dirty="0">
              <a:solidFill>
                <a:prstClr val="black"/>
              </a:solidFill>
              <a:ea typeface="Cambria Math" pitchFamily="18" charset="0"/>
            </a:endParaRPr>
          </a:p>
        </p:txBody>
      </p:sp>
      <p:sp>
        <p:nvSpPr>
          <p:cNvPr id="98" name="TextBox 97"/>
          <p:cNvSpPr txBox="1"/>
          <p:nvPr/>
        </p:nvSpPr>
        <p:spPr>
          <a:xfrm>
            <a:off x="1929447" y="2640529"/>
            <a:ext cx="646331" cy="338554"/>
          </a:xfrm>
          <a:prstGeom prst="rect">
            <a:avLst/>
          </a:prstGeom>
          <a:noFill/>
        </p:spPr>
        <p:txBody>
          <a:bodyPr wrap="none" rtlCol="0">
            <a:spAutoFit/>
          </a:bodyPr>
          <a:lstStyle/>
          <a:p>
            <a:r>
              <a:rPr lang="en-US" sz="1600" b="1" dirty="0" smtClean="0">
                <a:solidFill>
                  <a:prstClr val="black"/>
                </a:solidFill>
                <a:ea typeface="Cambria Math" pitchFamily="18" charset="0"/>
              </a:rPr>
              <a:t>= 155</a:t>
            </a:r>
            <a:endParaRPr lang="en-US" sz="1600" b="1" dirty="0">
              <a:solidFill>
                <a:prstClr val="black"/>
              </a:solidFill>
              <a:ea typeface="Cambria Math" pitchFamily="18" charset="0"/>
            </a:endParaRPr>
          </a:p>
        </p:txBody>
      </p:sp>
      <p:sp>
        <p:nvSpPr>
          <p:cNvPr id="99" name="Rectangle 98"/>
          <p:cNvSpPr/>
          <p:nvPr/>
        </p:nvSpPr>
        <p:spPr>
          <a:xfrm>
            <a:off x="1765504" y="2640529"/>
            <a:ext cx="282450" cy="338554"/>
          </a:xfrm>
          <a:prstGeom prst="rect">
            <a:avLst/>
          </a:prstGeom>
        </p:spPr>
        <p:txBody>
          <a:bodyPr wrap="none">
            <a:spAutoFit/>
          </a:bodyPr>
          <a:lstStyle/>
          <a:p>
            <a:r>
              <a:rPr lang="en-US" sz="1600" b="1" dirty="0" smtClean="0">
                <a:solidFill>
                  <a:prstClr val="black"/>
                </a:solidFill>
                <a:ea typeface="Cambria Math" pitchFamily="18" charset="0"/>
              </a:rPr>
              <a:t>y</a:t>
            </a:r>
            <a:endParaRPr lang="en-US" sz="1600" b="1" dirty="0">
              <a:solidFill>
                <a:prstClr val="black"/>
              </a:solidFill>
              <a:ea typeface="Cambria Math" pitchFamily="18" charset="0"/>
            </a:endParaRPr>
          </a:p>
        </p:txBody>
      </p:sp>
      <p:sp>
        <p:nvSpPr>
          <p:cNvPr id="100" name="Rectangle 99"/>
          <p:cNvSpPr/>
          <p:nvPr/>
        </p:nvSpPr>
        <p:spPr>
          <a:xfrm>
            <a:off x="2757714" y="2640529"/>
            <a:ext cx="848309" cy="338554"/>
          </a:xfrm>
          <a:prstGeom prst="rect">
            <a:avLst/>
          </a:prstGeom>
        </p:spPr>
        <p:txBody>
          <a:bodyPr wrap="none">
            <a:spAutoFit/>
          </a:bodyPr>
          <a:lstStyle/>
          <a:p>
            <a:r>
              <a:rPr lang="en-US" sz="1600" b="1" dirty="0" smtClean="0">
                <a:solidFill>
                  <a:srgbClr val="800000"/>
                </a:solidFill>
                <a:ea typeface="Cambria Math" pitchFamily="18" charset="0"/>
              </a:rPr>
              <a:t>........(ii)</a:t>
            </a:r>
          </a:p>
        </p:txBody>
      </p:sp>
      <p:sp>
        <p:nvSpPr>
          <p:cNvPr id="101" name="Rectangle 100"/>
          <p:cNvSpPr/>
          <p:nvPr/>
        </p:nvSpPr>
        <p:spPr>
          <a:xfrm>
            <a:off x="2757714" y="2117529"/>
            <a:ext cx="744114" cy="338554"/>
          </a:xfrm>
          <a:prstGeom prst="rect">
            <a:avLst/>
          </a:prstGeom>
        </p:spPr>
        <p:txBody>
          <a:bodyPr wrap="none">
            <a:spAutoFit/>
          </a:bodyPr>
          <a:lstStyle/>
          <a:p>
            <a:r>
              <a:rPr lang="en-US" sz="1600" b="1" dirty="0" smtClean="0">
                <a:solidFill>
                  <a:srgbClr val="800000"/>
                </a:solidFill>
                <a:ea typeface="Cambria Math" pitchFamily="18" charset="0"/>
              </a:rPr>
              <a:t>.......(</a:t>
            </a:r>
            <a:r>
              <a:rPr lang="en-US" sz="1600" b="1" dirty="0" err="1" smtClean="0">
                <a:solidFill>
                  <a:srgbClr val="800000"/>
                </a:solidFill>
                <a:ea typeface="Cambria Math" pitchFamily="18" charset="0"/>
              </a:rPr>
              <a:t>i</a:t>
            </a:r>
            <a:r>
              <a:rPr lang="en-US" sz="1600" b="1" dirty="0" smtClean="0">
                <a:solidFill>
                  <a:srgbClr val="800000"/>
                </a:solidFill>
                <a:ea typeface="Cambria Math" pitchFamily="18" charset="0"/>
              </a:rPr>
              <a:t>)</a:t>
            </a:r>
          </a:p>
        </p:txBody>
      </p:sp>
      <p:grpSp>
        <p:nvGrpSpPr>
          <p:cNvPr id="102" name="Group 101"/>
          <p:cNvGrpSpPr/>
          <p:nvPr/>
        </p:nvGrpSpPr>
        <p:grpSpPr>
          <a:xfrm>
            <a:off x="5191825" y="2199764"/>
            <a:ext cx="3441805" cy="437882"/>
            <a:chOff x="1299151" y="3615151"/>
            <a:chExt cx="1697663" cy="578823"/>
          </a:xfrm>
        </p:grpSpPr>
        <p:sp>
          <p:nvSpPr>
            <p:cNvPr id="103" name="Rounded Rectangle 102"/>
            <p:cNvSpPr/>
            <p:nvPr/>
          </p:nvSpPr>
          <p:spPr>
            <a:xfrm>
              <a:off x="1341867" y="3615151"/>
              <a:ext cx="1600182" cy="578823"/>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endParaRPr lang="en-IN" sz="1600" b="1" kern="0">
                <a:solidFill>
                  <a:prstClr val="white"/>
                </a:solidFill>
                <a:latin typeface="Cambria" panose="02040503050406030204" pitchFamily="18" charset="0"/>
              </a:endParaRPr>
            </a:p>
          </p:txBody>
        </p:sp>
        <p:sp>
          <p:nvSpPr>
            <p:cNvPr id="104" name="TextBox 103"/>
            <p:cNvSpPr txBox="1"/>
            <p:nvPr/>
          </p:nvSpPr>
          <p:spPr>
            <a:xfrm>
              <a:off x="1299151" y="3708041"/>
              <a:ext cx="1697663" cy="406841"/>
            </a:xfrm>
            <a:prstGeom prst="rect">
              <a:avLst/>
            </a:prstGeom>
            <a:noFill/>
          </p:spPr>
          <p:txBody>
            <a:bodyPr wrap="square" rtlCol="0">
              <a:spAutoFit/>
            </a:bodyPr>
            <a:lstStyle/>
            <a:p>
              <a:pPr algn="ctr"/>
              <a:r>
                <a:rPr lang="en-US" sz="1400" b="1" dirty="0" smtClean="0">
                  <a:solidFill>
                    <a:prstClr val="white"/>
                  </a:solidFill>
                  <a:latin typeface="Bookman Old Style" pitchFamily="18" charset="0"/>
                </a:rPr>
                <a:t>Fixed charges + 2 (charge per km) </a:t>
              </a:r>
              <a:endParaRPr lang="en-IN" sz="1400" b="1" dirty="0">
                <a:solidFill>
                  <a:prstClr val="white"/>
                </a:solidFill>
                <a:latin typeface="Bookman Old Style" pitchFamily="18" charset="0"/>
              </a:endParaRPr>
            </a:p>
          </p:txBody>
        </p:sp>
      </p:grpSp>
      <p:grpSp>
        <p:nvGrpSpPr>
          <p:cNvPr id="105" name="Group 104"/>
          <p:cNvGrpSpPr/>
          <p:nvPr/>
        </p:nvGrpSpPr>
        <p:grpSpPr>
          <a:xfrm>
            <a:off x="5414361" y="2163982"/>
            <a:ext cx="3653439" cy="481670"/>
            <a:chOff x="1359207" y="3519356"/>
            <a:chExt cx="1651709" cy="770414"/>
          </a:xfrm>
        </p:grpSpPr>
        <p:sp>
          <p:nvSpPr>
            <p:cNvPr id="106" name="Rounded Rectangle 105"/>
            <p:cNvSpPr/>
            <p:nvPr/>
          </p:nvSpPr>
          <p:spPr>
            <a:xfrm>
              <a:off x="1405229" y="3519356"/>
              <a:ext cx="1553120" cy="770414"/>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endParaRPr lang="en-IN" sz="1600" b="1" kern="0">
                <a:solidFill>
                  <a:prstClr val="white"/>
                </a:solidFill>
                <a:latin typeface="Bookman Old Style" pitchFamily="18" charset="0"/>
              </a:endParaRPr>
            </a:p>
          </p:txBody>
        </p:sp>
        <p:sp>
          <p:nvSpPr>
            <p:cNvPr id="107" name="TextBox 106"/>
            <p:cNvSpPr txBox="1"/>
            <p:nvPr/>
          </p:nvSpPr>
          <p:spPr>
            <a:xfrm>
              <a:off x="1359207" y="3648967"/>
              <a:ext cx="1651709" cy="492278"/>
            </a:xfrm>
            <a:prstGeom prst="rect">
              <a:avLst/>
            </a:prstGeom>
            <a:noFill/>
          </p:spPr>
          <p:txBody>
            <a:bodyPr wrap="square" rtlCol="0">
              <a:spAutoFit/>
            </a:bodyPr>
            <a:lstStyle/>
            <a:p>
              <a:pPr algn="ctr"/>
              <a:r>
                <a:rPr lang="en-US" sz="1400" b="1" dirty="0" smtClean="0">
                  <a:solidFill>
                    <a:prstClr val="white"/>
                  </a:solidFill>
                  <a:latin typeface="Bookman Old Style" pitchFamily="18" charset="0"/>
                </a:rPr>
                <a:t>Fixed charges + 15 (charge per km)  </a:t>
              </a:r>
              <a:endParaRPr lang="en-IN" sz="1400" b="1" dirty="0">
                <a:solidFill>
                  <a:prstClr val="white"/>
                </a:solidFill>
                <a:latin typeface="Bookman Old Style" pitchFamily="18" charset="0"/>
              </a:endParaRPr>
            </a:p>
          </p:txBody>
        </p:sp>
      </p:grpSp>
      <p:grpSp>
        <p:nvGrpSpPr>
          <p:cNvPr id="108" name="Group 107"/>
          <p:cNvGrpSpPr/>
          <p:nvPr/>
        </p:nvGrpSpPr>
        <p:grpSpPr>
          <a:xfrm>
            <a:off x="5528513" y="1966664"/>
            <a:ext cx="2632364" cy="552099"/>
            <a:chOff x="1281854" y="3706471"/>
            <a:chExt cx="1708432" cy="298696"/>
          </a:xfrm>
        </p:grpSpPr>
        <p:sp>
          <p:nvSpPr>
            <p:cNvPr id="109" name="Rounded Rectangle 108"/>
            <p:cNvSpPr/>
            <p:nvPr/>
          </p:nvSpPr>
          <p:spPr>
            <a:xfrm>
              <a:off x="1281854" y="3706471"/>
              <a:ext cx="1708432" cy="297028"/>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endParaRPr lang="en-IN" sz="1600" b="1" kern="0">
                <a:solidFill>
                  <a:prstClr val="white"/>
                </a:solidFill>
                <a:latin typeface="Cambria" panose="02040503050406030204" pitchFamily="18" charset="0"/>
              </a:endParaRPr>
            </a:p>
          </p:txBody>
        </p:sp>
        <p:sp>
          <p:nvSpPr>
            <p:cNvPr id="110" name="TextBox 109"/>
            <p:cNvSpPr txBox="1"/>
            <p:nvPr/>
          </p:nvSpPr>
          <p:spPr>
            <a:xfrm>
              <a:off x="1325376" y="3722096"/>
              <a:ext cx="1619784" cy="283071"/>
            </a:xfrm>
            <a:prstGeom prst="rect">
              <a:avLst/>
            </a:prstGeom>
            <a:noFill/>
          </p:spPr>
          <p:txBody>
            <a:bodyPr wrap="square" rtlCol="0">
              <a:spAutoFit/>
            </a:bodyPr>
            <a:lstStyle/>
            <a:p>
              <a:pPr algn="ctr"/>
              <a:r>
                <a:rPr lang="en-US" sz="1400" b="1" dirty="0" smtClean="0">
                  <a:solidFill>
                    <a:prstClr val="white"/>
                  </a:solidFill>
                  <a:latin typeface="Bookman Old Style" pitchFamily="18" charset="0"/>
                </a:rPr>
                <a:t>In all these examples we can see that </a:t>
              </a:r>
              <a:endParaRPr lang="en-IN" sz="1400" b="1" dirty="0">
                <a:solidFill>
                  <a:prstClr val="white"/>
                </a:solidFill>
                <a:latin typeface="Bookman Old Style" pitchFamily="18" charset="0"/>
              </a:endParaRPr>
            </a:p>
          </p:txBody>
        </p:sp>
      </p:grpSp>
      <p:grpSp>
        <p:nvGrpSpPr>
          <p:cNvPr id="111" name="Group 110"/>
          <p:cNvGrpSpPr/>
          <p:nvPr/>
        </p:nvGrpSpPr>
        <p:grpSpPr>
          <a:xfrm>
            <a:off x="5393946" y="2124453"/>
            <a:ext cx="3325671" cy="558432"/>
            <a:chOff x="1156661" y="3705242"/>
            <a:chExt cx="1636968" cy="395344"/>
          </a:xfrm>
        </p:grpSpPr>
        <p:sp>
          <p:nvSpPr>
            <p:cNvPr id="112" name="Rounded Rectangle 111"/>
            <p:cNvSpPr/>
            <p:nvPr/>
          </p:nvSpPr>
          <p:spPr>
            <a:xfrm>
              <a:off x="1196551" y="3705242"/>
              <a:ext cx="1597078" cy="395344"/>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endParaRPr lang="en-IN" sz="1600" b="1" kern="0">
                <a:solidFill>
                  <a:prstClr val="white"/>
                </a:solidFill>
                <a:latin typeface="Bookman Old Style" pitchFamily="18" charset="0"/>
              </a:endParaRPr>
            </a:p>
          </p:txBody>
        </p:sp>
        <p:sp>
          <p:nvSpPr>
            <p:cNvPr id="113" name="TextBox 112"/>
            <p:cNvSpPr txBox="1"/>
            <p:nvPr/>
          </p:nvSpPr>
          <p:spPr>
            <a:xfrm>
              <a:off x="1156661" y="3718003"/>
              <a:ext cx="1619784" cy="370415"/>
            </a:xfrm>
            <a:prstGeom prst="rect">
              <a:avLst/>
            </a:prstGeom>
            <a:noFill/>
          </p:spPr>
          <p:txBody>
            <a:bodyPr wrap="square" rtlCol="0">
              <a:spAutoFit/>
            </a:bodyPr>
            <a:lstStyle/>
            <a:p>
              <a:pPr algn="ctr"/>
              <a:r>
                <a:rPr lang="en-US" sz="1400" b="1" dirty="0" smtClean="0">
                  <a:solidFill>
                    <a:prstClr val="white"/>
                  </a:solidFill>
                  <a:latin typeface="Bookman Old Style" pitchFamily="18" charset="0"/>
                </a:rPr>
                <a:t>The fixed charges and charge per km remains the same</a:t>
              </a:r>
              <a:endParaRPr lang="en-IN" sz="1400" b="1" dirty="0">
                <a:solidFill>
                  <a:prstClr val="white"/>
                </a:solidFill>
                <a:latin typeface="Bookman Old Style" pitchFamily="18" charset="0"/>
              </a:endParaRPr>
            </a:p>
          </p:txBody>
        </p:sp>
      </p:grpSp>
      <p:grpSp>
        <p:nvGrpSpPr>
          <p:cNvPr id="114" name="Group 113"/>
          <p:cNvGrpSpPr/>
          <p:nvPr/>
        </p:nvGrpSpPr>
        <p:grpSpPr>
          <a:xfrm>
            <a:off x="5457862" y="2104297"/>
            <a:ext cx="2745726" cy="414466"/>
            <a:chOff x="1325376" y="3676423"/>
            <a:chExt cx="2327744" cy="253521"/>
          </a:xfrm>
        </p:grpSpPr>
        <p:sp>
          <p:nvSpPr>
            <p:cNvPr id="115" name="Rounded Rectangle 114"/>
            <p:cNvSpPr/>
            <p:nvPr/>
          </p:nvSpPr>
          <p:spPr>
            <a:xfrm>
              <a:off x="1341986" y="3676423"/>
              <a:ext cx="2311134" cy="253521"/>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endParaRPr lang="en-IN" sz="1600" b="1" kern="0">
                <a:solidFill>
                  <a:prstClr val="white"/>
                </a:solidFill>
                <a:latin typeface="Bookman Old Style" pitchFamily="18" charset="0"/>
              </a:endParaRPr>
            </a:p>
          </p:txBody>
        </p:sp>
        <p:sp>
          <p:nvSpPr>
            <p:cNvPr id="116" name="TextBox 115"/>
            <p:cNvSpPr txBox="1"/>
            <p:nvPr/>
          </p:nvSpPr>
          <p:spPr>
            <a:xfrm>
              <a:off x="1325376" y="3722097"/>
              <a:ext cx="2327744" cy="188261"/>
            </a:xfrm>
            <a:prstGeom prst="rect">
              <a:avLst/>
            </a:prstGeom>
            <a:noFill/>
          </p:spPr>
          <p:txBody>
            <a:bodyPr wrap="square" rtlCol="0">
              <a:spAutoFit/>
            </a:bodyPr>
            <a:lstStyle/>
            <a:p>
              <a:pPr algn="ctr"/>
              <a:r>
                <a:rPr lang="en-US" sz="1400" b="1" dirty="0" smtClean="0">
                  <a:solidFill>
                    <a:prstClr val="white"/>
                  </a:solidFill>
                  <a:latin typeface="Bookman Old Style" pitchFamily="18" charset="0"/>
                </a:rPr>
                <a:t>But the no. of km changes </a:t>
              </a:r>
              <a:endParaRPr lang="en-IN" sz="1400" b="1" dirty="0">
                <a:solidFill>
                  <a:prstClr val="white"/>
                </a:solidFill>
                <a:latin typeface="Bookman Old Style" pitchFamily="18" charset="0"/>
              </a:endParaRPr>
            </a:p>
          </p:txBody>
        </p:sp>
      </p:grpSp>
      <p:sp>
        <p:nvSpPr>
          <p:cNvPr id="117" name="Rounded Rectangle 116"/>
          <p:cNvSpPr/>
          <p:nvPr/>
        </p:nvSpPr>
        <p:spPr>
          <a:xfrm>
            <a:off x="6530848" y="2027717"/>
            <a:ext cx="1208627" cy="454668"/>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1600" b="1" kern="0" dirty="0">
                <a:solidFill>
                  <a:prstClr val="white"/>
                </a:solidFill>
                <a:latin typeface="Bookman Old Style" pitchFamily="18" charset="0"/>
              </a:rPr>
              <a:t>x + y</a:t>
            </a:r>
          </a:p>
        </p:txBody>
      </p:sp>
      <p:sp>
        <p:nvSpPr>
          <p:cNvPr id="118" name="Rounded Rectangle 117"/>
          <p:cNvSpPr/>
          <p:nvPr/>
        </p:nvSpPr>
        <p:spPr>
          <a:xfrm>
            <a:off x="6552331" y="2288346"/>
            <a:ext cx="1208627" cy="454668"/>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1600" b="1" kern="0" dirty="0">
                <a:solidFill>
                  <a:prstClr val="white"/>
                </a:solidFill>
                <a:latin typeface="Bookman Old Style" pitchFamily="18" charset="0"/>
              </a:rPr>
              <a:t>x + 2y</a:t>
            </a:r>
          </a:p>
        </p:txBody>
      </p:sp>
      <p:sp>
        <p:nvSpPr>
          <p:cNvPr id="119" name="Rounded Rectangle 118"/>
          <p:cNvSpPr/>
          <p:nvPr/>
        </p:nvSpPr>
        <p:spPr>
          <a:xfrm>
            <a:off x="6704171" y="1974741"/>
            <a:ext cx="1208627" cy="454668"/>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1600" b="1" kern="0" dirty="0">
                <a:solidFill>
                  <a:prstClr val="white"/>
                </a:solidFill>
                <a:latin typeface="Bookman Old Style" pitchFamily="18" charset="0"/>
              </a:rPr>
              <a:t>x + </a:t>
            </a:r>
            <a:r>
              <a:rPr lang="en-US" sz="1600" b="1" kern="0" dirty="0" smtClean="0">
                <a:solidFill>
                  <a:prstClr val="white"/>
                </a:solidFill>
                <a:latin typeface="Bookman Old Style" pitchFamily="18" charset="0"/>
              </a:rPr>
              <a:t>10y</a:t>
            </a:r>
            <a:endParaRPr lang="en-US" sz="1600" b="1" kern="0" dirty="0">
              <a:solidFill>
                <a:prstClr val="white"/>
              </a:solidFill>
              <a:latin typeface="Bookman Old Style" pitchFamily="18" charset="0"/>
            </a:endParaRPr>
          </a:p>
        </p:txBody>
      </p:sp>
      <p:sp>
        <p:nvSpPr>
          <p:cNvPr id="120" name="Rounded Rectangle 119"/>
          <p:cNvSpPr/>
          <p:nvPr/>
        </p:nvSpPr>
        <p:spPr>
          <a:xfrm>
            <a:off x="6829705" y="2329167"/>
            <a:ext cx="1208627" cy="454668"/>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1600" b="1" kern="0" dirty="0">
                <a:solidFill>
                  <a:prstClr val="white"/>
                </a:solidFill>
                <a:latin typeface="Bookman Old Style" pitchFamily="18" charset="0"/>
              </a:rPr>
              <a:t>x + </a:t>
            </a:r>
            <a:r>
              <a:rPr lang="en-US" sz="1600" b="1" kern="0" dirty="0" smtClean="0">
                <a:solidFill>
                  <a:prstClr val="white"/>
                </a:solidFill>
                <a:latin typeface="Bookman Old Style" pitchFamily="18" charset="0"/>
              </a:rPr>
              <a:t>15y</a:t>
            </a:r>
            <a:endParaRPr lang="en-US" sz="1600" b="1" kern="0" dirty="0">
              <a:solidFill>
                <a:prstClr val="white"/>
              </a:solidFill>
              <a:latin typeface="Bookman Old Style" pitchFamily="18" charset="0"/>
            </a:endParaRPr>
          </a:p>
        </p:txBody>
      </p:sp>
      <p:sp>
        <p:nvSpPr>
          <p:cNvPr id="121" name="Rounded Rectangle 120"/>
          <p:cNvSpPr/>
          <p:nvPr/>
        </p:nvSpPr>
        <p:spPr>
          <a:xfrm>
            <a:off x="6585090" y="2310526"/>
            <a:ext cx="1098752" cy="454668"/>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1600" b="1" kern="0" dirty="0">
                <a:solidFill>
                  <a:prstClr val="white"/>
                </a:solidFill>
                <a:latin typeface="Bookman Old Style" pitchFamily="18" charset="0"/>
              </a:rPr>
              <a:t>x + </a:t>
            </a:r>
            <a:r>
              <a:rPr lang="en-US" sz="1600" b="1" kern="0" dirty="0" smtClean="0">
                <a:solidFill>
                  <a:prstClr val="white"/>
                </a:solidFill>
                <a:latin typeface="Bookman Old Style" pitchFamily="18" charset="0"/>
              </a:rPr>
              <a:t>10y</a:t>
            </a:r>
            <a:endParaRPr lang="en-US" sz="1600" b="1" kern="0" dirty="0">
              <a:solidFill>
                <a:prstClr val="white"/>
              </a:solidFill>
              <a:latin typeface="Bookman Old Style" pitchFamily="18" charset="0"/>
            </a:endParaRPr>
          </a:p>
        </p:txBody>
      </p:sp>
      <p:sp>
        <p:nvSpPr>
          <p:cNvPr id="122" name="Rounded Rectangle 121"/>
          <p:cNvSpPr/>
          <p:nvPr/>
        </p:nvSpPr>
        <p:spPr>
          <a:xfrm>
            <a:off x="6705600" y="2343150"/>
            <a:ext cx="1098752" cy="454668"/>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1600" b="1" kern="0" dirty="0">
                <a:solidFill>
                  <a:prstClr val="white"/>
                </a:solidFill>
                <a:latin typeface="Bookman Old Style" pitchFamily="18" charset="0"/>
              </a:rPr>
              <a:t>x + </a:t>
            </a:r>
            <a:r>
              <a:rPr lang="en-US" sz="1600" b="1" kern="0" dirty="0" smtClean="0">
                <a:solidFill>
                  <a:prstClr val="white"/>
                </a:solidFill>
                <a:latin typeface="Bookman Old Style" pitchFamily="18" charset="0"/>
              </a:rPr>
              <a:t>15 </a:t>
            </a:r>
            <a:r>
              <a:rPr lang="en-US" sz="1600" b="1" kern="0" dirty="0">
                <a:solidFill>
                  <a:prstClr val="white"/>
                </a:solidFill>
                <a:latin typeface="Bookman Old Style" pitchFamily="18" charset="0"/>
              </a:rPr>
              <a:t>y</a:t>
            </a:r>
          </a:p>
        </p:txBody>
      </p:sp>
      <p:sp>
        <p:nvSpPr>
          <p:cNvPr id="123" name="Rounded Rectangle 122"/>
          <p:cNvSpPr/>
          <p:nvPr/>
        </p:nvSpPr>
        <p:spPr>
          <a:xfrm>
            <a:off x="5595164" y="2021249"/>
            <a:ext cx="2677648" cy="870864"/>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IN" sz="1600" b="1" kern="0" dirty="0" smtClean="0">
                <a:solidFill>
                  <a:prstClr val="white"/>
                </a:solidFill>
                <a:latin typeface="Bookman Old Style" pitchFamily="18" charset="0"/>
              </a:rPr>
              <a:t>Since we don’t know the </a:t>
            </a:r>
            <a:r>
              <a:rPr lang="en-US" sz="1600" b="1" kern="0" dirty="0" smtClean="0">
                <a:solidFill>
                  <a:prstClr val="white"/>
                </a:solidFill>
                <a:latin typeface="Bookman Old Style" pitchFamily="18" charset="0"/>
              </a:rPr>
              <a:t>fixed charges and charge per km</a:t>
            </a:r>
            <a:endParaRPr lang="en-IN" sz="1600" b="1" kern="0" dirty="0">
              <a:solidFill>
                <a:prstClr val="white"/>
              </a:solidFill>
              <a:latin typeface="Bookman Old Style" pitchFamily="18" charset="0"/>
            </a:endParaRPr>
          </a:p>
        </p:txBody>
      </p:sp>
      <p:sp>
        <p:nvSpPr>
          <p:cNvPr id="125" name="Right Arrow 124"/>
          <p:cNvSpPr/>
          <p:nvPr/>
        </p:nvSpPr>
        <p:spPr>
          <a:xfrm>
            <a:off x="673769" y="3523161"/>
            <a:ext cx="2396951" cy="471412"/>
          </a:xfrm>
          <a:prstGeom prst="rightArrow">
            <a:avLst>
              <a:gd name="adj1" fmla="val 70205"/>
              <a:gd name="adj2" fmla="val 50000"/>
            </a:avLst>
          </a:prstGeom>
          <a:solidFill>
            <a:schemeClr val="tx1"/>
          </a:solidFill>
          <a:ln w="12700">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r>
              <a:rPr lang="en-US" sz="1600" b="1" dirty="0">
                <a:solidFill>
                  <a:prstClr val="white"/>
                </a:solidFill>
                <a:ea typeface="Cambria Math" panose="02040503050406030204" pitchFamily="18" charset="0"/>
              </a:rPr>
              <a:t> </a:t>
            </a:r>
            <a:r>
              <a:rPr lang="en-US" sz="1600" b="1" dirty="0" smtClean="0">
                <a:solidFill>
                  <a:prstClr val="white"/>
                </a:solidFill>
                <a:ea typeface="Cambria Math" panose="02040503050406030204" pitchFamily="18" charset="0"/>
              </a:rPr>
              <a:t>Charges paid for 1 km </a:t>
            </a:r>
            <a:r>
              <a:rPr lang="en-US" sz="1600" b="1" dirty="0">
                <a:solidFill>
                  <a:prstClr val="white"/>
                </a:solidFill>
                <a:ea typeface="Cambria Math" panose="02040503050406030204" pitchFamily="18" charset="0"/>
              </a:rPr>
              <a:t>=</a:t>
            </a:r>
          </a:p>
        </p:txBody>
      </p:sp>
      <p:sp>
        <p:nvSpPr>
          <p:cNvPr id="126" name="Right Arrow 125"/>
          <p:cNvSpPr/>
          <p:nvPr/>
        </p:nvSpPr>
        <p:spPr>
          <a:xfrm>
            <a:off x="689177" y="3849416"/>
            <a:ext cx="2381544" cy="471412"/>
          </a:xfrm>
          <a:prstGeom prst="rightArrow">
            <a:avLst>
              <a:gd name="adj1" fmla="val 70205"/>
              <a:gd name="adj2" fmla="val 50000"/>
            </a:avLst>
          </a:prstGeom>
          <a:solidFill>
            <a:schemeClr val="tx1"/>
          </a:solidFill>
          <a:ln w="12700">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r>
              <a:rPr lang="en-US" sz="1600" b="1" dirty="0">
                <a:solidFill>
                  <a:prstClr val="white"/>
                </a:solidFill>
                <a:ea typeface="Cambria Math" panose="02040503050406030204" pitchFamily="18" charset="0"/>
              </a:rPr>
              <a:t> Charges paid for </a:t>
            </a:r>
            <a:r>
              <a:rPr lang="en-US" sz="1600" b="1" dirty="0" smtClean="0">
                <a:solidFill>
                  <a:prstClr val="white"/>
                </a:solidFill>
                <a:ea typeface="Cambria Math" panose="02040503050406030204" pitchFamily="18" charset="0"/>
              </a:rPr>
              <a:t>2 </a:t>
            </a:r>
            <a:r>
              <a:rPr lang="en-US" sz="1600" b="1" dirty="0">
                <a:solidFill>
                  <a:prstClr val="white"/>
                </a:solidFill>
                <a:ea typeface="Cambria Math" panose="02040503050406030204" pitchFamily="18" charset="0"/>
              </a:rPr>
              <a:t>km =</a:t>
            </a:r>
          </a:p>
        </p:txBody>
      </p:sp>
      <p:sp>
        <p:nvSpPr>
          <p:cNvPr id="127" name="Right Arrow 126"/>
          <p:cNvSpPr/>
          <p:nvPr/>
        </p:nvSpPr>
        <p:spPr>
          <a:xfrm>
            <a:off x="660896" y="4431733"/>
            <a:ext cx="2679192" cy="428556"/>
          </a:xfrm>
          <a:prstGeom prst="rightArrow">
            <a:avLst>
              <a:gd name="adj1" fmla="val 82328"/>
              <a:gd name="adj2" fmla="val 50000"/>
            </a:avLst>
          </a:prstGeom>
          <a:solidFill>
            <a:schemeClr val="tx1"/>
          </a:solidFill>
          <a:ln w="12700">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r>
              <a:rPr lang="en-US" sz="1600" b="1" dirty="0">
                <a:solidFill>
                  <a:prstClr val="white"/>
                </a:solidFill>
                <a:ea typeface="Cambria Math" panose="02040503050406030204" pitchFamily="18" charset="0"/>
              </a:rPr>
              <a:t> Charges paid for </a:t>
            </a:r>
            <a:r>
              <a:rPr lang="en-US" sz="1600" b="1" dirty="0" smtClean="0">
                <a:solidFill>
                  <a:prstClr val="white"/>
                </a:solidFill>
                <a:ea typeface="Cambria Math" panose="02040503050406030204" pitchFamily="18" charset="0"/>
              </a:rPr>
              <a:t>15 </a:t>
            </a:r>
            <a:r>
              <a:rPr lang="en-US" sz="1600" b="1" dirty="0">
                <a:solidFill>
                  <a:prstClr val="white"/>
                </a:solidFill>
                <a:ea typeface="Cambria Math" panose="02040503050406030204" pitchFamily="18" charset="0"/>
              </a:rPr>
              <a:t>km =</a:t>
            </a:r>
          </a:p>
        </p:txBody>
      </p:sp>
      <p:sp>
        <p:nvSpPr>
          <p:cNvPr id="128" name="Right Arrow 127"/>
          <p:cNvSpPr/>
          <p:nvPr/>
        </p:nvSpPr>
        <p:spPr>
          <a:xfrm>
            <a:off x="673770" y="4140266"/>
            <a:ext cx="2679030" cy="457549"/>
          </a:xfrm>
          <a:prstGeom prst="rightArrow">
            <a:avLst>
              <a:gd name="adj1" fmla="val 78287"/>
              <a:gd name="adj2" fmla="val 50000"/>
            </a:avLst>
          </a:prstGeom>
          <a:solidFill>
            <a:schemeClr val="tx1"/>
          </a:solidFill>
          <a:ln w="12700">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r>
              <a:rPr lang="en-US" sz="1600" b="1" dirty="0">
                <a:solidFill>
                  <a:prstClr val="white"/>
                </a:solidFill>
                <a:ea typeface="Cambria Math" panose="02040503050406030204" pitchFamily="18" charset="0"/>
              </a:rPr>
              <a:t> Charges paid for </a:t>
            </a:r>
            <a:r>
              <a:rPr lang="en-US" sz="1600" b="1" dirty="0" smtClean="0">
                <a:solidFill>
                  <a:prstClr val="white"/>
                </a:solidFill>
                <a:ea typeface="Cambria Math" panose="02040503050406030204" pitchFamily="18" charset="0"/>
              </a:rPr>
              <a:t>10 </a:t>
            </a:r>
            <a:r>
              <a:rPr lang="en-US" sz="1600" b="1" dirty="0">
                <a:solidFill>
                  <a:prstClr val="white"/>
                </a:solidFill>
                <a:ea typeface="Cambria Math" panose="02040503050406030204" pitchFamily="18" charset="0"/>
              </a:rPr>
              <a:t>km =</a:t>
            </a:r>
          </a:p>
        </p:txBody>
      </p:sp>
      <p:sp>
        <p:nvSpPr>
          <p:cNvPr id="129" name="TextBox 128"/>
          <p:cNvSpPr txBox="1"/>
          <p:nvPr/>
        </p:nvSpPr>
        <p:spPr>
          <a:xfrm>
            <a:off x="1424366" y="3311792"/>
            <a:ext cx="282450" cy="338554"/>
          </a:xfrm>
          <a:prstGeom prst="rect">
            <a:avLst/>
          </a:prstGeom>
          <a:noFill/>
        </p:spPr>
        <p:txBody>
          <a:bodyPr wrap="none" rtlCol="0">
            <a:spAutoFit/>
          </a:bodyPr>
          <a:lstStyle/>
          <a:p>
            <a:r>
              <a:rPr lang="en-US" sz="1600" b="1" dirty="0" smtClean="0">
                <a:solidFill>
                  <a:prstClr val="black"/>
                </a:solidFill>
                <a:ea typeface="Cambria Math" pitchFamily="18" charset="0"/>
              </a:rPr>
              <a:t>x</a:t>
            </a:r>
            <a:endParaRPr lang="en-US" sz="1600" b="1" dirty="0">
              <a:solidFill>
                <a:prstClr val="black"/>
              </a:solidFill>
              <a:ea typeface="Cambria Math" pitchFamily="18" charset="0"/>
            </a:endParaRPr>
          </a:p>
        </p:txBody>
      </p:sp>
      <p:sp>
        <p:nvSpPr>
          <p:cNvPr id="130" name="TextBox 129"/>
          <p:cNvSpPr txBox="1"/>
          <p:nvPr/>
        </p:nvSpPr>
        <p:spPr>
          <a:xfrm>
            <a:off x="3657213" y="3311792"/>
            <a:ext cx="285656" cy="338554"/>
          </a:xfrm>
          <a:prstGeom prst="rect">
            <a:avLst/>
          </a:prstGeom>
          <a:noFill/>
        </p:spPr>
        <p:txBody>
          <a:bodyPr wrap="none" rtlCol="0">
            <a:spAutoFit/>
          </a:bodyPr>
          <a:lstStyle/>
          <a:p>
            <a:r>
              <a:rPr lang="en-US" sz="1600" b="1" dirty="0" smtClean="0">
                <a:solidFill>
                  <a:prstClr val="black"/>
                </a:solidFill>
                <a:ea typeface="Cambria Math" pitchFamily="18" charset="0"/>
              </a:rPr>
              <a:t>y</a:t>
            </a:r>
            <a:endParaRPr lang="en-US" sz="1600" b="1" dirty="0">
              <a:solidFill>
                <a:prstClr val="black"/>
              </a:solidFill>
              <a:ea typeface="Cambria Math" pitchFamily="18" charset="0"/>
            </a:endParaRPr>
          </a:p>
        </p:txBody>
      </p:sp>
      <p:sp>
        <p:nvSpPr>
          <p:cNvPr id="131" name="TextBox 130"/>
          <p:cNvSpPr txBox="1"/>
          <p:nvPr/>
        </p:nvSpPr>
        <p:spPr>
          <a:xfrm>
            <a:off x="3259324" y="3601766"/>
            <a:ext cx="282450" cy="338554"/>
          </a:xfrm>
          <a:prstGeom prst="rect">
            <a:avLst/>
          </a:prstGeom>
          <a:noFill/>
        </p:spPr>
        <p:txBody>
          <a:bodyPr wrap="none" rtlCol="0">
            <a:spAutoFit/>
          </a:bodyPr>
          <a:lstStyle/>
          <a:p>
            <a:r>
              <a:rPr lang="en-US" sz="1600" b="1" dirty="0" smtClean="0">
                <a:solidFill>
                  <a:prstClr val="black"/>
                </a:solidFill>
                <a:ea typeface="Cambria Math" pitchFamily="18" charset="0"/>
              </a:rPr>
              <a:t>x</a:t>
            </a:r>
            <a:endParaRPr lang="en-US" sz="1600" b="1" dirty="0">
              <a:solidFill>
                <a:prstClr val="black"/>
              </a:solidFill>
              <a:ea typeface="Cambria Math" pitchFamily="18" charset="0"/>
            </a:endParaRPr>
          </a:p>
        </p:txBody>
      </p:sp>
      <p:sp>
        <p:nvSpPr>
          <p:cNvPr id="132" name="TextBox 131"/>
          <p:cNvSpPr txBox="1"/>
          <p:nvPr/>
        </p:nvSpPr>
        <p:spPr>
          <a:xfrm>
            <a:off x="4222049" y="3589066"/>
            <a:ext cx="285656" cy="338554"/>
          </a:xfrm>
          <a:prstGeom prst="rect">
            <a:avLst/>
          </a:prstGeom>
          <a:noFill/>
        </p:spPr>
        <p:txBody>
          <a:bodyPr wrap="none" rtlCol="0">
            <a:spAutoFit/>
          </a:bodyPr>
          <a:lstStyle/>
          <a:p>
            <a:r>
              <a:rPr lang="en-US" sz="1600" b="1" dirty="0" smtClean="0">
                <a:solidFill>
                  <a:prstClr val="black"/>
                </a:solidFill>
                <a:ea typeface="Cambria Math" pitchFamily="18" charset="0"/>
              </a:rPr>
              <a:t>y</a:t>
            </a:r>
            <a:endParaRPr lang="en-US" sz="1600" b="1" dirty="0">
              <a:solidFill>
                <a:prstClr val="black"/>
              </a:solidFill>
              <a:ea typeface="Cambria Math" pitchFamily="18" charset="0"/>
            </a:endParaRPr>
          </a:p>
        </p:txBody>
      </p:sp>
      <p:sp>
        <p:nvSpPr>
          <p:cNvPr id="133" name="TextBox 132"/>
          <p:cNvSpPr txBox="1"/>
          <p:nvPr/>
        </p:nvSpPr>
        <p:spPr>
          <a:xfrm>
            <a:off x="3273550" y="3912916"/>
            <a:ext cx="282450" cy="338554"/>
          </a:xfrm>
          <a:prstGeom prst="rect">
            <a:avLst/>
          </a:prstGeom>
          <a:noFill/>
        </p:spPr>
        <p:txBody>
          <a:bodyPr wrap="none" rtlCol="0">
            <a:spAutoFit/>
          </a:bodyPr>
          <a:lstStyle/>
          <a:p>
            <a:r>
              <a:rPr lang="en-US" sz="1600" b="1" dirty="0" smtClean="0">
                <a:solidFill>
                  <a:prstClr val="black"/>
                </a:solidFill>
                <a:ea typeface="Cambria Math" pitchFamily="18" charset="0"/>
              </a:rPr>
              <a:t>x</a:t>
            </a:r>
            <a:endParaRPr lang="en-US" sz="1600" b="1" dirty="0">
              <a:solidFill>
                <a:prstClr val="black"/>
              </a:solidFill>
              <a:ea typeface="Cambria Math" pitchFamily="18" charset="0"/>
            </a:endParaRPr>
          </a:p>
        </p:txBody>
      </p:sp>
      <p:sp>
        <p:nvSpPr>
          <p:cNvPr id="134" name="TextBox 133"/>
          <p:cNvSpPr txBox="1"/>
          <p:nvPr/>
        </p:nvSpPr>
        <p:spPr>
          <a:xfrm>
            <a:off x="4222049" y="3883889"/>
            <a:ext cx="285656" cy="338554"/>
          </a:xfrm>
          <a:prstGeom prst="rect">
            <a:avLst/>
          </a:prstGeom>
          <a:noFill/>
        </p:spPr>
        <p:txBody>
          <a:bodyPr wrap="none" rtlCol="0">
            <a:spAutoFit/>
          </a:bodyPr>
          <a:lstStyle/>
          <a:p>
            <a:r>
              <a:rPr lang="en-US" sz="1600" b="1" dirty="0" smtClean="0">
                <a:solidFill>
                  <a:prstClr val="black"/>
                </a:solidFill>
                <a:ea typeface="Cambria Math" pitchFamily="18" charset="0"/>
              </a:rPr>
              <a:t>y</a:t>
            </a:r>
            <a:endParaRPr lang="en-US" sz="1600" b="1" dirty="0">
              <a:solidFill>
                <a:prstClr val="black"/>
              </a:solidFill>
              <a:ea typeface="Cambria Math" pitchFamily="18" charset="0"/>
            </a:endParaRPr>
          </a:p>
        </p:txBody>
      </p:sp>
      <p:sp>
        <p:nvSpPr>
          <p:cNvPr id="135" name="TextBox 134"/>
          <p:cNvSpPr txBox="1"/>
          <p:nvPr/>
        </p:nvSpPr>
        <p:spPr>
          <a:xfrm>
            <a:off x="3285787" y="4206808"/>
            <a:ext cx="282450" cy="338554"/>
          </a:xfrm>
          <a:prstGeom prst="rect">
            <a:avLst/>
          </a:prstGeom>
          <a:noFill/>
        </p:spPr>
        <p:txBody>
          <a:bodyPr wrap="none" rtlCol="0">
            <a:spAutoFit/>
          </a:bodyPr>
          <a:lstStyle/>
          <a:p>
            <a:r>
              <a:rPr lang="en-US" sz="1600" b="1" dirty="0" smtClean="0">
                <a:solidFill>
                  <a:prstClr val="black"/>
                </a:solidFill>
                <a:ea typeface="Cambria Math" pitchFamily="18" charset="0"/>
              </a:rPr>
              <a:t>x</a:t>
            </a:r>
            <a:endParaRPr lang="en-US" sz="1600" b="1" dirty="0">
              <a:solidFill>
                <a:prstClr val="black"/>
              </a:solidFill>
              <a:ea typeface="Cambria Math" pitchFamily="18" charset="0"/>
            </a:endParaRPr>
          </a:p>
        </p:txBody>
      </p:sp>
      <p:sp>
        <p:nvSpPr>
          <p:cNvPr id="136" name="TextBox 135"/>
          <p:cNvSpPr txBox="1"/>
          <p:nvPr/>
        </p:nvSpPr>
        <p:spPr>
          <a:xfrm>
            <a:off x="4234286" y="4187306"/>
            <a:ext cx="285656" cy="338554"/>
          </a:xfrm>
          <a:prstGeom prst="rect">
            <a:avLst/>
          </a:prstGeom>
          <a:noFill/>
        </p:spPr>
        <p:txBody>
          <a:bodyPr wrap="none" rtlCol="0">
            <a:spAutoFit/>
          </a:bodyPr>
          <a:lstStyle/>
          <a:p>
            <a:r>
              <a:rPr lang="en-US" sz="1600" b="1" dirty="0" smtClean="0">
                <a:solidFill>
                  <a:prstClr val="black"/>
                </a:solidFill>
                <a:ea typeface="Cambria Math" pitchFamily="18" charset="0"/>
              </a:rPr>
              <a:t>y</a:t>
            </a:r>
            <a:endParaRPr lang="en-US" sz="1600" b="1" dirty="0">
              <a:solidFill>
                <a:prstClr val="black"/>
              </a:solidFill>
              <a:ea typeface="Cambria Math" pitchFamily="18" charset="0"/>
            </a:endParaRPr>
          </a:p>
        </p:txBody>
      </p:sp>
      <p:sp>
        <p:nvSpPr>
          <p:cNvPr id="137" name="TextBox 136"/>
          <p:cNvSpPr txBox="1"/>
          <p:nvPr/>
        </p:nvSpPr>
        <p:spPr>
          <a:xfrm>
            <a:off x="3272717" y="4485436"/>
            <a:ext cx="282450" cy="338554"/>
          </a:xfrm>
          <a:prstGeom prst="rect">
            <a:avLst/>
          </a:prstGeom>
          <a:noFill/>
        </p:spPr>
        <p:txBody>
          <a:bodyPr wrap="none" rtlCol="0">
            <a:spAutoFit/>
          </a:bodyPr>
          <a:lstStyle/>
          <a:p>
            <a:r>
              <a:rPr lang="en-US" sz="1600" b="1" dirty="0" smtClean="0">
                <a:solidFill>
                  <a:prstClr val="black"/>
                </a:solidFill>
                <a:ea typeface="Cambria Math" pitchFamily="18" charset="0"/>
              </a:rPr>
              <a:t>x</a:t>
            </a:r>
            <a:endParaRPr lang="en-US" sz="1600" b="1" dirty="0">
              <a:solidFill>
                <a:prstClr val="black"/>
              </a:solidFill>
              <a:ea typeface="Cambria Math" pitchFamily="18" charset="0"/>
            </a:endParaRPr>
          </a:p>
        </p:txBody>
      </p:sp>
      <p:sp>
        <p:nvSpPr>
          <p:cNvPr id="138" name="TextBox 137"/>
          <p:cNvSpPr txBox="1"/>
          <p:nvPr/>
        </p:nvSpPr>
        <p:spPr>
          <a:xfrm>
            <a:off x="4233916" y="4469109"/>
            <a:ext cx="285656" cy="338554"/>
          </a:xfrm>
          <a:prstGeom prst="rect">
            <a:avLst/>
          </a:prstGeom>
          <a:noFill/>
        </p:spPr>
        <p:txBody>
          <a:bodyPr wrap="none" rtlCol="0">
            <a:spAutoFit/>
          </a:bodyPr>
          <a:lstStyle/>
          <a:p>
            <a:r>
              <a:rPr lang="en-US" sz="1600" b="1" dirty="0" smtClean="0">
                <a:solidFill>
                  <a:prstClr val="black"/>
                </a:solidFill>
                <a:ea typeface="Cambria Math" pitchFamily="18" charset="0"/>
              </a:rPr>
              <a:t>y</a:t>
            </a:r>
            <a:endParaRPr lang="en-US" sz="1600" b="1" dirty="0">
              <a:solidFill>
                <a:prstClr val="black"/>
              </a:solidFill>
              <a:ea typeface="Cambria Math" pitchFamily="18" charset="0"/>
            </a:endParaRPr>
          </a:p>
        </p:txBody>
      </p:sp>
      <p:grpSp>
        <p:nvGrpSpPr>
          <p:cNvPr id="139" name="Group 138"/>
          <p:cNvGrpSpPr/>
          <p:nvPr/>
        </p:nvGrpSpPr>
        <p:grpSpPr>
          <a:xfrm>
            <a:off x="3245020" y="3578414"/>
            <a:ext cx="348106" cy="338554"/>
            <a:chOff x="3268575" y="3608591"/>
            <a:chExt cx="287691" cy="338554"/>
          </a:xfrm>
        </p:grpSpPr>
        <p:sp>
          <p:nvSpPr>
            <p:cNvPr id="140" name="Rounded Rectangle 139"/>
            <p:cNvSpPr/>
            <p:nvPr/>
          </p:nvSpPr>
          <p:spPr>
            <a:xfrm>
              <a:off x="3268575" y="3668119"/>
              <a:ext cx="287609" cy="261463"/>
            </a:xfrm>
            <a:prstGeom prst="roundRect">
              <a:avLst/>
            </a:prstGeom>
            <a:solidFill>
              <a:schemeClr val="tx1"/>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prstClr val="white"/>
                </a:solidFill>
                <a:ea typeface="Cambria Math" panose="02040503050406030204" pitchFamily="18" charset="0"/>
              </a:endParaRPr>
            </a:p>
          </p:txBody>
        </p:sp>
        <p:sp>
          <p:nvSpPr>
            <p:cNvPr id="141" name="Rectangle 140"/>
            <p:cNvSpPr/>
            <p:nvPr/>
          </p:nvSpPr>
          <p:spPr>
            <a:xfrm>
              <a:off x="3273816" y="3608591"/>
              <a:ext cx="282450" cy="338554"/>
            </a:xfrm>
            <a:prstGeom prst="rect">
              <a:avLst/>
            </a:prstGeom>
          </p:spPr>
          <p:txBody>
            <a:bodyPr wrap="none">
              <a:spAutoFit/>
            </a:bodyPr>
            <a:lstStyle/>
            <a:p>
              <a:pPr algn="ctr"/>
              <a:r>
                <a:rPr lang="en-US" sz="1600" b="1" dirty="0">
                  <a:solidFill>
                    <a:prstClr val="white"/>
                  </a:solidFill>
                  <a:ea typeface="Cambria Math" panose="02040503050406030204" pitchFamily="18" charset="0"/>
                </a:rPr>
                <a:t>x</a:t>
              </a:r>
            </a:p>
          </p:txBody>
        </p:sp>
      </p:grpSp>
      <p:grpSp>
        <p:nvGrpSpPr>
          <p:cNvPr id="142" name="Group 141"/>
          <p:cNvGrpSpPr/>
          <p:nvPr/>
        </p:nvGrpSpPr>
        <p:grpSpPr>
          <a:xfrm>
            <a:off x="4231111" y="3569700"/>
            <a:ext cx="292469" cy="340041"/>
            <a:chOff x="3268575" y="3589541"/>
            <a:chExt cx="292469" cy="340041"/>
          </a:xfrm>
        </p:grpSpPr>
        <p:sp>
          <p:nvSpPr>
            <p:cNvPr id="143" name="Rounded Rectangle 142"/>
            <p:cNvSpPr/>
            <p:nvPr/>
          </p:nvSpPr>
          <p:spPr>
            <a:xfrm>
              <a:off x="3268575" y="3668119"/>
              <a:ext cx="287609" cy="261463"/>
            </a:xfrm>
            <a:prstGeom prst="roundRect">
              <a:avLst/>
            </a:prstGeom>
            <a:solidFill>
              <a:schemeClr val="tx1"/>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prstClr val="white"/>
                </a:solidFill>
                <a:ea typeface="Cambria Math" panose="02040503050406030204" pitchFamily="18" charset="0"/>
              </a:endParaRPr>
            </a:p>
          </p:txBody>
        </p:sp>
        <p:sp>
          <p:nvSpPr>
            <p:cNvPr id="144" name="Rectangle 143"/>
            <p:cNvSpPr/>
            <p:nvPr/>
          </p:nvSpPr>
          <p:spPr>
            <a:xfrm>
              <a:off x="3275388" y="3589541"/>
              <a:ext cx="285656" cy="338554"/>
            </a:xfrm>
            <a:prstGeom prst="rect">
              <a:avLst/>
            </a:prstGeom>
          </p:spPr>
          <p:txBody>
            <a:bodyPr wrap="none">
              <a:spAutoFit/>
            </a:bodyPr>
            <a:lstStyle/>
            <a:p>
              <a:pPr algn="ctr"/>
              <a:r>
                <a:rPr lang="en-US" sz="1600" b="1" dirty="0" smtClean="0">
                  <a:solidFill>
                    <a:prstClr val="white"/>
                  </a:solidFill>
                  <a:ea typeface="Cambria Math" panose="02040503050406030204" pitchFamily="18" charset="0"/>
                </a:rPr>
                <a:t>y</a:t>
              </a:r>
              <a:endParaRPr lang="en-US" sz="1600" b="1" dirty="0">
                <a:solidFill>
                  <a:prstClr val="white"/>
                </a:solidFill>
                <a:ea typeface="Cambria Math" panose="02040503050406030204" pitchFamily="18" charset="0"/>
              </a:endParaRPr>
            </a:p>
          </p:txBody>
        </p:sp>
      </p:grpSp>
      <p:grpSp>
        <p:nvGrpSpPr>
          <p:cNvPr id="145" name="Group 144"/>
          <p:cNvGrpSpPr/>
          <p:nvPr/>
        </p:nvGrpSpPr>
        <p:grpSpPr>
          <a:xfrm>
            <a:off x="3256053" y="3900862"/>
            <a:ext cx="348106" cy="338554"/>
            <a:chOff x="3268575" y="3608591"/>
            <a:chExt cx="287691" cy="338554"/>
          </a:xfrm>
        </p:grpSpPr>
        <p:sp>
          <p:nvSpPr>
            <p:cNvPr id="146" name="Rounded Rectangle 145"/>
            <p:cNvSpPr/>
            <p:nvPr/>
          </p:nvSpPr>
          <p:spPr>
            <a:xfrm>
              <a:off x="3268575" y="3668119"/>
              <a:ext cx="287609" cy="261463"/>
            </a:xfrm>
            <a:prstGeom prst="roundRect">
              <a:avLst/>
            </a:prstGeom>
            <a:solidFill>
              <a:schemeClr val="tx1"/>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prstClr val="white"/>
                </a:solidFill>
                <a:ea typeface="Cambria Math" panose="02040503050406030204" pitchFamily="18" charset="0"/>
              </a:endParaRPr>
            </a:p>
          </p:txBody>
        </p:sp>
        <p:sp>
          <p:nvSpPr>
            <p:cNvPr id="147" name="Rectangle 146"/>
            <p:cNvSpPr/>
            <p:nvPr/>
          </p:nvSpPr>
          <p:spPr>
            <a:xfrm>
              <a:off x="3273816" y="3608591"/>
              <a:ext cx="282450" cy="338554"/>
            </a:xfrm>
            <a:prstGeom prst="rect">
              <a:avLst/>
            </a:prstGeom>
          </p:spPr>
          <p:txBody>
            <a:bodyPr wrap="none">
              <a:spAutoFit/>
            </a:bodyPr>
            <a:lstStyle/>
            <a:p>
              <a:pPr algn="ctr"/>
              <a:r>
                <a:rPr lang="en-US" sz="1600" b="1" dirty="0">
                  <a:solidFill>
                    <a:prstClr val="white"/>
                  </a:solidFill>
                  <a:ea typeface="Cambria Math" panose="02040503050406030204" pitchFamily="18" charset="0"/>
                </a:rPr>
                <a:t>x</a:t>
              </a:r>
            </a:p>
          </p:txBody>
        </p:sp>
      </p:grpSp>
      <p:grpSp>
        <p:nvGrpSpPr>
          <p:cNvPr id="148" name="Group 147"/>
          <p:cNvGrpSpPr/>
          <p:nvPr/>
        </p:nvGrpSpPr>
        <p:grpSpPr>
          <a:xfrm>
            <a:off x="4234367" y="3875163"/>
            <a:ext cx="292469" cy="340041"/>
            <a:chOff x="3268575" y="3589541"/>
            <a:chExt cx="292469" cy="340041"/>
          </a:xfrm>
        </p:grpSpPr>
        <p:sp>
          <p:nvSpPr>
            <p:cNvPr id="149" name="Rounded Rectangle 148"/>
            <p:cNvSpPr/>
            <p:nvPr/>
          </p:nvSpPr>
          <p:spPr>
            <a:xfrm>
              <a:off x="3268575" y="3668119"/>
              <a:ext cx="287609" cy="261463"/>
            </a:xfrm>
            <a:prstGeom prst="roundRect">
              <a:avLst/>
            </a:prstGeom>
            <a:solidFill>
              <a:schemeClr val="tx1"/>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prstClr val="white"/>
                </a:solidFill>
                <a:ea typeface="Cambria Math" panose="02040503050406030204" pitchFamily="18" charset="0"/>
              </a:endParaRPr>
            </a:p>
          </p:txBody>
        </p:sp>
        <p:sp>
          <p:nvSpPr>
            <p:cNvPr id="150" name="Rectangle 149"/>
            <p:cNvSpPr/>
            <p:nvPr/>
          </p:nvSpPr>
          <p:spPr>
            <a:xfrm>
              <a:off x="3275388" y="3589541"/>
              <a:ext cx="285656" cy="338554"/>
            </a:xfrm>
            <a:prstGeom prst="rect">
              <a:avLst/>
            </a:prstGeom>
          </p:spPr>
          <p:txBody>
            <a:bodyPr wrap="none">
              <a:spAutoFit/>
            </a:bodyPr>
            <a:lstStyle/>
            <a:p>
              <a:pPr algn="ctr"/>
              <a:r>
                <a:rPr lang="en-US" sz="1600" b="1" dirty="0" smtClean="0">
                  <a:solidFill>
                    <a:prstClr val="white"/>
                  </a:solidFill>
                  <a:ea typeface="Cambria Math" panose="02040503050406030204" pitchFamily="18" charset="0"/>
                </a:rPr>
                <a:t>y</a:t>
              </a:r>
              <a:endParaRPr lang="en-US" sz="1600" b="1" dirty="0">
                <a:solidFill>
                  <a:prstClr val="white"/>
                </a:solidFill>
                <a:ea typeface="Cambria Math" panose="02040503050406030204" pitchFamily="18" charset="0"/>
              </a:endParaRPr>
            </a:p>
          </p:txBody>
        </p:sp>
      </p:grpSp>
      <p:grpSp>
        <p:nvGrpSpPr>
          <p:cNvPr id="151" name="Group 150"/>
          <p:cNvGrpSpPr/>
          <p:nvPr/>
        </p:nvGrpSpPr>
        <p:grpSpPr>
          <a:xfrm>
            <a:off x="3244848" y="4190480"/>
            <a:ext cx="348106" cy="338554"/>
            <a:chOff x="3268575" y="3608591"/>
            <a:chExt cx="287691" cy="338554"/>
          </a:xfrm>
        </p:grpSpPr>
        <p:sp>
          <p:nvSpPr>
            <p:cNvPr id="152" name="Rounded Rectangle 151"/>
            <p:cNvSpPr/>
            <p:nvPr/>
          </p:nvSpPr>
          <p:spPr>
            <a:xfrm>
              <a:off x="3268575" y="3668119"/>
              <a:ext cx="287609" cy="261463"/>
            </a:xfrm>
            <a:prstGeom prst="roundRect">
              <a:avLst/>
            </a:prstGeom>
            <a:solidFill>
              <a:schemeClr val="tx1"/>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prstClr val="white"/>
                </a:solidFill>
                <a:ea typeface="Cambria Math" panose="02040503050406030204" pitchFamily="18" charset="0"/>
              </a:endParaRPr>
            </a:p>
          </p:txBody>
        </p:sp>
        <p:sp>
          <p:nvSpPr>
            <p:cNvPr id="153" name="Rectangle 152"/>
            <p:cNvSpPr/>
            <p:nvPr/>
          </p:nvSpPr>
          <p:spPr>
            <a:xfrm>
              <a:off x="3273816" y="3608591"/>
              <a:ext cx="282450" cy="338554"/>
            </a:xfrm>
            <a:prstGeom prst="rect">
              <a:avLst/>
            </a:prstGeom>
          </p:spPr>
          <p:txBody>
            <a:bodyPr wrap="none">
              <a:spAutoFit/>
            </a:bodyPr>
            <a:lstStyle/>
            <a:p>
              <a:pPr algn="ctr"/>
              <a:r>
                <a:rPr lang="en-US" sz="1600" b="1" dirty="0">
                  <a:solidFill>
                    <a:prstClr val="white"/>
                  </a:solidFill>
                  <a:ea typeface="Cambria Math" panose="02040503050406030204" pitchFamily="18" charset="0"/>
                </a:rPr>
                <a:t>x</a:t>
              </a:r>
            </a:p>
          </p:txBody>
        </p:sp>
      </p:grpSp>
      <p:grpSp>
        <p:nvGrpSpPr>
          <p:cNvPr id="154" name="Group 153"/>
          <p:cNvGrpSpPr/>
          <p:nvPr/>
        </p:nvGrpSpPr>
        <p:grpSpPr>
          <a:xfrm>
            <a:off x="4246153" y="4172175"/>
            <a:ext cx="292469" cy="340041"/>
            <a:chOff x="3268575" y="3589541"/>
            <a:chExt cx="292469" cy="340041"/>
          </a:xfrm>
        </p:grpSpPr>
        <p:sp>
          <p:nvSpPr>
            <p:cNvPr id="155" name="Rounded Rectangle 154"/>
            <p:cNvSpPr/>
            <p:nvPr/>
          </p:nvSpPr>
          <p:spPr>
            <a:xfrm>
              <a:off x="3268575" y="3668119"/>
              <a:ext cx="287609" cy="261463"/>
            </a:xfrm>
            <a:prstGeom prst="roundRect">
              <a:avLst/>
            </a:prstGeom>
            <a:solidFill>
              <a:schemeClr val="tx1"/>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prstClr val="white"/>
                </a:solidFill>
                <a:ea typeface="Cambria Math" panose="02040503050406030204" pitchFamily="18" charset="0"/>
              </a:endParaRPr>
            </a:p>
          </p:txBody>
        </p:sp>
        <p:sp>
          <p:nvSpPr>
            <p:cNvPr id="156" name="Rectangle 155"/>
            <p:cNvSpPr/>
            <p:nvPr/>
          </p:nvSpPr>
          <p:spPr>
            <a:xfrm>
              <a:off x="3275388" y="3589541"/>
              <a:ext cx="285656" cy="338554"/>
            </a:xfrm>
            <a:prstGeom prst="rect">
              <a:avLst/>
            </a:prstGeom>
          </p:spPr>
          <p:txBody>
            <a:bodyPr wrap="none">
              <a:spAutoFit/>
            </a:bodyPr>
            <a:lstStyle/>
            <a:p>
              <a:pPr algn="ctr"/>
              <a:r>
                <a:rPr lang="en-US" sz="1600" b="1" dirty="0" smtClean="0">
                  <a:solidFill>
                    <a:prstClr val="white"/>
                  </a:solidFill>
                  <a:ea typeface="Cambria Math" panose="02040503050406030204" pitchFamily="18" charset="0"/>
                </a:rPr>
                <a:t>y</a:t>
              </a:r>
              <a:endParaRPr lang="en-US" sz="1600" b="1" dirty="0">
                <a:solidFill>
                  <a:prstClr val="white"/>
                </a:solidFill>
                <a:ea typeface="Cambria Math" panose="02040503050406030204" pitchFamily="18" charset="0"/>
              </a:endParaRPr>
            </a:p>
          </p:txBody>
        </p:sp>
      </p:grpSp>
      <p:grpSp>
        <p:nvGrpSpPr>
          <p:cNvPr id="157" name="Group 156"/>
          <p:cNvGrpSpPr/>
          <p:nvPr/>
        </p:nvGrpSpPr>
        <p:grpSpPr>
          <a:xfrm>
            <a:off x="3243342" y="4486052"/>
            <a:ext cx="348106" cy="338554"/>
            <a:chOff x="3268575" y="3608591"/>
            <a:chExt cx="287691" cy="338554"/>
          </a:xfrm>
        </p:grpSpPr>
        <p:sp>
          <p:nvSpPr>
            <p:cNvPr id="158" name="Rounded Rectangle 157"/>
            <p:cNvSpPr/>
            <p:nvPr/>
          </p:nvSpPr>
          <p:spPr>
            <a:xfrm>
              <a:off x="3268575" y="3668119"/>
              <a:ext cx="287609" cy="261463"/>
            </a:xfrm>
            <a:prstGeom prst="roundRect">
              <a:avLst/>
            </a:prstGeom>
            <a:solidFill>
              <a:schemeClr val="tx1"/>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prstClr val="white"/>
                </a:solidFill>
                <a:ea typeface="Cambria Math" panose="02040503050406030204" pitchFamily="18" charset="0"/>
              </a:endParaRPr>
            </a:p>
          </p:txBody>
        </p:sp>
        <p:sp>
          <p:nvSpPr>
            <p:cNvPr id="159" name="Rectangle 158"/>
            <p:cNvSpPr/>
            <p:nvPr/>
          </p:nvSpPr>
          <p:spPr>
            <a:xfrm>
              <a:off x="3273816" y="3608591"/>
              <a:ext cx="282450" cy="338554"/>
            </a:xfrm>
            <a:prstGeom prst="rect">
              <a:avLst/>
            </a:prstGeom>
          </p:spPr>
          <p:txBody>
            <a:bodyPr wrap="none">
              <a:spAutoFit/>
            </a:bodyPr>
            <a:lstStyle/>
            <a:p>
              <a:pPr algn="ctr"/>
              <a:r>
                <a:rPr lang="en-US" sz="1600" b="1" dirty="0">
                  <a:solidFill>
                    <a:prstClr val="white"/>
                  </a:solidFill>
                  <a:ea typeface="Cambria Math" panose="02040503050406030204" pitchFamily="18" charset="0"/>
                </a:rPr>
                <a:t>x</a:t>
              </a:r>
            </a:p>
          </p:txBody>
        </p:sp>
      </p:grpSp>
      <p:grpSp>
        <p:nvGrpSpPr>
          <p:cNvPr id="160" name="Group 159"/>
          <p:cNvGrpSpPr/>
          <p:nvPr/>
        </p:nvGrpSpPr>
        <p:grpSpPr>
          <a:xfrm>
            <a:off x="4252966" y="4473330"/>
            <a:ext cx="292469" cy="340041"/>
            <a:chOff x="3268575" y="3589541"/>
            <a:chExt cx="292469" cy="340041"/>
          </a:xfrm>
        </p:grpSpPr>
        <p:sp>
          <p:nvSpPr>
            <p:cNvPr id="161" name="Rounded Rectangle 160"/>
            <p:cNvSpPr/>
            <p:nvPr/>
          </p:nvSpPr>
          <p:spPr>
            <a:xfrm>
              <a:off x="3268575" y="3668119"/>
              <a:ext cx="287609" cy="261463"/>
            </a:xfrm>
            <a:prstGeom prst="roundRect">
              <a:avLst/>
            </a:prstGeom>
            <a:solidFill>
              <a:schemeClr val="tx1"/>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prstClr val="white"/>
                </a:solidFill>
                <a:ea typeface="Cambria Math" panose="02040503050406030204" pitchFamily="18" charset="0"/>
              </a:endParaRPr>
            </a:p>
          </p:txBody>
        </p:sp>
        <p:sp>
          <p:nvSpPr>
            <p:cNvPr id="162" name="Rectangle 161"/>
            <p:cNvSpPr/>
            <p:nvPr/>
          </p:nvSpPr>
          <p:spPr>
            <a:xfrm>
              <a:off x="3275388" y="3589541"/>
              <a:ext cx="285656" cy="338554"/>
            </a:xfrm>
            <a:prstGeom prst="rect">
              <a:avLst/>
            </a:prstGeom>
          </p:spPr>
          <p:txBody>
            <a:bodyPr wrap="none">
              <a:spAutoFit/>
            </a:bodyPr>
            <a:lstStyle/>
            <a:p>
              <a:pPr algn="ctr"/>
              <a:r>
                <a:rPr lang="en-US" sz="1600" b="1" dirty="0" smtClean="0">
                  <a:solidFill>
                    <a:prstClr val="white"/>
                  </a:solidFill>
                  <a:ea typeface="Cambria Math" panose="02040503050406030204" pitchFamily="18" charset="0"/>
                </a:rPr>
                <a:t>y</a:t>
              </a:r>
              <a:endParaRPr lang="en-US" sz="1600" b="1" dirty="0">
                <a:solidFill>
                  <a:prstClr val="white"/>
                </a:solidFill>
                <a:ea typeface="Cambria Math" panose="02040503050406030204" pitchFamily="18" charset="0"/>
              </a:endParaRPr>
            </a:p>
          </p:txBody>
        </p:sp>
      </p:grpSp>
      <p:grpSp>
        <p:nvGrpSpPr>
          <p:cNvPr id="163" name="Group 162"/>
          <p:cNvGrpSpPr/>
          <p:nvPr/>
        </p:nvGrpSpPr>
        <p:grpSpPr>
          <a:xfrm>
            <a:off x="5340067" y="2098426"/>
            <a:ext cx="3575329" cy="398075"/>
            <a:chOff x="1270606" y="3641461"/>
            <a:chExt cx="1763524" cy="526203"/>
          </a:xfrm>
        </p:grpSpPr>
        <p:sp>
          <p:nvSpPr>
            <p:cNvPr id="164" name="Rounded Rectangle 163"/>
            <p:cNvSpPr/>
            <p:nvPr/>
          </p:nvSpPr>
          <p:spPr>
            <a:xfrm>
              <a:off x="1272498" y="3641461"/>
              <a:ext cx="1715937" cy="526203"/>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endParaRPr lang="en-IN" sz="1600" b="1" kern="0">
                <a:solidFill>
                  <a:prstClr val="white"/>
                </a:solidFill>
                <a:latin typeface="Cambria" panose="02040503050406030204" pitchFamily="18" charset="0"/>
              </a:endParaRPr>
            </a:p>
          </p:txBody>
        </p:sp>
        <p:sp>
          <p:nvSpPr>
            <p:cNvPr id="165" name="TextBox 164"/>
            <p:cNvSpPr txBox="1"/>
            <p:nvPr/>
          </p:nvSpPr>
          <p:spPr>
            <a:xfrm>
              <a:off x="1270606" y="3722098"/>
              <a:ext cx="1763524" cy="406841"/>
            </a:xfrm>
            <a:prstGeom prst="rect">
              <a:avLst/>
            </a:prstGeom>
            <a:noFill/>
          </p:spPr>
          <p:txBody>
            <a:bodyPr wrap="square" rtlCol="0">
              <a:spAutoFit/>
            </a:bodyPr>
            <a:lstStyle/>
            <a:p>
              <a:pPr algn="ctr"/>
              <a:r>
                <a:rPr lang="en-US" sz="1400" b="1" dirty="0" smtClean="0">
                  <a:solidFill>
                    <a:prstClr val="white"/>
                  </a:solidFill>
                  <a:latin typeface="Bookman Old Style" pitchFamily="18" charset="0"/>
                </a:rPr>
                <a:t>Fixed charges + 10 (charge per km) </a:t>
              </a:r>
              <a:endParaRPr lang="en-IN" sz="1400" b="1" dirty="0">
                <a:solidFill>
                  <a:prstClr val="white"/>
                </a:solidFill>
                <a:latin typeface="Bookman Old Style" pitchFamily="18" charset="0"/>
              </a:endParaRPr>
            </a:p>
          </p:txBody>
        </p:sp>
      </p:grpSp>
      <p:grpSp>
        <p:nvGrpSpPr>
          <p:cNvPr id="166" name="Group 165"/>
          <p:cNvGrpSpPr/>
          <p:nvPr/>
        </p:nvGrpSpPr>
        <p:grpSpPr>
          <a:xfrm>
            <a:off x="5611725" y="2278545"/>
            <a:ext cx="3283915" cy="398075"/>
            <a:chOff x="1325376" y="3648391"/>
            <a:chExt cx="1619784" cy="578824"/>
          </a:xfrm>
        </p:grpSpPr>
        <p:sp>
          <p:nvSpPr>
            <p:cNvPr id="167" name="Rounded Rectangle 166"/>
            <p:cNvSpPr/>
            <p:nvPr/>
          </p:nvSpPr>
          <p:spPr>
            <a:xfrm>
              <a:off x="1411285" y="3648391"/>
              <a:ext cx="1411927" cy="578824"/>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endParaRPr lang="en-IN" sz="1600" b="1" kern="0">
                <a:solidFill>
                  <a:prstClr val="white"/>
                </a:solidFill>
                <a:latin typeface="Bookman Old Style" pitchFamily="18" charset="0"/>
              </a:endParaRPr>
            </a:p>
          </p:txBody>
        </p:sp>
        <p:sp>
          <p:nvSpPr>
            <p:cNvPr id="168" name="TextBox 167"/>
            <p:cNvSpPr txBox="1"/>
            <p:nvPr/>
          </p:nvSpPr>
          <p:spPr>
            <a:xfrm>
              <a:off x="1325376" y="3736445"/>
              <a:ext cx="1619784" cy="447526"/>
            </a:xfrm>
            <a:prstGeom prst="rect">
              <a:avLst/>
            </a:prstGeom>
            <a:noFill/>
          </p:spPr>
          <p:txBody>
            <a:bodyPr wrap="square" rtlCol="0">
              <a:spAutoFit/>
            </a:bodyPr>
            <a:lstStyle/>
            <a:p>
              <a:pPr algn="ctr"/>
              <a:r>
                <a:rPr lang="en-US" sz="1400" b="1" dirty="0" smtClean="0">
                  <a:solidFill>
                    <a:prstClr val="white"/>
                  </a:solidFill>
                  <a:latin typeface="Bookman Old Style" pitchFamily="18" charset="0"/>
                </a:rPr>
                <a:t>Fixed charges + charges per km</a:t>
              </a:r>
              <a:endParaRPr lang="en-IN" sz="1400" b="1" dirty="0">
                <a:solidFill>
                  <a:prstClr val="white"/>
                </a:solidFill>
                <a:latin typeface="Bookman Old Style" pitchFamily="18" charset="0"/>
              </a:endParaRPr>
            </a:p>
          </p:txBody>
        </p:sp>
      </p:grpSp>
      <p:grpSp>
        <p:nvGrpSpPr>
          <p:cNvPr id="169" name="Group 168"/>
          <p:cNvGrpSpPr/>
          <p:nvPr/>
        </p:nvGrpSpPr>
        <p:grpSpPr>
          <a:xfrm>
            <a:off x="6483482" y="2124456"/>
            <a:ext cx="1662545" cy="557611"/>
            <a:chOff x="1242152" y="3706890"/>
            <a:chExt cx="1879274" cy="395345"/>
          </a:xfrm>
        </p:grpSpPr>
        <p:sp>
          <p:nvSpPr>
            <p:cNvPr id="170" name="Rounded Rectangle 169"/>
            <p:cNvSpPr/>
            <p:nvPr/>
          </p:nvSpPr>
          <p:spPr>
            <a:xfrm>
              <a:off x="1242152" y="3706890"/>
              <a:ext cx="1879274" cy="395345"/>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endParaRPr lang="en-IN" sz="1600" b="1" kern="0">
                <a:solidFill>
                  <a:prstClr val="white"/>
                </a:solidFill>
                <a:latin typeface="Bookman Old Style" pitchFamily="18" charset="0"/>
              </a:endParaRPr>
            </a:p>
          </p:txBody>
        </p:sp>
        <p:sp>
          <p:nvSpPr>
            <p:cNvPr id="171" name="TextBox 170"/>
            <p:cNvSpPr txBox="1"/>
            <p:nvPr/>
          </p:nvSpPr>
          <p:spPr>
            <a:xfrm>
              <a:off x="1325377" y="3722096"/>
              <a:ext cx="1619784" cy="370962"/>
            </a:xfrm>
            <a:prstGeom prst="rect">
              <a:avLst/>
            </a:prstGeom>
            <a:noFill/>
          </p:spPr>
          <p:txBody>
            <a:bodyPr wrap="square" rtlCol="0">
              <a:spAutoFit/>
            </a:bodyPr>
            <a:lstStyle/>
            <a:p>
              <a:pPr algn="ctr"/>
              <a:r>
                <a:rPr lang="en-US" sz="1400" b="1" dirty="0" smtClean="0">
                  <a:solidFill>
                    <a:prstClr val="white"/>
                  </a:solidFill>
                  <a:latin typeface="Bookman Old Style" pitchFamily="18" charset="0"/>
                </a:rPr>
                <a:t>What we need to find?  </a:t>
              </a:r>
              <a:endParaRPr lang="en-IN" sz="1400" b="1" dirty="0">
                <a:solidFill>
                  <a:prstClr val="white"/>
                </a:solidFill>
                <a:latin typeface="Bookman Old Style" pitchFamily="18" charset="0"/>
              </a:endParaRPr>
            </a:p>
          </p:txBody>
        </p:sp>
      </p:grpSp>
      <p:grpSp>
        <p:nvGrpSpPr>
          <p:cNvPr id="172" name="Group 171"/>
          <p:cNvGrpSpPr/>
          <p:nvPr/>
        </p:nvGrpSpPr>
        <p:grpSpPr>
          <a:xfrm>
            <a:off x="5332705" y="2048256"/>
            <a:ext cx="3188728" cy="904856"/>
            <a:chOff x="1275892" y="3700434"/>
            <a:chExt cx="2162646" cy="326731"/>
          </a:xfrm>
        </p:grpSpPr>
        <p:sp>
          <p:nvSpPr>
            <p:cNvPr id="173" name="Rounded Rectangle 172"/>
            <p:cNvSpPr/>
            <p:nvPr/>
          </p:nvSpPr>
          <p:spPr>
            <a:xfrm>
              <a:off x="1275892" y="3700434"/>
              <a:ext cx="2162645" cy="326731"/>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endParaRPr lang="en-IN" sz="1600" b="1" kern="0">
                <a:solidFill>
                  <a:prstClr val="white"/>
                </a:solidFill>
                <a:latin typeface="Bookman Old Style" pitchFamily="18" charset="0"/>
              </a:endParaRPr>
            </a:p>
          </p:txBody>
        </p:sp>
        <p:sp>
          <p:nvSpPr>
            <p:cNvPr id="174" name="TextBox 173"/>
            <p:cNvSpPr txBox="1"/>
            <p:nvPr/>
          </p:nvSpPr>
          <p:spPr>
            <a:xfrm>
              <a:off x="1325376" y="3722097"/>
              <a:ext cx="2113162" cy="266722"/>
            </a:xfrm>
            <a:prstGeom prst="rect">
              <a:avLst/>
            </a:prstGeom>
            <a:noFill/>
          </p:spPr>
          <p:txBody>
            <a:bodyPr wrap="square" rtlCol="0">
              <a:spAutoFit/>
            </a:bodyPr>
            <a:lstStyle/>
            <a:p>
              <a:pPr algn="ctr"/>
              <a:r>
                <a:rPr lang="en-US" sz="1400" b="1" dirty="0" smtClean="0">
                  <a:solidFill>
                    <a:prstClr val="white"/>
                  </a:solidFill>
                  <a:latin typeface="Bookman Old Style" pitchFamily="18" charset="0"/>
                </a:rPr>
                <a:t>In this sum we have considered fixed charges to be ‘x’ and charge per km to ‘y’</a:t>
              </a:r>
              <a:endParaRPr lang="en-IN" sz="1400" b="1" dirty="0">
                <a:solidFill>
                  <a:prstClr val="white"/>
                </a:solidFill>
                <a:latin typeface="Bookman Old Style" pitchFamily="18" charset="0"/>
              </a:endParaRPr>
            </a:p>
          </p:txBody>
        </p:sp>
      </p:grpSp>
      <p:sp>
        <p:nvSpPr>
          <p:cNvPr id="179" name="Rectangle 178"/>
          <p:cNvSpPr/>
          <p:nvPr/>
        </p:nvSpPr>
        <p:spPr>
          <a:xfrm>
            <a:off x="1107375" y="2876446"/>
            <a:ext cx="1463862" cy="338554"/>
          </a:xfrm>
          <a:prstGeom prst="rect">
            <a:avLst/>
          </a:prstGeom>
        </p:spPr>
        <p:txBody>
          <a:bodyPr wrap="none">
            <a:spAutoFit/>
          </a:bodyPr>
          <a:lstStyle/>
          <a:p>
            <a:r>
              <a:rPr lang="en-US" sz="1600" b="1" dirty="0" smtClean="0">
                <a:solidFill>
                  <a:prstClr val="black"/>
                </a:solidFill>
                <a:ea typeface="Cambria Math" pitchFamily="18" charset="0"/>
              </a:rPr>
              <a:t>Consider </a:t>
            </a:r>
            <a:r>
              <a:rPr lang="en-US" sz="1600" b="1" dirty="0" err="1" smtClean="0">
                <a:solidFill>
                  <a:prstClr val="black"/>
                </a:solidFill>
                <a:ea typeface="Cambria Math" pitchFamily="18" charset="0"/>
              </a:rPr>
              <a:t>eq</a:t>
            </a:r>
            <a:r>
              <a:rPr lang="en-US" sz="1600" b="1" dirty="0" smtClean="0">
                <a:solidFill>
                  <a:prstClr val="black"/>
                </a:solidFill>
                <a:ea typeface="Cambria Math" pitchFamily="18" charset="0"/>
              </a:rPr>
              <a:t> (</a:t>
            </a:r>
            <a:r>
              <a:rPr lang="en-US" sz="1600" b="1" dirty="0" err="1" smtClean="0">
                <a:solidFill>
                  <a:prstClr val="black"/>
                </a:solidFill>
                <a:ea typeface="Cambria Math" pitchFamily="18" charset="0"/>
              </a:rPr>
              <a:t>i</a:t>
            </a:r>
            <a:r>
              <a:rPr lang="en-US" sz="1600" b="1" dirty="0" smtClean="0">
                <a:solidFill>
                  <a:prstClr val="black"/>
                </a:solidFill>
                <a:ea typeface="Cambria Math" pitchFamily="18" charset="0"/>
              </a:rPr>
              <a:t>) </a:t>
            </a:r>
            <a:endParaRPr lang="en-US" sz="1600" b="1" dirty="0">
              <a:solidFill>
                <a:prstClr val="black"/>
              </a:solidFill>
              <a:ea typeface="Cambria Math" pitchFamily="18" charset="0"/>
            </a:endParaRPr>
          </a:p>
        </p:txBody>
      </p:sp>
      <p:sp>
        <p:nvSpPr>
          <p:cNvPr id="184" name="Rectangle 183"/>
          <p:cNvSpPr/>
          <p:nvPr/>
        </p:nvSpPr>
        <p:spPr>
          <a:xfrm>
            <a:off x="1077615" y="3186300"/>
            <a:ext cx="284052" cy="338554"/>
          </a:xfrm>
          <a:prstGeom prst="rect">
            <a:avLst/>
          </a:prstGeom>
        </p:spPr>
        <p:txBody>
          <a:bodyPr wrap="none">
            <a:spAutoFit/>
          </a:bodyPr>
          <a:lstStyle/>
          <a:p>
            <a:r>
              <a:rPr lang="en-US" sz="1600" b="1" dirty="0" smtClean="0">
                <a:solidFill>
                  <a:prstClr val="black"/>
                </a:solidFill>
                <a:ea typeface="Cambria Math" pitchFamily="18" charset="0"/>
              </a:rPr>
              <a:t>x</a:t>
            </a:r>
            <a:endParaRPr lang="en-US" sz="1600" b="1" dirty="0">
              <a:solidFill>
                <a:prstClr val="black"/>
              </a:solidFill>
              <a:ea typeface="Cambria Math" pitchFamily="18" charset="0"/>
            </a:endParaRPr>
          </a:p>
        </p:txBody>
      </p:sp>
      <p:sp>
        <p:nvSpPr>
          <p:cNvPr id="185" name="Rectangle 184"/>
          <p:cNvSpPr/>
          <p:nvPr/>
        </p:nvSpPr>
        <p:spPr>
          <a:xfrm>
            <a:off x="1275671" y="3186300"/>
            <a:ext cx="287258" cy="338554"/>
          </a:xfrm>
          <a:prstGeom prst="rect">
            <a:avLst/>
          </a:prstGeom>
        </p:spPr>
        <p:txBody>
          <a:bodyPr wrap="none">
            <a:spAutoFit/>
          </a:bodyPr>
          <a:lstStyle/>
          <a:p>
            <a:r>
              <a:rPr lang="en-US" sz="1600" b="1" dirty="0">
                <a:solidFill>
                  <a:prstClr val="black"/>
                </a:solidFill>
                <a:ea typeface="Cambria Math" pitchFamily="18" charset="0"/>
              </a:rPr>
              <a:t>+</a:t>
            </a:r>
          </a:p>
        </p:txBody>
      </p:sp>
      <p:sp>
        <p:nvSpPr>
          <p:cNvPr id="186" name="Rectangle 185"/>
          <p:cNvSpPr/>
          <p:nvPr/>
        </p:nvSpPr>
        <p:spPr>
          <a:xfrm>
            <a:off x="1524000" y="3186300"/>
            <a:ext cx="393056" cy="338554"/>
          </a:xfrm>
          <a:prstGeom prst="rect">
            <a:avLst/>
          </a:prstGeom>
        </p:spPr>
        <p:txBody>
          <a:bodyPr wrap="none">
            <a:spAutoFit/>
          </a:bodyPr>
          <a:lstStyle/>
          <a:p>
            <a:r>
              <a:rPr lang="en-US" sz="1600" b="1" dirty="0" smtClean="0">
                <a:solidFill>
                  <a:prstClr val="black"/>
                </a:solidFill>
                <a:ea typeface="Cambria Math" pitchFamily="18" charset="0"/>
              </a:rPr>
              <a:t>10</a:t>
            </a:r>
            <a:endParaRPr lang="en-US" sz="1600" b="1" dirty="0">
              <a:solidFill>
                <a:prstClr val="black"/>
              </a:solidFill>
              <a:ea typeface="Cambria Math" pitchFamily="18" charset="0"/>
            </a:endParaRPr>
          </a:p>
        </p:txBody>
      </p:sp>
      <p:sp>
        <p:nvSpPr>
          <p:cNvPr id="187" name="Rectangle 186"/>
          <p:cNvSpPr/>
          <p:nvPr/>
        </p:nvSpPr>
        <p:spPr>
          <a:xfrm>
            <a:off x="1728668" y="3186300"/>
            <a:ext cx="282450" cy="338554"/>
          </a:xfrm>
          <a:prstGeom prst="rect">
            <a:avLst/>
          </a:prstGeom>
        </p:spPr>
        <p:txBody>
          <a:bodyPr wrap="none">
            <a:spAutoFit/>
          </a:bodyPr>
          <a:lstStyle/>
          <a:p>
            <a:r>
              <a:rPr lang="en-US" sz="1600" b="1" dirty="0" smtClean="0">
                <a:solidFill>
                  <a:prstClr val="black"/>
                </a:solidFill>
                <a:ea typeface="Cambria Math" pitchFamily="18" charset="0"/>
              </a:rPr>
              <a:t>y</a:t>
            </a:r>
            <a:endParaRPr lang="en-US" sz="1600" b="1" dirty="0">
              <a:solidFill>
                <a:prstClr val="black"/>
              </a:solidFill>
              <a:ea typeface="Cambria Math" pitchFamily="18" charset="0"/>
            </a:endParaRPr>
          </a:p>
        </p:txBody>
      </p:sp>
      <p:sp>
        <p:nvSpPr>
          <p:cNvPr id="188" name="TextBox 187"/>
          <p:cNvSpPr txBox="1"/>
          <p:nvPr/>
        </p:nvSpPr>
        <p:spPr>
          <a:xfrm>
            <a:off x="1905000" y="3186300"/>
            <a:ext cx="646331" cy="338554"/>
          </a:xfrm>
          <a:prstGeom prst="rect">
            <a:avLst/>
          </a:prstGeom>
          <a:noFill/>
        </p:spPr>
        <p:txBody>
          <a:bodyPr wrap="none" rtlCol="0">
            <a:spAutoFit/>
          </a:bodyPr>
          <a:lstStyle/>
          <a:p>
            <a:r>
              <a:rPr lang="en-US" sz="1600" b="1" dirty="0" smtClean="0">
                <a:solidFill>
                  <a:prstClr val="black"/>
                </a:solidFill>
                <a:ea typeface="Cambria Math" pitchFamily="18" charset="0"/>
              </a:rPr>
              <a:t>= 105</a:t>
            </a:r>
            <a:endParaRPr lang="en-US" sz="1600" b="1" dirty="0">
              <a:solidFill>
                <a:prstClr val="black"/>
              </a:solidFill>
              <a:ea typeface="Cambria Math" pitchFamily="18" charset="0"/>
            </a:endParaRPr>
          </a:p>
        </p:txBody>
      </p:sp>
      <p:sp>
        <p:nvSpPr>
          <p:cNvPr id="190" name="Rectangle 189"/>
          <p:cNvSpPr/>
          <p:nvPr/>
        </p:nvSpPr>
        <p:spPr>
          <a:xfrm>
            <a:off x="1609073" y="3416387"/>
            <a:ext cx="284052" cy="338554"/>
          </a:xfrm>
          <a:prstGeom prst="rect">
            <a:avLst/>
          </a:prstGeom>
        </p:spPr>
        <p:txBody>
          <a:bodyPr wrap="none">
            <a:spAutoFit/>
          </a:bodyPr>
          <a:lstStyle/>
          <a:p>
            <a:r>
              <a:rPr lang="en-US" sz="1600" b="1" dirty="0" smtClean="0">
                <a:solidFill>
                  <a:prstClr val="black"/>
                </a:solidFill>
                <a:ea typeface="Cambria Math" pitchFamily="18" charset="0"/>
              </a:rPr>
              <a:t>x</a:t>
            </a:r>
            <a:endParaRPr lang="en-US" sz="1600" b="1" dirty="0">
              <a:solidFill>
                <a:prstClr val="black"/>
              </a:solidFill>
              <a:ea typeface="Cambria Math" pitchFamily="18" charset="0"/>
            </a:endParaRPr>
          </a:p>
        </p:txBody>
      </p:sp>
      <p:sp>
        <p:nvSpPr>
          <p:cNvPr id="194" name="TextBox 193"/>
          <p:cNvSpPr txBox="1"/>
          <p:nvPr/>
        </p:nvSpPr>
        <p:spPr>
          <a:xfrm>
            <a:off x="1905000" y="3416387"/>
            <a:ext cx="646331" cy="338554"/>
          </a:xfrm>
          <a:prstGeom prst="rect">
            <a:avLst/>
          </a:prstGeom>
          <a:noFill/>
        </p:spPr>
        <p:txBody>
          <a:bodyPr wrap="none" rtlCol="0">
            <a:spAutoFit/>
          </a:bodyPr>
          <a:lstStyle/>
          <a:p>
            <a:r>
              <a:rPr lang="en-US" sz="1600" b="1" dirty="0" smtClean="0">
                <a:solidFill>
                  <a:prstClr val="black"/>
                </a:solidFill>
                <a:ea typeface="Cambria Math" pitchFamily="18" charset="0"/>
              </a:rPr>
              <a:t>= 105</a:t>
            </a:r>
            <a:endParaRPr lang="en-US" sz="1600" b="1" dirty="0">
              <a:solidFill>
                <a:prstClr val="black"/>
              </a:solidFill>
              <a:ea typeface="Cambria Math" pitchFamily="18" charset="0"/>
            </a:endParaRPr>
          </a:p>
        </p:txBody>
      </p:sp>
      <p:sp>
        <p:nvSpPr>
          <p:cNvPr id="195" name="Curved Down Arrow 194"/>
          <p:cNvSpPr/>
          <p:nvPr/>
        </p:nvSpPr>
        <p:spPr>
          <a:xfrm>
            <a:off x="1754205" y="3022025"/>
            <a:ext cx="741626" cy="248250"/>
          </a:xfrm>
          <a:prstGeom prst="curved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196" name="Rectangle 195"/>
          <p:cNvSpPr/>
          <p:nvPr/>
        </p:nvSpPr>
        <p:spPr>
          <a:xfrm>
            <a:off x="2438400" y="3416387"/>
            <a:ext cx="247184" cy="338554"/>
          </a:xfrm>
          <a:prstGeom prst="rect">
            <a:avLst/>
          </a:prstGeom>
        </p:spPr>
        <p:txBody>
          <a:bodyPr wrap="none">
            <a:spAutoFit/>
          </a:bodyPr>
          <a:lstStyle/>
          <a:p>
            <a:r>
              <a:rPr lang="en-US" sz="1600" b="1" dirty="0" smtClean="0">
                <a:solidFill>
                  <a:prstClr val="black"/>
                </a:solidFill>
                <a:ea typeface="Cambria Math" pitchFamily="18" charset="0"/>
              </a:rPr>
              <a:t>-</a:t>
            </a:r>
            <a:endParaRPr lang="en-US" sz="1600" b="1" dirty="0">
              <a:solidFill>
                <a:prstClr val="black"/>
              </a:solidFill>
              <a:ea typeface="Cambria Math" pitchFamily="18" charset="0"/>
            </a:endParaRPr>
          </a:p>
        </p:txBody>
      </p:sp>
      <p:sp>
        <p:nvSpPr>
          <p:cNvPr id="197" name="Rectangle 196"/>
          <p:cNvSpPr/>
          <p:nvPr/>
        </p:nvSpPr>
        <p:spPr>
          <a:xfrm>
            <a:off x="2567979" y="3416387"/>
            <a:ext cx="490840" cy="338554"/>
          </a:xfrm>
          <a:prstGeom prst="rect">
            <a:avLst/>
          </a:prstGeom>
        </p:spPr>
        <p:txBody>
          <a:bodyPr wrap="none">
            <a:spAutoFit/>
          </a:bodyPr>
          <a:lstStyle/>
          <a:p>
            <a:r>
              <a:rPr lang="en-US" sz="1600" b="1" dirty="0" smtClean="0">
                <a:solidFill>
                  <a:prstClr val="black"/>
                </a:solidFill>
                <a:ea typeface="Cambria Math" pitchFamily="18" charset="0"/>
              </a:rPr>
              <a:t>10y</a:t>
            </a:r>
            <a:endParaRPr lang="en-US" sz="1600" b="1" dirty="0">
              <a:solidFill>
                <a:prstClr val="black"/>
              </a:solidFill>
              <a:ea typeface="Cambria Math" pitchFamily="18" charset="0"/>
            </a:endParaRPr>
          </a:p>
        </p:txBody>
      </p:sp>
      <p:sp>
        <p:nvSpPr>
          <p:cNvPr id="198" name="Rectangle 197"/>
          <p:cNvSpPr/>
          <p:nvPr/>
        </p:nvSpPr>
        <p:spPr>
          <a:xfrm>
            <a:off x="2949816" y="3416387"/>
            <a:ext cx="898003" cy="338554"/>
          </a:xfrm>
          <a:prstGeom prst="rect">
            <a:avLst/>
          </a:prstGeom>
        </p:spPr>
        <p:txBody>
          <a:bodyPr wrap="none">
            <a:spAutoFit/>
          </a:bodyPr>
          <a:lstStyle/>
          <a:p>
            <a:r>
              <a:rPr lang="en-US" sz="1600" b="1" dirty="0" smtClean="0">
                <a:solidFill>
                  <a:srgbClr val="800000"/>
                </a:solidFill>
                <a:ea typeface="Cambria Math" pitchFamily="18" charset="0"/>
              </a:rPr>
              <a:t>........(iii)</a:t>
            </a:r>
          </a:p>
        </p:txBody>
      </p:sp>
      <p:sp>
        <p:nvSpPr>
          <p:cNvPr id="199" name="Rectangle 198"/>
          <p:cNvSpPr/>
          <p:nvPr/>
        </p:nvSpPr>
        <p:spPr>
          <a:xfrm>
            <a:off x="1066800" y="3619646"/>
            <a:ext cx="2016771" cy="338554"/>
          </a:xfrm>
          <a:prstGeom prst="rect">
            <a:avLst/>
          </a:prstGeom>
        </p:spPr>
        <p:txBody>
          <a:bodyPr wrap="none">
            <a:spAutoFit/>
          </a:bodyPr>
          <a:lstStyle/>
          <a:p>
            <a:r>
              <a:rPr lang="en-US" sz="1600" b="1" dirty="0" smtClean="0">
                <a:solidFill>
                  <a:prstClr val="black"/>
                </a:solidFill>
                <a:ea typeface="Cambria Math" pitchFamily="18" charset="0"/>
              </a:rPr>
              <a:t>Substituting (iii) in (ii)</a:t>
            </a:r>
            <a:endParaRPr lang="en-US" sz="1600" b="1" dirty="0">
              <a:solidFill>
                <a:prstClr val="black"/>
              </a:solidFill>
              <a:ea typeface="Cambria Math" pitchFamily="18" charset="0"/>
            </a:endParaRPr>
          </a:p>
        </p:txBody>
      </p:sp>
      <p:sp>
        <p:nvSpPr>
          <p:cNvPr id="200" name="Rectangle 199"/>
          <p:cNvSpPr/>
          <p:nvPr/>
        </p:nvSpPr>
        <p:spPr>
          <a:xfrm>
            <a:off x="971800" y="3892887"/>
            <a:ext cx="497252" cy="338554"/>
          </a:xfrm>
          <a:prstGeom prst="rect">
            <a:avLst/>
          </a:prstGeom>
        </p:spPr>
        <p:txBody>
          <a:bodyPr wrap="none">
            <a:spAutoFit/>
          </a:bodyPr>
          <a:lstStyle/>
          <a:p>
            <a:r>
              <a:rPr lang="en-US" sz="1600" b="1" dirty="0" smtClean="0">
                <a:solidFill>
                  <a:prstClr val="black"/>
                </a:solidFill>
                <a:ea typeface="Cambria Math" pitchFamily="18" charset="0"/>
              </a:rPr>
              <a:t>105</a:t>
            </a:r>
            <a:endParaRPr lang="en-US" sz="1600" b="1" dirty="0">
              <a:solidFill>
                <a:prstClr val="black"/>
              </a:solidFill>
              <a:ea typeface="Cambria Math" pitchFamily="18" charset="0"/>
            </a:endParaRPr>
          </a:p>
        </p:txBody>
      </p:sp>
      <p:sp>
        <p:nvSpPr>
          <p:cNvPr id="201" name="Rectangle 200"/>
          <p:cNvSpPr/>
          <p:nvPr/>
        </p:nvSpPr>
        <p:spPr>
          <a:xfrm>
            <a:off x="1341056" y="3892887"/>
            <a:ext cx="247184" cy="338554"/>
          </a:xfrm>
          <a:prstGeom prst="rect">
            <a:avLst/>
          </a:prstGeom>
        </p:spPr>
        <p:txBody>
          <a:bodyPr wrap="none">
            <a:spAutoFit/>
          </a:bodyPr>
          <a:lstStyle/>
          <a:p>
            <a:r>
              <a:rPr lang="en-US" sz="1600" b="1" dirty="0" smtClean="0">
                <a:solidFill>
                  <a:prstClr val="black"/>
                </a:solidFill>
                <a:ea typeface="Cambria Math" pitchFamily="18" charset="0"/>
              </a:rPr>
              <a:t>-</a:t>
            </a:r>
            <a:endParaRPr lang="en-US" sz="1600" b="1" dirty="0">
              <a:solidFill>
                <a:prstClr val="black"/>
              </a:solidFill>
              <a:ea typeface="Cambria Math" pitchFamily="18" charset="0"/>
            </a:endParaRPr>
          </a:p>
        </p:txBody>
      </p:sp>
      <p:sp>
        <p:nvSpPr>
          <p:cNvPr id="202" name="Rectangle 201"/>
          <p:cNvSpPr/>
          <p:nvPr/>
        </p:nvSpPr>
        <p:spPr>
          <a:xfrm>
            <a:off x="1470635" y="3892887"/>
            <a:ext cx="393056" cy="338554"/>
          </a:xfrm>
          <a:prstGeom prst="rect">
            <a:avLst/>
          </a:prstGeom>
        </p:spPr>
        <p:txBody>
          <a:bodyPr wrap="none">
            <a:spAutoFit/>
          </a:bodyPr>
          <a:lstStyle/>
          <a:p>
            <a:r>
              <a:rPr lang="en-US" sz="1600" b="1" dirty="0" smtClean="0">
                <a:solidFill>
                  <a:prstClr val="black"/>
                </a:solidFill>
                <a:ea typeface="Cambria Math" pitchFamily="18" charset="0"/>
              </a:rPr>
              <a:t>10</a:t>
            </a:r>
            <a:endParaRPr lang="en-US" sz="1600" b="1" dirty="0">
              <a:solidFill>
                <a:prstClr val="black"/>
              </a:solidFill>
              <a:ea typeface="Cambria Math" pitchFamily="18" charset="0"/>
            </a:endParaRPr>
          </a:p>
        </p:txBody>
      </p:sp>
      <p:sp>
        <p:nvSpPr>
          <p:cNvPr id="204" name="Rectangle 203"/>
          <p:cNvSpPr/>
          <p:nvPr/>
        </p:nvSpPr>
        <p:spPr>
          <a:xfrm>
            <a:off x="1687692" y="3892887"/>
            <a:ext cx="282450" cy="338554"/>
          </a:xfrm>
          <a:prstGeom prst="rect">
            <a:avLst/>
          </a:prstGeom>
        </p:spPr>
        <p:txBody>
          <a:bodyPr wrap="none">
            <a:spAutoFit/>
          </a:bodyPr>
          <a:lstStyle/>
          <a:p>
            <a:r>
              <a:rPr lang="en-US" sz="1600" b="1" dirty="0" smtClean="0">
                <a:solidFill>
                  <a:prstClr val="black"/>
                </a:solidFill>
                <a:ea typeface="Cambria Math" pitchFamily="18" charset="0"/>
              </a:rPr>
              <a:t>y</a:t>
            </a:r>
            <a:endParaRPr lang="en-US" sz="1600" b="1" dirty="0">
              <a:solidFill>
                <a:prstClr val="black"/>
              </a:solidFill>
              <a:ea typeface="Cambria Math" pitchFamily="18" charset="0"/>
            </a:endParaRPr>
          </a:p>
        </p:txBody>
      </p:sp>
      <p:sp>
        <p:nvSpPr>
          <p:cNvPr id="206" name="Rectangle 205"/>
          <p:cNvSpPr/>
          <p:nvPr/>
        </p:nvSpPr>
        <p:spPr>
          <a:xfrm>
            <a:off x="1803318" y="3892887"/>
            <a:ext cx="542136" cy="338554"/>
          </a:xfrm>
          <a:prstGeom prst="rect">
            <a:avLst/>
          </a:prstGeom>
        </p:spPr>
        <p:txBody>
          <a:bodyPr wrap="none">
            <a:spAutoFit/>
          </a:bodyPr>
          <a:lstStyle/>
          <a:p>
            <a:r>
              <a:rPr lang="en-US" sz="1600" b="1" dirty="0" smtClean="0">
                <a:solidFill>
                  <a:prstClr val="black"/>
                </a:solidFill>
                <a:ea typeface="Cambria Math" pitchFamily="18" charset="0"/>
              </a:rPr>
              <a:t>+ 15</a:t>
            </a:r>
            <a:endParaRPr lang="en-US" sz="1600" b="1" dirty="0">
              <a:solidFill>
                <a:prstClr val="black"/>
              </a:solidFill>
              <a:ea typeface="Cambria Math" pitchFamily="18" charset="0"/>
            </a:endParaRPr>
          </a:p>
        </p:txBody>
      </p:sp>
      <p:sp>
        <p:nvSpPr>
          <p:cNvPr id="207" name="Rectangle 206"/>
          <p:cNvSpPr/>
          <p:nvPr/>
        </p:nvSpPr>
        <p:spPr>
          <a:xfrm>
            <a:off x="2198500" y="3892887"/>
            <a:ext cx="282450" cy="338554"/>
          </a:xfrm>
          <a:prstGeom prst="rect">
            <a:avLst/>
          </a:prstGeom>
        </p:spPr>
        <p:txBody>
          <a:bodyPr wrap="none">
            <a:spAutoFit/>
          </a:bodyPr>
          <a:lstStyle/>
          <a:p>
            <a:r>
              <a:rPr lang="en-US" sz="1600" b="1" dirty="0" smtClean="0">
                <a:solidFill>
                  <a:prstClr val="black"/>
                </a:solidFill>
                <a:ea typeface="Cambria Math" pitchFamily="18" charset="0"/>
              </a:rPr>
              <a:t>y</a:t>
            </a:r>
            <a:endParaRPr lang="en-US" sz="1600" b="1" dirty="0">
              <a:solidFill>
                <a:prstClr val="black"/>
              </a:solidFill>
              <a:ea typeface="Cambria Math" pitchFamily="18" charset="0"/>
            </a:endParaRPr>
          </a:p>
        </p:txBody>
      </p:sp>
      <p:sp>
        <p:nvSpPr>
          <p:cNvPr id="208" name="TextBox 207"/>
          <p:cNvSpPr txBox="1"/>
          <p:nvPr/>
        </p:nvSpPr>
        <p:spPr>
          <a:xfrm>
            <a:off x="2363069" y="3892887"/>
            <a:ext cx="646331" cy="338554"/>
          </a:xfrm>
          <a:prstGeom prst="rect">
            <a:avLst/>
          </a:prstGeom>
          <a:noFill/>
        </p:spPr>
        <p:txBody>
          <a:bodyPr wrap="none" rtlCol="0">
            <a:spAutoFit/>
          </a:bodyPr>
          <a:lstStyle/>
          <a:p>
            <a:r>
              <a:rPr lang="en-US" sz="1600" b="1" dirty="0" smtClean="0">
                <a:solidFill>
                  <a:prstClr val="black"/>
                </a:solidFill>
                <a:ea typeface="Cambria Math" pitchFamily="18" charset="0"/>
              </a:rPr>
              <a:t>= 155</a:t>
            </a:r>
            <a:endParaRPr lang="en-US" sz="1600" b="1" dirty="0">
              <a:solidFill>
                <a:prstClr val="black"/>
              </a:solidFill>
              <a:ea typeface="Cambria Math" pitchFamily="18" charset="0"/>
            </a:endParaRPr>
          </a:p>
        </p:txBody>
      </p:sp>
      <p:sp>
        <p:nvSpPr>
          <p:cNvPr id="213" name="Rectangle 212"/>
          <p:cNvSpPr/>
          <p:nvPr/>
        </p:nvSpPr>
        <p:spPr>
          <a:xfrm>
            <a:off x="2044638" y="4147660"/>
            <a:ext cx="288862" cy="338554"/>
          </a:xfrm>
          <a:prstGeom prst="rect">
            <a:avLst/>
          </a:prstGeom>
        </p:spPr>
        <p:txBody>
          <a:bodyPr wrap="none">
            <a:spAutoFit/>
          </a:bodyPr>
          <a:lstStyle/>
          <a:p>
            <a:r>
              <a:rPr lang="en-US" sz="1600" b="1" dirty="0" smtClean="0">
                <a:solidFill>
                  <a:prstClr val="black"/>
                </a:solidFill>
                <a:ea typeface="Cambria Math" pitchFamily="18" charset="0"/>
              </a:rPr>
              <a:t>5</a:t>
            </a:r>
            <a:endParaRPr lang="en-US" sz="1600" b="1" dirty="0">
              <a:solidFill>
                <a:prstClr val="black"/>
              </a:solidFill>
              <a:ea typeface="Cambria Math" pitchFamily="18" charset="0"/>
            </a:endParaRPr>
          </a:p>
        </p:txBody>
      </p:sp>
      <p:sp>
        <p:nvSpPr>
          <p:cNvPr id="214" name="Rectangle 213"/>
          <p:cNvSpPr/>
          <p:nvPr/>
        </p:nvSpPr>
        <p:spPr>
          <a:xfrm>
            <a:off x="2196525" y="4147660"/>
            <a:ext cx="282450" cy="338554"/>
          </a:xfrm>
          <a:prstGeom prst="rect">
            <a:avLst/>
          </a:prstGeom>
        </p:spPr>
        <p:txBody>
          <a:bodyPr wrap="none">
            <a:spAutoFit/>
          </a:bodyPr>
          <a:lstStyle/>
          <a:p>
            <a:r>
              <a:rPr lang="en-US" sz="1600" b="1" dirty="0" smtClean="0">
                <a:solidFill>
                  <a:prstClr val="black"/>
                </a:solidFill>
                <a:ea typeface="Cambria Math" pitchFamily="18" charset="0"/>
              </a:rPr>
              <a:t>y</a:t>
            </a:r>
            <a:endParaRPr lang="en-US" sz="1600" b="1" dirty="0">
              <a:solidFill>
                <a:prstClr val="black"/>
              </a:solidFill>
              <a:ea typeface="Cambria Math" pitchFamily="18" charset="0"/>
            </a:endParaRPr>
          </a:p>
        </p:txBody>
      </p:sp>
      <p:sp>
        <p:nvSpPr>
          <p:cNvPr id="215" name="TextBox 214"/>
          <p:cNvSpPr txBox="1"/>
          <p:nvPr/>
        </p:nvSpPr>
        <p:spPr>
          <a:xfrm>
            <a:off x="2361094" y="4147660"/>
            <a:ext cx="646331" cy="338554"/>
          </a:xfrm>
          <a:prstGeom prst="rect">
            <a:avLst/>
          </a:prstGeom>
          <a:noFill/>
        </p:spPr>
        <p:txBody>
          <a:bodyPr wrap="none" rtlCol="0">
            <a:spAutoFit/>
          </a:bodyPr>
          <a:lstStyle/>
          <a:p>
            <a:r>
              <a:rPr lang="en-US" sz="1600" b="1" dirty="0" smtClean="0">
                <a:solidFill>
                  <a:prstClr val="black"/>
                </a:solidFill>
                <a:ea typeface="Cambria Math" pitchFamily="18" charset="0"/>
              </a:rPr>
              <a:t>= 155</a:t>
            </a:r>
            <a:endParaRPr lang="en-US" sz="1600" b="1" dirty="0">
              <a:solidFill>
                <a:prstClr val="black"/>
              </a:solidFill>
              <a:ea typeface="Cambria Math" pitchFamily="18" charset="0"/>
            </a:endParaRPr>
          </a:p>
        </p:txBody>
      </p:sp>
      <p:sp>
        <p:nvSpPr>
          <p:cNvPr id="216" name="Rectangle 215"/>
          <p:cNvSpPr/>
          <p:nvPr/>
        </p:nvSpPr>
        <p:spPr>
          <a:xfrm>
            <a:off x="2941125" y="4147660"/>
            <a:ext cx="606256" cy="338554"/>
          </a:xfrm>
          <a:prstGeom prst="rect">
            <a:avLst/>
          </a:prstGeom>
        </p:spPr>
        <p:txBody>
          <a:bodyPr wrap="none">
            <a:spAutoFit/>
          </a:bodyPr>
          <a:lstStyle/>
          <a:p>
            <a:r>
              <a:rPr lang="en-US" sz="1600" b="1" dirty="0" smtClean="0">
                <a:solidFill>
                  <a:prstClr val="black"/>
                </a:solidFill>
                <a:ea typeface="Cambria Math" pitchFamily="18" charset="0"/>
              </a:rPr>
              <a:t>- 105</a:t>
            </a:r>
            <a:endParaRPr lang="en-US" sz="1600" b="1" dirty="0">
              <a:solidFill>
                <a:prstClr val="black"/>
              </a:solidFill>
              <a:ea typeface="Cambria Math" pitchFamily="18" charset="0"/>
            </a:endParaRPr>
          </a:p>
        </p:txBody>
      </p:sp>
      <p:sp>
        <p:nvSpPr>
          <p:cNvPr id="217" name="Rectangle 216"/>
          <p:cNvSpPr/>
          <p:nvPr/>
        </p:nvSpPr>
        <p:spPr>
          <a:xfrm>
            <a:off x="2039688" y="4379775"/>
            <a:ext cx="288862" cy="338554"/>
          </a:xfrm>
          <a:prstGeom prst="rect">
            <a:avLst/>
          </a:prstGeom>
        </p:spPr>
        <p:txBody>
          <a:bodyPr wrap="none">
            <a:spAutoFit/>
          </a:bodyPr>
          <a:lstStyle/>
          <a:p>
            <a:r>
              <a:rPr lang="en-US" sz="1600" b="1" dirty="0" smtClean="0">
                <a:solidFill>
                  <a:prstClr val="black"/>
                </a:solidFill>
                <a:ea typeface="Cambria Math" pitchFamily="18" charset="0"/>
              </a:rPr>
              <a:t>5</a:t>
            </a:r>
            <a:endParaRPr lang="en-US" sz="1600" b="1" dirty="0">
              <a:solidFill>
                <a:prstClr val="black"/>
              </a:solidFill>
              <a:ea typeface="Cambria Math" pitchFamily="18" charset="0"/>
            </a:endParaRPr>
          </a:p>
        </p:txBody>
      </p:sp>
      <p:sp>
        <p:nvSpPr>
          <p:cNvPr id="218" name="Rectangle 217"/>
          <p:cNvSpPr/>
          <p:nvPr/>
        </p:nvSpPr>
        <p:spPr>
          <a:xfrm>
            <a:off x="2191575" y="4379775"/>
            <a:ext cx="282450" cy="338554"/>
          </a:xfrm>
          <a:prstGeom prst="rect">
            <a:avLst/>
          </a:prstGeom>
        </p:spPr>
        <p:txBody>
          <a:bodyPr wrap="none">
            <a:spAutoFit/>
          </a:bodyPr>
          <a:lstStyle/>
          <a:p>
            <a:r>
              <a:rPr lang="en-US" sz="1600" b="1" dirty="0" smtClean="0">
                <a:solidFill>
                  <a:prstClr val="black"/>
                </a:solidFill>
                <a:ea typeface="Cambria Math" pitchFamily="18" charset="0"/>
              </a:rPr>
              <a:t>y</a:t>
            </a:r>
            <a:endParaRPr lang="en-US" sz="1600" b="1" dirty="0">
              <a:solidFill>
                <a:prstClr val="black"/>
              </a:solidFill>
              <a:ea typeface="Cambria Math" pitchFamily="18" charset="0"/>
            </a:endParaRPr>
          </a:p>
        </p:txBody>
      </p:sp>
      <p:sp>
        <p:nvSpPr>
          <p:cNvPr id="219" name="TextBox 218"/>
          <p:cNvSpPr txBox="1"/>
          <p:nvPr/>
        </p:nvSpPr>
        <p:spPr>
          <a:xfrm>
            <a:off x="2356144" y="4379775"/>
            <a:ext cx="615656" cy="338554"/>
          </a:xfrm>
          <a:prstGeom prst="rect">
            <a:avLst/>
          </a:prstGeom>
          <a:noFill/>
        </p:spPr>
        <p:txBody>
          <a:bodyPr wrap="square" rtlCol="0">
            <a:spAutoFit/>
          </a:bodyPr>
          <a:lstStyle/>
          <a:p>
            <a:r>
              <a:rPr lang="en-US" sz="1600" b="1" dirty="0" smtClean="0">
                <a:solidFill>
                  <a:prstClr val="black"/>
                </a:solidFill>
                <a:ea typeface="Cambria Math" pitchFamily="18" charset="0"/>
              </a:rPr>
              <a:t>= 50</a:t>
            </a:r>
            <a:endParaRPr lang="en-US" sz="1600" b="1" dirty="0">
              <a:solidFill>
                <a:prstClr val="black"/>
              </a:solidFill>
              <a:ea typeface="Cambria Math" pitchFamily="18" charset="0"/>
            </a:endParaRPr>
          </a:p>
        </p:txBody>
      </p:sp>
      <mc:AlternateContent xmlns:mc="http://schemas.openxmlformats.org/markup-compatibility/2006" xmlns:a14="http://schemas.microsoft.com/office/drawing/2010/main">
        <mc:Choice Requires="a14">
          <p:sp>
            <p:nvSpPr>
              <p:cNvPr id="275" name="Rectangle 274"/>
              <p:cNvSpPr/>
              <p:nvPr/>
            </p:nvSpPr>
            <p:spPr>
              <a:xfrm>
                <a:off x="1766450" y="4585112"/>
                <a:ext cx="861950" cy="338554"/>
              </a:xfrm>
              <a:prstGeom prst="rect">
                <a:avLst/>
              </a:prstGeom>
            </p:spPr>
            <p:txBody>
              <a:bodyPr wrap="square">
                <a:spAutoFit/>
              </a:bodyPr>
              <a:lstStyle/>
              <a:p>
                <a14:m>
                  <m:oMath xmlns:m="http://schemas.openxmlformats.org/officeDocument/2006/math">
                    <m:r>
                      <a:rPr lang="en-US" sz="1600" i="1">
                        <a:solidFill>
                          <a:prstClr val="black"/>
                        </a:solidFill>
                        <a:latin typeface="Cambria Math"/>
                        <a:ea typeface="Cambria Math"/>
                      </a:rPr>
                      <m:t>∴</m:t>
                    </m:r>
                  </m:oMath>
                </a14:m>
                <a:r>
                  <a:rPr lang="en-US" sz="1600" b="1" dirty="0" smtClean="0">
                    <a:solidFill>
                      <a:prstClr val="black"/>
                    </a:solidFill>
                    <a:ea typeface="Cambria Math" pitchFamily="18" charset="0"/>
                  </a:rPr>
                  <a:t>       y</a:t>
                </a:r>
                <a:endParaRPr lang="en-US" sz="1600" b="1" dirty="0">
                  <a:solidFill>
                    <a:prstClr val="black"/>
                  </a:solidFill>
                  <a:ea typeface="Cambria Math" pitchFamily="18" charset="0"/>
                </a:endParaRPr>
              </a:p>
            </p:txBody>
          </p:sp>
        </mc:Choice>
        <mc:Fallback xmlns="">
          <p:sp>
            <p:nvSpPr>
              <p:cNvPr id="275" name="Rectangle 274"/>
              <p:cNvSpPr>
                <a:spLocks noRot="1" noChangeAspect="1" noMove="1" noResize="1" noEditPoints="1" noAdjustHandles="1" noChangeArrowheads="1" noChangeShapeType="1" noTextEdit="1"/>
              </p:cNvSpPr>
              <p:nvPr/>
            </p:nvSpPr>
            <p:spPr>
              <a:xfrm>
                <a:off x="1766450" y="4585112"/>
                <a:ext cx="861950" cy="338554"/>
              </a:xfrm>
              <a:prstGeom prst="rect">
                <a:avLst/>
              </a:prstGeom>
              <a:blipFill rotWithShape="1">
                <a:blip r:embed="rId5"/>
                <a:stretch>
                  <a:fillRect t="-5357" b="-21429"/>
                </a:stretch>
              </a:blipFill>
            </p:spPr>
            <p:txBody>
              <a:bodyPr/>
              <a:lstStyle/>
              <a:p>
                <a:r>
                  <a:rPr lang="en-US">
                    <a:noFill/>
                  </a:rPr>
                  <a:t> </a:t>
                </a:r>
              </a:p>
            </p:txBody>
          </p:sp>
        </mc:Fallback>
      </mc:AlternateContent>
      <p:sp>
        <p:nvSpPr>
          <p:cNvPr id="276" name="TextBox 275"/>
          <p:cNvSpPr txBox="1"/>
          <p:nvPr/>
        </p:nvSpPr>
        <p:spPr>
          <a:xfrm>
            <a:off x="2350619" y="4585112"/>
            <a:ext cx="615656" cy="338554"/>
          </a:xfrm>
          <a:prstGeom prst="rect">
            <a:avLst/>
          </a:prstGeom>
          <a:noFill/>
        </p:spPr>
        <p:txBody>
          <a:bodyPr wrap="square" rtlCol="0">
            <a:spAutoFit/>
          </a:bodyPr>
          <a:lstStyle/>
          <a:p>
            <a:r>
              <a:rPr lang="en-US" sz="1600" b="1" dirty="0" smtClean="0">
                <a:solidFill>
                  <a:prstClr val="black"/>
                </a:solidFill>
                <a:ea typeface="Cambria Math" pitchFamily="18" charset="0"/>
              </a:rPr>
              <a:t>= </a:t>
            </a:r>
            <a:r>
              <a:rPr lang="en-US" sz="1600" b="1" dirty="0">
                <a:solidFill>
                  <a:prstClr val="black"/>
                </a:solidFill>
                <a:ea typeface="Cambria Math" pitchFamily="18" charset="0"/>
              </a:rPr>
              <a:t>1</a:t>
            </a:r>
            <a:r>
              <a:rPr lang="en-US" sz="1600" b="1" dirty="0" smtClean="0">
                <a:solidFill>
                  <a:prstClr val="black"/>
                </a:solidFill>
                <a:ea typeface="Cambria Math" pitchFamily="18" charset="0"/>
              </a:rPr>
              <a:t>0</a:t>
            </a:r>
            <a:endParaRPr lang="en-US" sz="1600" b="1" dirty="0">
              <a:solidFill>
                <a:prstClr val="black"/>
              </a:solidFill>
              <a:ea typeface="Cambria Math" pitchFamily="18" charset="0"/>
            </a:endParaRPr>
          </a:p>
        </p:txBody>
      </p:sp>
      <p:cxnSp>
        <p:nvCxnSpPr>
          <p:cNvPr id="277" name="Straight Connector 276"/>
          <p:cNvCxnSpPr/>
          <p:nvPr/>
        </p:nvCxnSpPr>
        <p:spPr>
          <a:xfrm>
            <a:off x="3867400" y="2026744"/>
            <a:ext cx="0" cy="28191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8" name="Rectangle 277"/>
          <p:cNvSpPr/>
          <p:nvPr/>
        </p:nvSpPr>
        <p:spPr>
          <a:xfrm>
            <a:off x="3913294" y="2031425"/>
            <a:ext cx="2290884" cy="338554"/>
          </a:xfrm>
          <a:prstGeom prst="rect">
            <a:avLst/>
          </a:prstGeom>
        </p:spPr>
        <p:txBody>
          <a:bodyPr wrap="none">
            <a:spAutoFit/>
          </a:bodyPr>
          <a:lstStyle/>
          <a:p>
            <a:r>
              <a:rPr lang="en-US" sz="1600" b="1" dirty="0" smtClean="0">
                <a:solidFill>
                  <a:prstClr val="black"/>
                </a:solidFill>
                <a:ea typeface="Cambria Math" pitchFamily="18" charset="0"/>
              </a:rPr>
              <a:t>Substituting y = 10 in (iii)</a:t>
            </a:r>
            <a:endParaRPr lang="en-US" sz="1600" b="1" dirty="0">
              <a:solidFill>
                <a:prstClr val="black"/>
              </a:solidFill>
              <a:ea typeface="Cambria Math" pitchFamily="18" charset="0"/>
            </a:endParaRPr>
          </a:p>
        </p:txBody>
      </p:sp>
      <p:sp>
        <p:nvSpPr>
          <p:cNvPr id="283" name="Rectangle 282"/>
          <p:cNvSpPr/>
          <p:nvPr/>
        </p:nvSpPr>
        <p:spPr>
          <a:xfrm>
            <a:off x="4139579" y="2276475"/>
            <a:ext cx="284052" cy="338554"/>
          </a:xfrm>
          <a:prstGeom prst="rect">
            <a:avLst/>
          </a:prstGeom>
        </p:spPr>
        <p:txBody>
          <a:bodyPr wrap="none">
            <a:spAutoFit/>
          </a:bodyPr>
          <a:lstStyle/>
          <a:p>
            <a:r>
              <a:rPr lang="en-US" sz="1600" b="1" dirty="0" smtClean="0">
                <a:solidFill>
                  <a:prstClr val="black"/>
                </a:solidFill>
                <a:ea typeface="Cambria Math" pitchFamily="18" charset="0"/>
              </a:rPr>
              <a:t>x</a:t>
            </a:r>
            <a:endParaRPr lang="en-US" sz="1600" b="1" dirty="0">
              <a:solidFill>
                <a:prstClr val="black"/>
              </a:solidFill>
              <a:ea typeface="Cambria Math" pitchFamily="18" charset="0"/>
            </a:endParaRPr>
          </a:p>
        </p:txBody>
      </p:sp>
      <p:sp>
        <p:nvSpPr>
          <p:cNvPr id="284" name="TextBox 283"/>
          <p:cNvSpPr txBox="1"/>
          <p:nvPr/>
        </p:nvSpPr>
        <p:spPr>
          <a:xfrm>
            <a:off x="4435506" y="2276475"/>
            <a:ext cx="646331" cy="338554"/>
          </a:xfrm>
          <a:prstGeom prst="rect">
            <a:avLst/>
          </a:prstGeom>
          <a:noFill/>
        </p:spPr>
        <p:txBody>
          <a:bodyPr wrap="none" rtlCol="0">
            <a:spAutoFit/>
          </a:bodyPr>
          <a:lstStyle/>
          <a:p>
            <a:r>
              <a:rPr lang="en-US" sz="1600" b="1" dirty="0" smtClean="0">
                <a:solidFill>
                  <a:prstClr val="black"/>
                </a:solidFill>
                <a:ea typeface="Cambria Math" pitchFamily="18" charset="0"/>
              </a:rPr>
              <a:t>= 105</a:t>
            </a:r>
            <a:endParaRPr lang="en-US" sz="1600" b="1" dirty="0">
              <a:solidFill>
                <a:prstClr val="black"/>
              </a:solidFill>
              <a:ea typeface="Cambria Math" pitchFamily="18" charset="0"/>
            </a:endParaRPr>
          </a:p>
        </p:txBody>
      </p:sp>
      <p:sp>
        <p:nvSpPr>
          <p:cNvPr id="285" name="Rectangle 284"/>
          <p:cNvSpPr/>
          <p:nvPr/>
        </p:nvSpPr>
        <p:spPr>
          <a:xfrm>
            <a:off x="4968906" y="2276475"/>
            <a:ext cx="247184" cy="338554"/>
          </a:xfrm>
          <a:prstGeom prst="rect">
            <a:avLst/>
          </a:prstGeom>
        </p:spPr>
        <p:txBody>
          <a:bodyPr wrap="none">
            <a:spAutoFit/>
          </a:bodyPr>
          <a:lstStyle/>
          <a:p>
            <a:r>
              <a:rPr lang="en-US" sz="1600" b="1" dirty="0" smtClean="0">
                <a:solidFill>
                  <a:prstClr val="black"/>
                </a:solidFill>
                <a:ea typeface="Cambria Math" pitchFamily="18" charset="0"/>
              </a:rPr>
              <a:t>-</a:t>
            </a:r>
            <a:endParaRPr lang="en-US" sz="1600" b="1" dirty="0">
              <a:solidFill>
                <a:prstClr val="black"/>
              </a:solidFill>
              <a:ea typeface="Cambria Math" pitchFamily="18" charset="0"/>
            </a:endParaRPr>
          </a:p>
        </p:txBody>
      </p:sp>
      <p:sp>
        <p:nvSpPr>
          <p:cNvPr id="286" name="Rectangle 285"/>
          <p:cNvSpPr/>
          <p:nvPr/>
        </p:nvSpPr>
        <p:spPr>
          <a:xfrm>
            <a:off x="5074735" y="2276475"/>
            <a:ext cx="776175" cy="338554"/>
          </a:xfrm>
          <a:prstGeom prst="rect">
            <a:avLst/>
          </a:prstGeom>
        </p:spPr>
        <p:txBody>
          <a:bodyPr wrap="none">
            <a:spAutoFit/>
          </a:bodyPr>
          <a:lstStyle/>
          <a:p>
            <a:r>
              <a:rPr lang="en-US" sz="1600" b="1" dirty="0" smtClean="0">
                <a:solidFill>
                  <a:prstClr val="black"/>
                </a:solidFill>
                <a:ea typeface="Cambria Math" pitchFamily="18" charset="0"/>
              </a:rPr>
              <a:t>10 (10)</a:t>
            </a:r>
            <a:endParaRPr lang="en-US" sz="1600" b="1" dirty="0">
              <a:solidFill>
                <a:prstClr val="black"/>
              </a:solidFill>
              <a:ea typeface="Cambria Math" pitchFamily="18" charset="0"/>
            </a:endParaRPr>
          </a:p>
        </p:txBody>
      </p:sp>
      <p:sp>
        <p:nvSpPr>
          <p:cNvPr id="287" name="TextBox 286"/>
          <p:cNvSpPr txBox="1"/>
          <p:nvPr/>
        </p:nvSpPr>
        <p:spPr>
          <a:xfrm>
            <a:off x="4448300" y="2540700"/>
            <a:ext cx="646331" cy="338554"/>
          </a:xfrm>
          <a:prstGeom prst="rect">
            <a:avLst/>
          </a:prstGeom>
          <a:noFill/>
        </p:spPr>
        <p:txBody>
          <a:bodyPr wrap="none" rtlCol="0">
            <a:spAutoFit/>
          </a:bodyPr>
          <a:lstStyle/>
          <a:p>
            <a:r>
              <a:rPr lang="en-US" sz="1600" b="1" dirty="0" smtClean="0">
                <a:solidFill>
                  <a:prstClr val="black"/>
                </a:solidFill>
                <a:ea typeface="Cambria Math" pitchFamily="18" charset="0"/>
              </a:rPr>
              <a:t>= 105</a:t>
            </a:r>
            <a:endParaRPr lang="en-US" sz="1600" b="1" dirty="0">
              <a:solidFill>
                <a:prstClr val="black"/>
              </a:solidFill>
              <a:ea typeface="Cambria Math" pitchFamily="18" charset="0"/>
            </a:endParaRPr>
          </a:p>
        </p:txBody>
      </p:sp>
      <p:sp>
        <p:nvSpPr>
          <p:cNvPr id="288" name="Rectangle 287"/>
          <p:cNvSpPr/>
          <p:nvPr/>
        </p:nvSpPr>
        <p:spPr>
          <a:xfrm>
            <a:off x="4981700" y="2540700"/>
            <a:ext cx="247184" cy="338554"/>
          </a:xfrm>
          <a:prstGeom prst="rect">
            <a:avLst/>
          </a:prstGeom>
        </p:spPr>
        <p:txBody>
          <a:bodyPr wrap="none">
            <a:spAutoFit/>
          </a:bodyPr>
          <a:lstStyle/>
          <a:p>
            <a:r>
              <a:rPr lang="en-US" sz="1600" b="1" dirty="0" smtClean="0">
                <a:solidFill>
                  <a:prstClr val="black"/>
                </a:solidFill>
                <a:ea typeface="Cambria Math" pitchFamily="18" charset="0"/>
              </a:rPr>
              <a:t>-</a:t>
            </a:r>
            <a:endParaRPr lang="en-US" sz="1600" b="1" dirty="0">
              <a:solidFill>
                <a:prstClr val="black"/>
              </a:solidFill>
              <a:ea typeface="Cambria Math" pitchFamily="18" charset="0"/>
            </a:endParaRPr>
          </a:p>
        </p:txBody>
      </p:sp>
      <p:sp>
        <p:nvSpPr>
          <p:cNvPr id="289" name="Rectangle 288"/>
          <p:cNvSpPr/>
          <p:nvPr/>
        </p:nvSpPr>
        <p:spPr>
          <a:xfrm>
            <a:off x="5111279" y="2540700"/>
            <a:ext cx="497252" cy="338554"/>
          </a:xfrm>
          <a:prstGeom prst="rect">
            <a:avLst/>
          </a:prstGeom>
        </p:spPr>
        <p:txBody>
          <a:bodyPr wrap="none">
            <a:spAutoFit/>
          </a:bodyPr>
          <a:lstStyle/>
          <a:p>
            <a:r>
              <a:rPr lang="en-US" sz="1600" b="1" dirty="0" smtClean="0">
                <a:solidFill>
                  <a:prstClr val="black"/>
                </a:solidFill>
                <a:ea typeface="Cambria Math" pitchFamily="18" charset="0"/>
              </a:rPr>
              <a:t>100</a:t>
            </a:r>
            <a:endParaRPr lang="en-US" sz="1600" b="1" dirty="0">
              <a:solidFill>
                <a:prstClr val="black"/>
              </a:solidFill>
              <a:ea typeface="Cambria Math" pitchFamily="18" charset="0"/>
            </a:endParaRPr>
          </a:p>
        </p:txBody>
      </p:sp>
      <p:sp>
        <p:nvSpPr>
          <p:cNvPr id="290" name="TextBox 289"/>
          <p:cNvSpPr txBox="1"/>
          <p:nvPr/>
        </p:nvSpPr>
        <p:spPr>
          <a:xfrm>
            <a:off x="4465125" y="2769300"/>
            <a:ext cx="437940" cy="338554"/>
          </a:xfrm>
          <a:prstGeom prst="rect">
            <a:avLst/>
          </a:prstGeom>
          <a:noFill/>
        </p:spPr>
        <p:txBody>
          <a:bodyPr wrap="none" rtlCol="0">
            <a:spAutoFit/>
          </a:bodyPr>
          <a:lstStyle/>
          <a:p>
            <a:r>
              <a:rPr lang="en-US" sz="1600" b="1" dirty="0" smtClean="0">
                <a:solidFill>
                  <a:prstClr val="black"/>
                </a:solidFill>
                <a:ea typeface="Cambria Math" pitchFamily="18" charset="0"/>
              </a:rPr>
              <a:t>= 5</a:t>
            </a:r>
            <a:endParaRPr lang="en-US" sz="1600" b="1" dirty="0">
              <a:solidFill>
                <a:prstClr val="black"/>
              </a:solidFill>
              <a:ea typeface="Cambria Math" pitchFamily="18" charset="0"/>
            </a:endParaRPr>
          </a:p>
        </p:txBody>
      </p:sp>
      <mc:AlternateContent xmlns:mc="http://schemas.openxmlformats.org/markup-compatibility/2006" xmlns:a14="http://schemas.microsoft.com/office/drawing/2010/main">
        <mc:Choice Requires="a14">
          <p:sp>
            <p:nvSpPr>
              <p:cNvPr id="291" name="Rectangle 290"/>
              <p:cNvSpPr/>
              <p:nvPr/>
            </p:nvSpPr>
            <p:spPr>
              <a:xfrm>
                <a:off x="3801490" y="3051810"/>
                <a:ext cx="348172"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i="1">
                          <a:solidFill>
                            <a:prstClr val="black"/>
                          </a:solidFill>
                          <a:latin typeface="Cambria Math"/>
                          <a:ea typeface="Cambria Math"/>
                        </a:rPr>
                        <m:t>∴</m:t>
                      </m:r>
                    </m:oMath>
                  </m:oMathPara>
                </a14:m>
                <a:endParaRPr lang="en-US" sz="1600" b="1" dirty="0">
                  <a:solidFill>
                    <a:prstClr val="black"/>
                  </a:solidFill>
                  <a:ea typeface="Cambria Math" pitchFamily="18" charset="0"/>
                </a:endParaRPr>
              </a:p>
            </p:txBody>
          </p:sp>
        </mc:Choice>
        <mc:Fallback xmlns="">
          <p:sp>
            <p:nvSpPr>
              <p:cNvPr id="291" name="Rectangle 290"/>
              <p:cNvSpPr>
                <a:spLocks noRot="1" noChangeAspect="1" noMove="1" noResize="1" noEditPoints="1" noAdjustHandles="1" noChangeArrowheads="1" noChangeShapeType="1" noTextEdit="1"/>
              </p:cNvSpPr>
              <p:nvPr/>
            </p:nvSpPr>
            <p:spPr>
              <a:xfrm>
                <a:off x="3801490" y="3051810"/>
                <a:ext cx="348172" cy="338554"/>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3" name="Rectangle 292"/>
              <p:cNvSpPr/>
              <p:nvPr/>
            </p:nvSpPr>
            <p:spPr>
              <a:xfrm>
                <a:off x="4039168" y="3051810"/>
                <a:ext cx="4826962"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sz="1600" b="1" smtClean="0">
                          <a:solidFill>
                            <a:prstClr val="black"/>
                          </a:solidFill>
                          <a:ea typeface="Cambria Math"/>
                        </a:rPr>
                        <m:t>The</m:t>
                      </m:r>
                      <m:r>
                        <m:rPr>
                          <m:nor/>
                        </m:rPr>
                        <a:rPr lang="en-US" sz="1600" b="1" smtClean="0">
                          <a:solidFill>
                            <a:prstClr val="black"/>
                          </a:solidFill>
                          <a:ea typeface="Cambria Math"/>
                        </a:rPr>
                        <m:t> </m:t>
                      </m:r>
                      <m:r>
                        <m:rPr>
                          <m:nor/>
                        </m:rPr>
                        <a:rPr lang="en-US" sz="1600" b="1" smtClean="0">
                          <a:solidFill>
                            <a:prstClr val="black"/>
                          </a:solidFill>
                          <a:ea typeface="Cambria Math"/>
                        </a:rPr>
                        <m:t>fixed</m:t>
                      </m:r>
                      <m:r>
                        <m:rPr>
                          <m:nor/>
                        </m:rPr>
                        <a:rPr lang="en-US" sz="1600" b="1" smtClean="0">
                          <a:solidFill>
                            <a:prstClr val="black"/>
                          </a:solidFill>
                          <a:ea typeface="Cambria Math"/>
                        </a:rPr>
                        <m:t> </m:t>
                      </m:r>
                      <m:r>
                        <m:rPr>
                          <m:nor/>
                        </m:rPr>
                        <a:rPr lang="en-US" sz="1600" b="1" smtClean="0">
                          <a:solidFill>
                            <a:prstClr val="black"/>
                          </a:solidFill>
                          <a:ea typeface="Cambria Math"/>
                        </a:rPr>
                        <m:t>charges</m:t>
                      </m:r>
                      <m:r>
                        <m:rPr>
                          <m:nor/>
                        </m:rPr>
                        <a:rPr lang="en-US" sz="1600" b="1" smtClean="0">
                          <a:solidFill>
                            <a:prstClr val="black"/>
                          </a:solidFill>
                          <a:ea typeface="Cambria Math"/>
                        </a:rPr>
                        <m:t> </m:t>
                      </m:r>
                      <m:r>
                        <m:rPr>
                          <m:nor/>
                        </m:rPr>
                        <a:rPr lang="en-US" sz="1600" b="1" smtClean="0">
                          <a:solidFill>
                            <a:prstClr val="black"/>
                          </a:solidFill>
                          <a:ea typeface="Cambria Math"/>
                        </a:rPr>
                        <m:t>is</m:t>
                      </m:r>
                      <m:r>
                        <m:rPr>
                          <m:nor/>
                        </m:rPr>
                        <a:rPr lang="en-US" sz="1600" b="1" smtClean="0">
                          <a:solidFill>
                            <a:prstClr val="black"/>
                          </a:solidFill>
                          <a:ea typeface="Cambria Math"/>
                        </a:rPr>
                        <m:t> </m:t>
                      </m:r>
                      <m:r>
                        <m:rPr>
                          <m:nor/>
                        </m:rPr>
                        <a:rPr lang="en-US" sz="1600" b="1" smtClean="0">
                          <a:solidFill>
                            <a:prstClr val="black"/>
                          </a:solidFill>
                          <a:ea typeface="Cambria Math"/>
                        </a:rPr>
                        <m:t>Rs</m:t>
                      </m:r>
                      <m:r>
                        <m:rPr>
                          <m:nor/>
                        </m:rPr>
                        <a:rPr lang="en-US" sz="1600" b="1" smtClean="0">
                          <a:solidFill>
                            <a:prstClr val="black"/>
                          </a:solidFill>
                          <a:ea typeface="Cambria Math"/>
                        </a:rPr>
                        <m:t> 5 </m:t>
                      </m:r>
                      <m:r>
                        <m:rPr>
                          <m:nor/>
                        </m:rPr>
                        <a:rPr lang="en-US" sz="1600" b="1" smtClean="0">
                          <a:solidFill>
                            <a:prstClr val="black"/>
                          </a:solidFill>
                          <a:ea typeface="Cambria Math"/>
                        </a:rPr>
                        <m:t>and</m:t>
                      </m:r>
                      <m:r>
                        <m:rPr>
                          <m:nor/>
                        </m:rPr>
                        <a:rPr lang="en-US" sz="1600" b="1" smtClean="0">
                          <a:solidFill>
                            <a:prstClr val="black"/>
                          </a:solidFill>
                          <a:ea typeface="Cambria Math"/>
                        </a:rPr>
                        <m:t> </m:t>
                      </m:r>
                      <m:r>
                        <m:rPr>
                          <m:nor/>
                        </m:rPr>
                        <a:rPr lang="en-US" sz="1600" b="1" smtClean="0">
                          <a:solidFill>
                            <a:prstClr val="black"/>
                          </a:solidFill>
                          <a:ea typeface="Cambria Math"/>
                        </a:rPr>
                        <m:t>charges</m:t>
                      </m:r>
                      <m:r>
                        <m:rPr>
                          <m:nor/>
                        </m:rPr>
                        <a:rPr lang="en-US" sz="1600" b="1" smtClean="0">
                          <a:solidFill>
                            <a:prstClr val="black"/>
                          </a:solidFill>
                          <a:ea typeface="Cambria Math"/>
                        </a:rPr>
                        <m:t> </m:t>
                      </m:r>
                      <m:r>
                        <m:rPr>
                          <m:nor/>
                        </m:rPr>
                        <a:rPr lang="en-US" sz="1600" b="1" smtClean="0">
                          <a:solidFill>
                            <a:prstClr val="black"/>
                          </a:solidFill>
                          <a:ea typeface="Cambria Math"/>
                        </a:rPr>
                        <m:t>per</m:t>
                      </m:r>
                      <m:r>
                        <m:rPr>
                          <m:nor/>
                        </m:rPr>
                        <a:rPr lang="en-US" sz="1600" b="1" smtClean="0">
                          <a:solidFill>
                            <a:prstClr val="black"/>
                          </a:solidFill>
                          <a:ea typeface="Cambria Math"/>
                        </a:rPr>
                        <m:t> </m:t>
                      </m:r>
                      <m:r>
                        <m:rPr>
                          <m:nor/>
                        </m:rPr>
                        <a:rPr lang="en-US" sz="1600" b="1" smtClean="0">
                          <a:solidFill>
                            <a:prstClr val="black"/>
                          </a:solidFill>
                          <a:ea typeface="Cambria Math"/>
                        </a:rPr>
                        <m:t>km</m:t>
                      </m:r>
                      <m:r>
                        <m:rPr>
                          <m:nor/>
                        </m:rPr>
                        <a:rPr lang="en-US" sz="1600" b="1" smtClean="0">
                          <a:solidFill>
                            <a:prstClr val="black"/>
                          </a:solidFill>
                          <a:ea typeface="Cambria Math"/>
                        </a:rPr>
                        <m:t> </m:t>
                      </m:r>
                      <m:r>
                        <m:rPr>
                          <m:nor/>
                        </m:rPr>
                        <a:rPr lang="en-US" sz="1600" b="1" smtClean="0">
                          <a:solidFill>
                            <a:prstClr val="black"/>
                          </a:solidFill>
                          <a:ea typeface="Cambria Math"/>
                        </a:rPr>
                        <m:t>is</m:t>
                      </m:r>
                      <m:r>
                        <m:rPr>
                          <m:nor/>
                        </m:rPr>
                        <a:rPr lang="en-US" sz="1600" b="1" smtClean="0">
                          <a:solidFill>
                            <a:prstClr val="black"/>
                          </a:solidFill>
                          <a:ea typeface="Cambria Math"/>
                        </a:rPr>
                        <m:t> </m:t>
                      </m:r>
                      <m:r>
                        <m:rPr>
                          <m:nor/>
                        </m:rPr>
                        <a:rPr lang="en-US" sz="1600" b="1" smtClean="0">
                          <a:solidFill>
                            <a:prstClr val="black"/>
                          </a:solidFill>
                          <a:ea typeface="Cambria Math"/>
                        </a:rPr>
                        <m:t>Rs</m:t>
                      </m:r>
                      <m:r>
                        <m:rPr>
                          <m:nor/>
                        </m:rPr>
                        <a:rPr lang="en-US" sz="1600" b="1" smtClean="0">
                          <a:solidFill>
                            <a:prstClr val="black"/>
                          </a:solidFill>
                          <a:ea typeface="Cambria Math"/>
                        </a:rPr>
                        <m:t> 10 </m:t>
                      </m:r>
                    </m:oMath>
                  </m:oMathPara>
                </a14:m>
                <a:endParaRPr lang="en-US" sz="1600" b="1" dirty="0">
                  <a:solidFill>
                    <a:prstClr val="black"/>
                  </a:solidFill>
                  <a:ea typeface="Cambria Math" pitchFamily="18" charset="0"/>
                </a:endParaRPr>
              </a:p>
            </p:txBody>
          </p:sp>
        </mc:Choice>
        <mc:Fallback xmlns="">
          <p:sp>
            <p:nvSpPr>
              <p:cNvPr id="293" name="Rectangle 292"/>
              <p:cNvSpPr>
                <a:spLocks noRot="1" noChangeAspect="1" noMove="1" noResize="1" noEditPoints="1" noAdjustHandles="1" noChangeArrowheads="1" noChangeShapeType="1" noTextEdit="1"/>
              </p:cNvSpPr>
              <p:nvPr/>
            </p:nvSpPr>
            <p:spPr>
              <a:xfrm>
                <a:off x="4039168" y="3051810"/>
                <a:ext cx="4826962" cy="338554"/>
              </a:xfrm>
              <a:prstGeom prst="rect">
                <a:avLst/>
              </a:prstGeom>
              <a:blipFill rotWithShape="1">
                <a:blip r:embed="rId7"/>
                <a:stretch>
                  <a:fillRect b="-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4" name="Rectangle 293"/>
              <p:cNvSpPr/>
              <p:nvPr/>
            </p:nvSpPr>
            <p:spPr>
              <a:xfrm>
                <a:off x="3841175" y="3359150"/>
                <a:ext cx="348172"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600" i="1">
                          <a:solidFill>
                            <a:prstClr val="black"/>
                          </a:solidFill>
                          <a:latin typeface="Cambria Math"/>
                          <a:ea typeface="Cambria Math"/>
                        </a:rPr>
                        <m:t>∴</m:t>
                      </m:r>
                    </m:oMath>
                  </m:oMathPara>
                </a14:m>
                <a:endParaRPr lang="en-US" sz="1600" b="1" dirty="0">
                  <a:solidFill>
                    <a:prstClr val="black"/>
                  </a:solidFill>
                  <a:ea typeface="Cambria Math" pitchFamily="18" charset="0"/>
                </a:endParaRPr>
              </a:p>
            </p:txBody>
          </p:sp>
        </mc:Choice>
        <mc:Fallback xmlns="">
          <p:sp>
            <p:nvSpPr>
              <p:cNvPr id="294" name="Rectangle 293"/>
              <p:cNvSpPr>
                <a:spLocks noRot="1" noChangeAspect="1" noMove="1" noResize="1" noEditPoints="1" noAdjustHandles="1" noChangeArrowheads="1" noChangeShapeType="1" noTextEdit="1"/>
              </p:cNvSpPr>
              <p:nvPr/>
            </p:nvSpPr>
            <p:spPr>
              <a:xfrm>
                <a:off x="3841175" y="3359150"/>
                <a:ext cx="348172" cy="338554"/>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5" name="Rectangle 294"/>
              <p:cNvSpPr/>
              <p:nvPr/>
            </p:nvSpPr>
            <p:spPr>
              <a:xfrm>
                <a:off x="4072818" y="3347158"/>
                <a:ext cx="3039614"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sz="1600" b="1" smtClean="0">
                          <a:solidFill>
                            <a:prstClr val="black"/>
                          </a:solidFill>
                          <a:ea typeface="Cambria Math"/>
                        </a:rPr>
                        <m:t>The</m:t>
                      </m:r>
                      <m:r>
                        <m:rPr>
                          <m:nor/>
                        </m:rPr>
                        <a:rPr lang="en-US" sz="1600" b="1" smtClean="0">
                          <a:solidFill>
                            <a:prstClr val="black"/>
                          </a:solidFill>
                          <a:ea typeface="Cambria Math"/>
                        </a:rPr>
                        <m:t> </m:t>
                      </m:r>
                      <m:r>
                        <m:rPr>
                          <m:nor/>
                        </m:rPr>
                        <a:rPr lang="en-US" sz="1600" b="1" smtClean="0">
                          <a:solidFill>
                            <a:prstClr val="black"/>
                          </a:solidFill>
                          <a:ea typeface="Cambria Math"/>
                        </a:rPr>
                        <m:t>person</m:t>
                      </m:r>
                      <m:r>
                        <m:rPr>
                          <m:nor/>
                        </m:rPr>
                        <a:rPr lang="en-US" sz="1600" b="1" smtClean="0">
                          <a:solidFill>
                            <a:prstClr val="black"/>
                          </a:solidFill>
                          <a:ea typeface="Cambria Math"/>
                        </a:rPr>
                        <m:t> </m:t>
                      </m:r>
                      <m:r>
                        <m:rPr>
                          <m:nor/>
                        </m:rPr>
                        <a:rPr lang="en-US" sz="1600" b="1" smtClean="0">
                          <a:solidFill>
                            <a:prstClr val="black"/>
                          </a:solidFill>
                          <a:ea typeface="Cambria Math"/>
                        </a:rPr>
                        <m:t>have</m:t>
                      </m:r>
                      <m:r>
                        <m:rPr>
                          <m:nor/>
                        </m:rPr>
                        <a:rPr lang="en-US" sz="1600" b="1" smtClean="0">
                          <a:solidFill>
                            <a:prstClr val="black"/>
                          </a:solidFill>
                          <a:ea typeface="Cambria Math"/>
                        </a:rPr>
                        <m:t> </m:t>
                      </m:r>
                      <m:r>
                        <m:rPr>
                          <m:nor/>
                        </m:rPr>
                        <a:rPr lang="en-US" sz="1600" b="1" smtClean="0">
                          <a:solidFill>
                            <a:prstClr val="black"/>
                          </a:solidFill>
                          <a:ea typeface="Cambria Math"/>
                        </a:rPr>
                        <m:t>to</m:t>
                      </m:r>
                      <m:r>
                        <m:rPr>
                          <m:nor/>
                        </m:rPr>
                        <a:rPr lang="en-US" sz="1600" b="1" smtClean="0">
                          <a:solidFill>
                            <a:prstClr val="black"/>
                          </a:solidFill>
                          <a:ea typeface="Cambria Math"/>
                        </a:rPr>
                        <m:t> </m:t>
                      </m:r>
                      <m:r>
                        <m:rPr>
                          <m:nor/>
                        </m:rPr>
                        <a:rPr lang="en-US" sz="1600" b="1" smtClean="0">
                          <a:solidFill>
                            <a:prstClr val="black"/>
                          </a:solidFill>
                          <a:ea typeface="Cambria Math"/>
                        </a:rPr>
                        <m:t>pay</m:t>
                      </m:r>
                      <m:r>
                        <m:rPr>
                          <m:nor/>
                        </m:rPr>
                        <a:rPr lang="en-US" sz="1600" b="1" smtClean="0">
                          <a:solidFill>
                            <a:prstClr val="black"/>
                          </a:solidFill>
                          <a:ea typeface="Cambria Math"/>
                        </a:rPr>
                        <m:t> </m:t>
                      </m:r>
                      <m:r>
                        <m:rPr>
                          <m:nor/>
                        </m:rPr>
                        <a:rPr lang="en-US" sz="1600" b="1" smtClean="0">
                          <a:solidFill>
                            <a:prstClr val="black"/>
                          </a:solidFill>
                          <a:ea typeface="Cambria Math"/>
                        </a:rPr>
                        <m:t>for</m:t>
                      </m:r>
                      <m:r>
                        <m:rPr>
                          <m:nor/>
                        </m:rPr>
                        <a:rPr lang="en-US" sz="1600" b="1" smtClean="0">
                          <a:solidFill>
                            <a:prstClr val="black"/>
                          </a:solidFill>
                          <a:ea typeface="Cambria Math"/>
                        </a:rPr>
                        <m:t> 25</m:t>
                      </m:r>
                      <m:r>
                        <m:rPr>
                          <m:nor/>
                        </m:rPr>
                        <a:rPr lang="en-US" sz="1600" b="1" smtClean="0">
                          <a:solidFill>
                            <a:prstClr val="black"/>
                          </a:solidFill>
                          <a:ea typeface="Cambria Math"/>
                        </a:rPr>
                        <m:t>km</m:t>
                      </m:r>
                    </m:oMath>
                  </m:oMathPara>
                </a14:m>
                <a:endParaRPr lang="en-US" sz="1600" b="1" dirty="0">
                  <a:solidFill>
                    <a:prstClr val="black"/>
                  </a:solidFill>
                  <a:ea typeface="Cambria Math" pitchFamily="18" charset="0"/>
                </a:endParaRPr>
              </a:p>
            </p:txBody>
          </p:sp>
        </mc:Choice>
        <mc:Fallback xmlns="">
          <p:sp>
            <p:nvSpPr>
              <p:cNvPr id="295" name="Rectangle 294"/>
              <p:cNvSpPr>
                <a:spLocks noRot="1" noChangeAspect="1" noMove="1" noResize="1" noEditPoints="1" noAdjustHandles="1" noChangeArrowheads="1" noChangeShapeType="1" noTextEdit="1"/>
              </p:cNvSpPr>
              <p:nvPr/>
            </p:nvSpPr>
            <p:spPr>
              <a:xfrm>
                <a:off x="4072818" y="3347158"/>
                <a:ext cx="3039614" cy="338554"/>
              </a:xfrm>
              <a:prstGeom prst="rect">
                <a:avLst/>
              </a:prstGeom>
              <a:blipFill rotWithShape="1">
                <a:blip r:embed="rId9"/>
                <a:stretch>
                  <a:fillRect/>
                </a:stretch>
              </a:blipFill>
            </p:spPr>
            <p:txBody>
              <a:bodyPr/>
              <a:lstStyle/>
              <a:p>
                <a:r>
                  <a:rPr lang="en-US">
                    <a:noFill/>
                  </a:rPr>
                  <a:t> </a:t>
                </a:r>
              </a:p>
            </p:txBody>
          </p:sp>
        </mc:Fallback>
      </mc:AlternateContent>
      <p:sp>
        <p:nvSpPr>
          <p:cNvPr id="296" name="TextBox 295"/>
          <p:cNvSpPr txBox="1"/>
          <p:nvPr/>
        </p:nvSpPr>
        <p:spPr>
          <a:xfrm>
            <a:off x="6948186" y="3359788"/>
            <a:ext cx="567784" cy="338554"/>
          </a:xfrm>
          <a:prstGeom prst="rect">
            <a:avLst/>
          </a:prstGeom>
          <a:noFill/>
        </p:spPr>
        <p:txBody>
          <a:bodyPr wrap="none" rtlCol="0">
            <a:spAutoFit/>
          </a:bodyPr>
          <a:lstStyle/>
          <a:p>
            <a:r>
              <a:rPr lang="en-US" sz="1600" b="1" dirty="0" smtClean="0">
                <a:solidFill>
                  <a:prstClr val="black"/>
                </a:solidFill>
                <a:ea typeface="Cambria Math" pitchFamily="18" charset="0"/>
              </a:rPr>
              <a:t>=    x</a:t>
            </a:r>
            <a:endParaRPr lang="en-US" sz="1600" b="1" dirty="0">
              <a:solidFill>
                <a:prstClr val="black"/>
              </a:solidFill>
              <a:ea typeface="Cambria Math" pitchFamily="18" charset="0"/>
            </a:endParaRPr>
          </a:p>
        </p:txBody>
      </p:sp>
      <p:sp>
        <p:nvSpPr>
          <p:cNvPr id="297" name="Rectangle 296"/>
          <p:cNvSpPr/>
          <p:nvPr/>
        </p:nvSpPr>
        <p:spPr>
          <a:xfrm>
            <a:off x="7434086" y="3359788"/>
            <a:ext cx="287258" cy="338554"/>
          </a:xfrm>
          <a:prstGeom prst="rect">
            <a:avLst/>
          </a:prstGeom>
        </p:spPr>
        <p:txBody>
          <a:bodyPr wrap="none">
            <a:spAutoFit/>
          </a:bodyPr>
          <a:lstStyle/>
          <a:p>
            <a:r>
              <a:rPr lang="en-US" sz="1600" b="1" dirty="0" smtClean="0">
                <a:solidFill>
                  <a:prstClr val="black"/>
                </a:solidFill>
                <a:ea typeface="Cambria Math" pitchFamily="18" charset="0"/>
              </a:rPr>
              <a:t>+</a:t>
            </a:r>
            <a:endParaRPr lang="en-US" sz="1600" b="1" dirty="0">
              <a:solidFill>
                <a:prstClr val="black"/>
              </a:solidFill>
              <a:ea typeface="Cambria Math" pitchFamily="18" charset="0"/>
            </a:endParaRPr>
          </a:p>
        </p:txBody>
      </p:sp>
      <p:sp>
        <p:nvSpPr>
          <p:cNvPr id="298" name="Rectangle 297"/>
          <p:cNvSpPr/>
          <p:nvPr/>
        </p:nvSpPr>
        <p:spPr>
          <a:xfrm>
            <a:off x="7611165" y="3359788"/>
            <a:ext cx="490840" cy="338554"/>
          </a:xfrm>
          <a:prstGeom prst="rect">
            <a:avLst/>
          </a:prstGeom>
        </p:spPr>
        <p:txBody>
          <a:bodyPr wrap="none">
            <a:spAutoFit/>
          </a:bodyPr>
          <a:lstStyle/>
          <a:p>
            <a:r>
              <a:rPr lang="en-US" sz="1600" b="1" dirty="0" smtClean="0">
                <a:solidFill>
                  <a:prstClr val="black"/>
                </a:solidFill>
                <a:ea typeface="Cambria Math" pitchFamily="18" charset="0"/>
              </a:rPr>
              <a:t>25y</a:t>
            </a:r>
            <a:endParaRPr lang="en-US" sz="1600" b="1" dirty="0">
              <a:solidFill>
                <a:prstClr val="black"/>
              </a:solidFill>
              <a:ea typeface="Cambria Math" pitchFamily="18" charset="0"/>
            </a:endParaRPr>
          </a:p>
        </p:txBody>
      </p:sp>
      <p:sp>
        <p:nvSpPr>
          <p:cNvPr id="299" name="TextBox 298"/>
          <p:cNvSpPr txBox="1"/>
          <p:nvPr/>
        </p:nvSpPr>
        <p:spPr>
          <a:xfrm>
            <a:off x="6958086" y="3664588"/>
            <a:ext cx="577402" cy="338554"/>
          </a:xfrm>
          <a:prstGeom prst="rect">
            <a:avLst/>
          </a:prstGeom>
          <a:noFill/>
        </p:spPr>
        <p:txBody>
          <a:bodyPr wrap="none" rtlCol="0">
            <a:spAutoFit/>
          </a:bodyPr>
          <a:lstStyle/>
          <a:p>
            <a:r>
              <a:rPr lang="en-US" sz="1600" b="1" dirty="0" smtClean="0">
                <a:solidFill>
                  <a:prstClr val="black"/>
                </a:solidFill>
                <a:ea typeface="Cambria Math" pitchFamily="18" charset="0"/>
              </a:rPr>
              <a:t>=    5</a:t>
            </a:r>
            <a:endParaRPr lang="en-US" sz="1600" b="1" dirty="0">
              <a:solidFill>
                <a:prstClr val="black"/>
              </a:solidFill>
              <a:ea typeface="Cambria Math" pitchFamily="18" charset="0"/>
            </a:endParaRPr>
          </a:p>
        </p:txBody>
      </p:sp>
      <p:sp>
        <p:nvSpPr>
          <p:cNvPr id="300" name="Rectangle 299"/>
          <p:cNvSpPr/>
          <p:nvPr/>
        </p:nvSpPr>
        <p:spPr>
          <a:xfrm>
            <a:off x="7443986" y="3664588"/>
            <a:ext cx="287258" cy="338554"/>
          </a:xfrm>
          <a:prstGeom prst="rect">
            <a:avLst/>
          </a:prstGeom>
        </p:spPr>
        <p:txBody>
          <a:bodyPr wrap="none">
            <a:spAutoFit/>
          </a:bodyPr>
          <a:lstStyle/>
          <a:p>
            <a:r>
              <a:rPr lang="en-US" sz="1600" b="1" dirty="0" smtClean="0">
                <a:solidFill>
                  <a:prstClr val="black"/>
                </a:solidFill>
                <a:ea typeface="Cambria Math" pitchFamily="18" charset="0"/>
              </a:rPr>
              <a:t>+</a:t>
            </a:r>
            <a:endParaRPr lang="en-US" sz="1600" b="1" dirty="0">
              <a:solidFill>
                <a:prstClr val="black"/>
              </a:solidFill>
              <a:ea typeface="Cambria Math" pitchFamily="18" charset="0"/>
            </a:endParaRPr>
          </a:p>
        </p:txBody>
      </p:sp>
      <p:sp>
        <p:nvSpPr>
          <p:cNvPr id="301" name="Rectangle 300"/>
          <p:cNvSpPr/>
          <p:nvPr/>
        </p:nvSpPr>
        <p:spPr>
          <a:xfrm>
            <a:off x="7597315" y="3664588"/>
            <a:ext cx="776175" cy="338554"/>
          </a:xfrm>
          <a:prstGeom prst="rect">
            <a:avLst/>
          </a:prstGeom>
        </p:spPr>
        <p:txBody>
          <a:bodyPr wrap="none">
            <a:spAutoFit/>
          </a:bodyPr>
          <a:lstStyle/>
          <a:p>
            <a:r>
              <a:rPr lang="en-US" sz="1600" b="1" dirty="0" smtClean="0">
                <a:solidFill>
                  <a:prstClr val="black"/>
                </a:solidFill>
                <a:ea typeface="Cambria Math" pitchFamily="18" charset="0"/>
              </a:rPr>
              <a:t>25 (10)</a:t>
            </a:r>
            <a:endParaRPr lang="en-US" sz="1600" b="1" dirty="0">
              <a:solidFill>
                <a:prstClr val="black"/>
              </a:solidFill>
              <a:ea typeface="Cambria Math" pitchFamily="18" charset="0"/>
            </a:endParaRPr>
          </a:p>
        </p:txBody>
      </p:sp>
      <p:sp>
        <p:nvSpPr>
          <p:cNvPr id="302" name="TextBox 301"/>
          <p:cNvSpPr txBox="1"/>
          <p:nvPr/>
        </p:nvSpPr>
        <p:spPr>
          <a:xfrm>
            <a:off x="6970880" y="3928813"/>
            <a:ext cx="577402" cy="338554"/>
          </a:xfrm>
          <a:prstGeom prst="rect">
            <a:avLst/>
          </a:prstGeom>
          <a:noFill/>
        </p:spPr>
        <p:txBody>
          <a:bodyPr wrap="none" rtlCol="0">
            <a:spAutoFit/>
          </a:bodyPr>
          <a:lstStyle/>
          <a:p>
            <a:r>
              <a:rPr lang="en-US" sz="1600" b="1" dirty="0" smtClean="0">
                <a:solidFill>
                  <a:prstClr val="black"/>
                </a:solidFill>
                <a:ea typeface="Cambria Math" pitchFamily="18" charset="0"/>
              </a:rPr>
              <a:t>=    5</a:t>
            </a:r>
            <a:endParaRPr lang="en-US" sz="1600" b="1" dirty="0">
              <a:solidFill>
                <a:prstClr val="black"/>
              </a:solidFill>
              <a:ea typeface="Cambria Math" pitchFamily="18" charset="0"/>
            </a:endParaRPr>
          </a:p>
        </p:txBody>
      </p:sp>
      <p:sp>
        <p:nvSpPr>
          <p:cNvPr id="303" name="Rectangle 302"/>
          <p:cNvSpPr/>
          <p:nvPr/>
        </p:nvSpPr>
        <p:spPr>
          <a:xfrm>
            <a:off x="7504280" y="3928813"/>
            <a:ext cx="287258" cy="338554"/>
          </a:xfrm>
          <a:prstGeom prst="rect">
            <a:avLst/>
          </a:prstGeom>
        </p:spPr>
        <p:txBody>
          <a:bodyPr wrap="none">
            <a:spAutoFit/>
          </a:bodyPr>
          <a:lstStyle/>
          <a:p>
            <a:r>
              <a:rPr lang="en-US" sz="1600" b="1" dirty="0" smtClean="0">
                <a:solidFill>
                  <a:prstClr val="black"/>
                </a:solidFill>
                <a:ea typeface="Cambria Math" pitchFamily="18" charset="0"/>
              </a:rPr>
              <a:t>+</a:t>
            </a:r>
            <a:endParaRPr lang="en-US" sz="1600" b="1" dirty="0">
              <a:solidFill>
                <a:prstClr val="black"/>
              </a:solidFill>
              <a:ea typeface="Cambria Math" pitchFamily="18" charset="0"/>
            </a:endParaRPr>
          </a:p>
        </p:txBody>
      </p:sp>
      <p:sp>
        <p:nvSpPr>
          <p:cNvPr id="304" name="Rectangle 303"/>
          <p:cNvSpPr/>
          <p:nvPr/>
        </p:nvSpPr>
        <p:spPr>
          <a:xfrm>
            <a:off x="7633859" y="3928813"/>
            <a:ext cx="497252" cy="338554"/>
          </a:xfrm>
          <a:prstGeom prst="rect">
            <a:avLst/>
          </a:prstGeom>
        </p:spPr>
        <p:txBody>
          <a:bodyPr wrap="none">
            <a:spAutoFit/>
          </a:bodyPr>
          <a:lstStyle/>
          <a:p>
            <a:r>
              <a:rPr lang="en-US" sz="1600" b="1" dirty="0" smtClean="0">
                <a:solidFill>
                  <a:prstClr val="black"/>
                </a:solidFill>
                <a:ea typeface="Cambria Math" pitchFamily="18" charset="0"/>
              </a:rPr>
              <a:t>250</a:t>
            </a:r>
            <a:endParaRPr lang="en-US" sz="1600" b="1" dirty="0">
              <a:solidFill>
                <a:prstClr val="black"/>
              </a:solidFill>
              <a:ea typeface="Cambria Math" pitchFamily="18" charset="0"/>
            </a:endParaRPr>
          </a:p>
        </p:txBody>
      </p:sp>
      <p:sp>
        <p:nvSpPr>
          <p:cNvPr id="305" name="TextBox 304"/>
          <p:cNvSpPr txBox="1"/>
          <p:nvPr/>
        </p:nvSpPr>
        <p:spPr>
          <a:xfrm>
            <a:off x="6986860" y="4144887"/>
            <a:ext cx="692818" cy="338554"/>
          </a:xfrm>
          <a:prstGeom prst="rect">
            <a:avLst/>
          </a:prstGeom>
          <a:noFill/>
        </p:spPr>
        <p:txBody>
          <a:bodyPr wrap="none" rtlCol="0">
            <a:spAutoFit/>
          </a:bodyPr>
          <a:lstStyle/>
          <a:p>
            <a:r>
              <a:rPr lang="en-US" sz="1600" b="1" dirty="0" smtClean="0">
                <a:solidFill>
                  <a:prstClr val="black"/>
                </a:solidFill>
                <a:ea typeface="Cambria Math" pitchFamily="18" charset="0"/>
              </a:rPr>
              <a:t>=  255</a:t>
            </a:r>
            <a:endParaRPr lang="en-US" sz="1600" b="1" dirty="0">
              <a:solidFill>
                <a:prstClr val="black"/>
              </a:solidFill>
              <a:ea typeface="Cambria Math" pitchFamily="18" charset="0"/>
            </a:endParaRPr>
          </a:p>
        </p:txBody>
      </p:sp>
      <p:grpSp>
        <p:nvGrpSpPr>
          <p:cNvPr id="4" name="Group 3"/>
          <p:cNvGrpSpPr/>
          <p:nvPr/>
        </p:nvGrpSpPr>
        <p:grpSpPr>
          <a:xfrm>
            <a:off x="4095260" y="4382322"/>
            <a:ext cx="3642343" cy="338554"/>
            <a:chOff x="4156220" y="4545850"/>
            <a:chExt cx="3642343" cy="338554"/>
          </a:xfrm>
        </p:grpSpPr>
        <mc:AlternateContent xmlns:mc="http://schemas.openxmlformats.org/markup-compatibility/2006" xmlns:a14="http://schemas.microsoft.com/office/drawing/2010/main">
          <mc:Choice Requires="a14">
            <p:sp>
              <p:nvSpPr>
                <p:cNvPr id="307" name="Rectangle 306"/>
                <p:cNvSpPr/>
                <p:nvPr/>
              </p:nvSpPr>
              <p:spPr>
                <a:xfrm>
                  <a:off x="4156220" y="4545850"/>
                  <a:ext cx="364234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sz="1600" b="1" smtClean="0">
                            <a:solidFill>
                              <a:prstClr val="black"/>
                            </a:solidFill>
                            <a:ea typeface="Cambria Math"/>
                          </a:rPr>
                          <m:t>The</m:t>
                        </m:r>
                        <m:r>
                          <m:rPr>
                            <m:nor/>
                          </m:rPr>
                          <a:rPr lang="en-US" sz="1600" b="1" smtClean="0">
                            <a:solidFill>
                              <a:prstClr val="black"/>
                            </a:solidFill>
                            <a:ea typeface="Cambria Math"/>
                          </a:rPr>
                          <m:t> </m:t>
                        </m:r>
                        <m:r>
                          <m:rPr>
                            <m:nor/>
                          </m:rPr>
                          <a:rPr lang="en-US" sz="1600" b="1" smtClean="0">
                            <a:solidFill>
                              <a:prstClr val="black"/>
                            </a:solidFill>
                            <a:ea typeface="Cambria Math"/>
                          </a:rPr>
                          <m:t>person</m:t>
                        </m:r>
                        <m:r>
                          <m:rPr>
                            <m:nor/>
                          </m:rPr>
                          <a:rPr lang="en-US" sz="1600" b="1" smtClean="0">
                            <a:solidFill>
                              <a:prstClr val="black"/>
                            </a:solidFill>
                            <a:ea typeface="Cambria Math"/>
                          </a:rPr>
                          <m:t> </m:t>
                        </m:r>
                        <m:r>
                          <m:rPr>
                            <m:nor/>
                          </m:rPr>
                          <a:rPr lang="en-US" sz="1600" b="1" smtClean="0">
                            <a:solidFill>
                              <a:prstClr val="black"/>
                            </a:solidFill>
                            <a:ea typeface="Cambria Math"/>
                          </a:rPr>
                          <m:t>have</m:t>
                        </m:r>
                        <m:r>
                          <m:rPr>
                            <m:nor/>
                          </m:rPr>
                          <a:rPr lang="en-US" sz="1600" b="1" smtClean="0">
                            <a:solidFill>
                              <a:prstClr val="black"/>
                            </a:solidFill>
                            <a:ea typeface="Cambria Math"/>
                          </a:rPr>
                          <m:t> </m:t>
                        </m:r>
                        <m:r>
                          <m:rPr>
                            <m:nor/>
                          </m:rPr>
                          <a:rPr lang="en-US" sz="1600" b="1" smtClean="0">
                            <a:solidFill>
                              <a:prstClr val="black"/>
                            </a:solidFill>
                            <a:ea typeface="Cambria Math"/>
                          </a:rPr>
                          <m:t>to</m:t>
                        </m:r>
                        <m:r>
                          <m:rPr>
                            <m:nor/>
                          </m:rPr>
                          <a:rPr lang="en-US" sz="1600" b="1" smtClean="0">
                            <a:solidFill>
                              <a:prstClr val="black"/>
                            </a:solidFill>
                            <a:ea typeface="Cambria Math"/>
                          </a:rPr>
                          <m:t> </m:t>
                        </m:r>
                        <m:r>
                          <m:rPr>
                            <m:nor/>
                          </m:rPr>
                          <a:rPr lang="en-US" sz="1600" b="1" smtClean="0">
                            <a:solidFill>
                              <a:prstClr val="black"/>
                            </a:solidFill>
                            <a:ea typeface="Cambria Math"/>
                          </a:rPr>
                          <m:t>pay</m:t>
                        </m:r>
                        <m:r>
                          <m:rPr>
                            <m:nor/>
                          </m:rPr>
                          <a:rPr lang="en-US" sz="1600" b="1" dirty="0">
                            <a:solidFill>
                              <a:prstClr val="black"/>
                            </a:solidFill>
                            <a:ea typeface="Cambria Math" pitchFamily="18" charset="0"/>
                          </a:rPr>
                          <m:t> </m:t>
                        </m:r>
                        <m:r>
                          <m:rPr>
                            <m:nor/>
                          </m:rPr>
                          <a:rPr lang="en-US" sz="1600" b="1" dirty="0">
                            <a:solidFill>
                              <a:prstClr val="black"/>
                            </a:solidFill>
                            <a:ea typeface="Cambria Math" pitchFamily="18" charset="0"/>
                          </a:rPr>
                          <m:t>Rs</m:t>
                        </m:r>
                        <m:r>
                          <m:rPr>
                            <m:nor/>
                          </m:rPr>
                          <a:rPr lang="en-US" sz="1600" b="1" dirty="0">
                            <a:solidFill>
                              <a:prstClr val="black"/>
                            </a:solidFill>
                            <a:ea typeface="Cambria Math" pitchFamily="18" charset="0"/>
                          </a:rPr>
                          <m:t> 255 </m:t>
                        </m:r>
                        <m:r>
                          <m:rPr>
                            <m:nor/>
                          </m:rPr>
                          <a:rPr lang="en-US" sz="1600" b="1" smtClean="0">
                            <a:solidFill>
                              <a:prstClr val="black"/>
                            </a:solidFill>
                            <a:ea typeface="Cambria Math"/>
                          </a:rPr>
                          <m:t>for</m:t>
                        </m:r>
                        <m:r>
                          <m:rPr>
                            <m:nor/>
                          </m:rPr>
                          <a:rPr lang="en-US" sz="1600" b="1" smtClean="0">
                            <a:solidFill>
                              <a:prstClr val="black"/>
                            </a:solidFill>
                            <a:ea typeface="Cambria Math"/>
                          </a:rPr>
                          <m:t> 25</m:t>
                        </m:r>
                        <m:r>
                          <m:rPr>
                            <m:nor/>
                          </m:rPr>
                          <a:rPr lang="en-US" sz="1600" b="1" smtClean="0">
                            <a:solidFill>
                              <a:prstClr val="black"/>
                            </a:solidFill>
                            <a:ea typeface="Cambria Math"/>
                          </a:rPr>
                          <m:t>km</m:t>
                        </m:r>
                      </m:oMath>
                    </m:oMathPara>
                  </a14:m>
                  <a:endParaRPr lang="en-US" sz="1600" b="1" dirty="0">
                    <a:solidFill>
                      <a:prstClr val="black"/>
                    </a:solidFill>
                    <a:ea typeface="Cambria Math" pitchFamily="18" charset="0"/>
                  </a:endParaRPr>
                </a:p>
              </p:txBody>
            </p:sp>
          </mc:Choice>
          <mc:Fallback xmlns="">
            <p:sp>
              <p:nvSpPr>
                <p:cNvPr id="307" name="Rectangle 306"/>
                <p:cNvSpPr>
                  <a:spLocks noRot="1" noChangeAspect="1" noMove="1" noResize="1" noEditPoints="1" noAdjustHandles="1" noChangeArrowheads="1" noChangeShapeType="1" noTextEdit="1"/>
                </p:cNvSpPr>
                <p:nvPr/>
              </p:nvSpPr>
              <p:spPr>
                <a:xfrm>
                  <a:off x="4156220" y="4545850"/>
                  <a:ext cx="3642343" cy="338554"/>
                </a:xfrm>
                <a:prstGeom prst="rect">
                  <a:avLst/>
                </a:prstGeom>
                <a:blipFill rotWithShape="1">
                  <a:blip r:embed="rId10"/>
                  <a:stretch>
                    <a:fillRect b="-1818"/>
                  </a:stretch>
                </a:blipFill>
              </p:spPr>
              <p:txBody>
                <a:bodyPr/>
                <a:lstStyle/>
                <a:p>
                  <a:r>
                    <a:rPr lang="en-US">
                      <a:noFill/>
                    </a:rPr>
                    <a:t> </a:t>
                  </a:r>
                </a:p>
              </p:txBody>
            </p:sp>
          </mc:Fallback>
        </mc:AlternateContent>
        <p:sp>
          <p:nvSpPr>
            <p:cNvPr id="308" name="Rectangle 307"/>
            <p:cNvSpPr/>
            <p:nvPr/>
          </p:nvSpPr>
          <p:spPr>
            <a:xfrm>
              <a:off x="4203167" y="4595374"/>
              <a:ext cx="3579137" cy="2479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237631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left)">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9"/>
                                        </p:tgtEl>
                                        <p:attrNameLst>
                                          <p:attrName>style.visibility</p:attrName>
                                        </p:attrNameLst>
                                      </p:cBhvr>
                                      <p:to>
                                        <p:strVal val="visible"/>
                                      </p:to>
                                    </p:set>
                                    <p:animEffect transition="in" filter="fade">
                                      <p:cBhvr>
                                        <p:cTn id="22" dur="500"/>
                                        <p:tgtEl>
                                          <p:spTgt spid="16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left)">
                                      <p:cBhvr>
                                        <p:cTn id="27" dur="75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31"/>
                                        </p:tgtEl>
                                      </p:cBhvr>
                                    </p:animEffect>
                                    <p:set>
                                      <p:cBhvr>
                                        <p:cTn id="32" dur="1" fill="hold">
                                          <p:stCondLst>
                                            <p:cond delay="499"/>
                                          </p:stCondLst>
                                        </p:cTn>
                                        <p:tgtEl>
                                          <p:spTgt spid="3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169"/>
                                        </p:tgtEl>
                                      </p:cBhvr>
                                    </p:animEffect>
                                    <p:set>
                                      <p:cBhvr>
                                        <p:cTn id="37" dur="1" fill="hold">
                                          <p:stCondLst>
                                            <p:cond delay="499"/>
                                          </p:stCondLst>
                                        </p:cTn>
                                        <p:tgtEl>
                                          <p:spTgt spid="169"/>
                                        </p:tgtEl>
                                        <p:attrNameLst>
                                          <p:attrName>style.visibility</p:attrName>
                                        </p:attrNameLst>
                                      </p:cBhvr>
                                      <p:to>
                                        <p:strVal val="hidden"/>
                                      </p:to>
                                    </p:se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123"/>
                                        </p:tgtEl>
                                        <p:attrNameLst>
                                          <p:attrName>style.visibility</p:attrName>
                                        </p:attrNameLst>
                                      </p:cBhvr>
                                      <p:to>
                                        <p:strVal val="visible"/>
                                      </p:to>
                                    </p:set>
                                    <p:animEffect transition="in" filter="wipe(left)">
                                      <p:cBhvr>
                                        <p:cTn id="41" dur="500"/>
                                        <p:tgtEl>
                                          <p:spTgt spid="12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123"/>
                                        </p:tgtEl>
                                      </p:cBhvr>
                                    </p:animEffect>
                                    <p:set>
                                      <p:cBhvr>
                                        <p:cTn id="46" dur="1" fill="hold">
                                          <p:stCondLst>
                                            <p:cond delay="499"/>
                                          </p:stCondLst>
                                        </p:cTn>
                                        <p:tgtEl>
                                          <p:spTgt spid="123"/>
                                        </p:tgtEl>
                                        <p:attrNameLst>
                                          <p:attrName>style.visibility</p:attrName>
                                        </p:attrNameLst>
                                      </p:cBhvr>
                                      <p:to>
                                        <p:strVal val="hidden"/>
                                      </p:to>
                                    </p:se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wipe(left)">
                                      <p:cBhvr>
                                        <p:cTn id="50" dur="500"/>
                                        <p:tgtEl>
                                          <p:spTgt spid="39"/>
                                        </p:tgtEl>
                                      </p:cBhvr>
                                    </p:animEffect>
                                  </p:childTnLst>
                                </p:cTn>
                              </p:par>
                            </p:childTnLst>
                          </p:cTn>
                        </p:par>
                        <p:par>
                          <p:cTn id="51" fill="hold">
                            <p:stCondLst>
                              <p:cond delay="1000"/>
                            </p:stCondLst>
                            <p:childTnLst>
                              <p:par>
                                <p:cTn id="52" presetID="22" presetClass="entr" presetSubtype="8" fill="hold" grpId="0" nodeType="after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left)">
                                      <p:cBhvr>
                                        <p:cTn id="54" dur="500"/>
                                        <p:tgtEl>
                                          <p:spTgt spid="3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ipe(left)">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wipe(left)">
                                      <p:cBhvr>
                                        <p:cTn id="64" dur="500"/>
                                        <p:tgtEl>
                                          <p:spTgt spid="4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wipe(left)">
                                      <p:cBhvr>
                                        <p:cTn id="69" dur="500"/>
                                        <p:tgtEl>
                                          <p:spTgt spid="4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wipe(left)">
                                      <p:cBhvr>
                                        <p:cTn id="74" dur="500"/>
                                        <p:tgtEl>
                                          <p:spTgt spid="42"/>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wipe(left)">
                                      <p:cBhvr>
                                        <p:cTn id="79" dur="500"/>
                                        <p:tgtEl>
                                          <p:spTgt spid="4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wipe(left)">
                                      <p:cBhvr>
                                        <p:cTn id="84" dur="500"/>
                                        <p:tgtEl>
                                          <p:spTgt spid="44"/>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166"/>
                                        </p:tgtEl>
                                        <p:attrNameLst>
                                          <p:attrName>style.visibility</p:attrName>
                                        </p:attrNameLst>
                                      </p:cBhvr>
                                      <p:to>
                                        <p:strVal val="visible"/>
                                      </p:to>
                                    </p:set>
                                    <p:animEffect transition="in" filter="fade">
                                      <p:cBhvr>
                                        <p:cTn id="89" dur="500"/>
                                        <p:tgtEl>
                                          <p:spTgt spid="166"/>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wipe(left)">
                                      <p:cBhvr>
                                        <p:cTn id="94" dur="500"/>
                                        <p:tgtEl>
                                          <p:spTgt spid="45"/>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47"/>
                                        </p:tgtEl>
                                        <p:attrNameLst>
                                          <p:attrName>style.visibility</p:attrName>
                                        </p:attrNameLst>
                                      </p:cBhvr>
                                      <p:to>
                                        <p:strVal val="visible"/>
                                      </p:to>
                                    </p:set>
                                    <p:animEffect transition="in" filter="wipe(left)">
                                      <p:cBhvr>
                                        <p:cTn id="99" dur="500"/>
                                        <p:tgtEl>
                                          <p:spTgt spid="47"/>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72"/>
                                        </p:tgtEl>
                                        <p:attrNameLst>
                                          <p:attrName>style.visibility</p:attrName>
                                        </p:attrNameLst>
                                      </p:cBhvr>
                                      <p:to>
                                        <p:strVal val="visible"/>
                                      </p:to>
                                    </p:set>
                                    <p:animEffect transition="in" filter="wipe(left)">
                                      <p:cBhvr>
                                        <p:cTn id="104" dur="500"/>
                                        <p:tgtEl>
                                          <p:spTgt spid="72"/>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xit" presetSubtype="0" fill="hold" nodeType="clickEffect">
                                  <p:stCondLst>
                                    <p:cond delay="0"/>
                                  </p:stCondLst>
                                  <p:childTnLst>
                                    <p:animEffect transition="out" filter="fade">
                                      <p:cBhvr>
                                        <p:cTn id="108" dur="500"/>
                                        <p:tgtEl>
                                          <p:spTgt spid="166"/>
                                        </p:tgtEl>
                                      </p:cBhvr>
                                    </p:animEffect>
                                    <p:set>
                                      <p:cBhvr>
                                        <p:cTn id="109" dur="1" fill="hold">
                                          <p:stCondLst>
                                            <p:cond delay="499"/>
                                          </p:stCondLst>
                                        </p:cTn>
                                        <p:tgtEl>
                                          <p:spTgt spid="166"/>
                                        </p:tgtEl>
                                        <p:attrNameLst>
                                          <p:attrName>style.visibility</p:attrName>
                                        </p:attrNameLst>
                                      </p:cBhvr>
                                      <p:to>
                                        <p:strVal val="hidden"/>
                                      </p:to>
                                    </p:set>
                                  </p:childTnLst>
                                </p:cTn>
                              </p:par>
                            </p:childTnLst>
                          </p:cTn>
                        </p:par>
                        <p:par>
                          <p:cTn id="110" fill="hold">
                            <p:stCondLst>
                              <p:cond delay="500"/>
                            </p:stCondLst>
                            <p:childTnLst>
                              <p:par>
                                <p:cTn id="111" presetID="22" presetClass="entr" presetSubtype="8" fill="hold" grpId="0" nodeType="afterEffect">
                                  <p:stCondLst>
                                    <p:cond delay="0"/>
                                  </p:stCondLst>
                                  <p:childTnLst>
                                    <p:set>
                                      <p:cBhvr>
                                        <p:cTn id="112" dur="1" fill="hold">
                                          <p:stCondLst>
                                            <p:cond delay="0"/>
                                          </p:stCondLst>
                                        </p:cTn>
                                        <p:tgtEl>
                                          <p:spTgt spid="73"/>
                                        </p:tgtEl>
                                        <p:attrNameLst>
                                          <p:attrName>style.visibility</p:attrName>
                                        </p:attrNameLst>
                                      </p:cBhvr>
                                      <p:to>
                                        <p:strVal val="visible"/>
                                      </p:to>
                                    </p:set>
                                    <p:animEffect transition="in" filter="wipe(left)">
                                      <p:cBhvr>
                                        <p:cTn id="113" dur="500"/>
                                        <p:tgtEl>
                                          <p:spTgt spid="73"/>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102"/>
                                        </p:tgtEl>
                                        <p:attrNameLst>
                                          <p:attrName>style.visibility</p:attrName>
                                        </p:attrNameLst>
                                      </p:cBhvr>
                                      <p:to>
                                        <p:strVal val="visible"/>
                                      </p:to>
                                    </p:set>
                                    <p:animEffect transition="in" filter="fade">
                                      <p:cBhvr>
                                        <p:cTn id="118" dur="500"/>
                                        <p:tgtEl>
                                          <p:spTgt spid="102"/>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74"/>
                                        </p:tgtEl>
                                        <p:attrNameLst>
                                          <p:attrName>style.visibility</p:attrName>
                                        </p:attrNameLst>
                                      </p:cBhvr>
                                      <p:to>
                                        <p:strVal val="visible"/>
                                      </p:to>
                                    </p:set>
                                    <p:animEffect transition="in" filter="wipe(left)">
                                      <p:cBhvr>
                                        <p:cTn id="123" dur="500"/>
                                        <p:tgtEl>
                                          <p:spTgt spid="74"/>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75"/>
                                        </p:tgtEl>
                                        <p:attrNameLst>
                                          <p:attrName>style.visibility</p:attrName>
                                        </p:attrNameLst>
                                      </p:cBhvr>
                                      <p:to>
                                        <p:strVal val="visible"/>
                                      </p:to>
                                    </p:set>
                                    <p:animEffect transition="in" filter="wipe(left)">
                                      <p:cBhvr>
                                        <p:cTn id="128" dur="500"/>
                                        <p:tgtEl>
                                          <p:spTgt spid="75"/>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85"/>
                                        </p:tgtEl>
                                        <p:attrNameLst>
                                          <p:attrName>style.visibility</p:attrName>
                                        </p:attrNameLst>
                                      </p:cBhvr>
                                      <p:to>
                                        <p:strVal val="visible"/>
                                      </p:to>
                                    </p:set>
                                    <p:animEffect transition="in" filter="wipe(left)">
                                      <p:cBhvr>
                                        <p:cTn id="133" dur="500"/>
                                        <p:tgtEl>
                                          <p:spTgt spid="85"/>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76"/>
                                        </p:tgtEl>
                                        <p:attrNameLst>
                                          <p:attrName>style.visibility</p:attrName>
                                        </p:attrNameLst>
                                      </p:cBhvr>
                                      <p:to>
                                        <p:strVal val="visible"/>
                                      </p:to>
                                    </p:set>
                                    <p:animEffect transition="in" filter="wipe(left)">
                                      <p:cBhvr>
                                        <p:cTn id="138" dur="500"/>
                                        <p:tgtEl>
                                          <p:spTgt spid="76"/>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xit" presetSubtype="0" fill="hold" nodeType="clickEffect">
                                  <p:stCondLst>
                                    <p:cond delay="0"/>
                                  </p:stCondLst>
                                  <p:childTnLst>
                                    <p:animEffect transition="out" filter="fade">
                                      <p:cBhvr>
                                        <p:cTn id="142" dur="500"/>
                                        <p:tgtEl>
                                          <p:spTgt spid="102"/>
                                        </p:tgtEl>
                                      </p:cBhvr>
                                    </p:animEffect>
                                    <p:set>
                                      <p:cBhvr>
                                        <p:cTn id="143" dur="1" fill="hold">
                                          <p:stCondLst>
                                            <p:cond delay="499"/>
                                          </p:stCondLst>
                                        </p:cTn>
                                        <p:tgtEl>
                                          <p:spTgt spid="102"/>
                                        </p:tgtEl>
                                        <p:attrNameLst>
                                          <p:attrName>style.visibility</p:attrName>
                                        </p:attrNameLst>
                                      </p:cBhvr>
                                      <p:to>
                                        <p:strVal val="hidden"/>
                                      </p:to>
                                    </p:set>
                                  </p:childTnLst>
                                </p:cTn>
                              </p:par>
                            </p:childTnLst>
                          </p:cTn>
                        </p:par>
                        <p:par>
                          <p:cTn id="144" fill="hold">
                            <p:stCondLst>
                              <p:cond delay="500"/>
                            </p:stCondLst>
                            <p:childTnLst>
                              <p:par>
                                <p:cTn id="145" presetID="22" presetClass="entr" presetSubtype="8" fill="hold" grpId="0" nodeType="afterEffect">
                                  <p:stCondLst>
                                    <p:cond delay="0"/>
                                  </p:stCondLst>
                                  <p:childTnLst>
                                    <p:set>
                                      <p:cBhvr>
                                        <p:cTn id="146" dur="1" fill="hold">
                                          <p:stCondLst>
                                            <p:cond delay="0"/>
                                          </p:stCondLst>
                                        </p:cTn>
                                        <p:tgtEl>
                                          <p:spTgt spid="77"/>
                                        </p:tgtEl>
                                        <p:attrNameLst>
                                          <p:attrName>style.visibility</p:attrName>
                                        </p:attrNameLst>
                                      </p:cBhvr>
                                      <p:to>
                                        <p:strVal val="visible"/>
                                      </p:to>
                                    </p:set>
                                    <p:animEffect transition="in" filter="wipe(left)">
                                      <p:cBhvr>
                                        <p:cTn id="147" dur="500"/>
                                        <p:tgtEl>
                                          <p:spTgt spid="77"/>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163"/>
                                        </p:tgtEl>
                                        <p:attrNameLst>
                                          <p:attrName>style.visibility</p:attrName>
                                        </p:attrNameLst>
                                      </p:cBhvr>
                                      <p:to>
                                        <p:strVal val="visible"/>
                                      </p:to>
                                    </p:set>
                                    <p:animEffect transition="in" filter="fade">
                                      <p:cBhvr>
                                        <p:cTn id="152" dur="500"/>
                                        <p:tgtEl>
                                          <p:spTgt spid="163"/>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8" fill="hold" grpId="0" nodeType="clickEffect">
                                  <p:stCondLst>
                                    <p:cond delay="0"/>
                                  </p:stCondLst>
                                  <p:childTnLst>
                                    <p:set>
                                      <p:cBhvr>
                                        <p:cTn id="156" dur="1" fill="hold">
                                          <p:stCondLst>
                                            <p:cond delay="0"/>
                                          </p:stCondLst>
                                        </p:cTn>
                                        <p:tgtEl>
                                          <p:spTgt spid="78"/>
                                        </p:tgtEl>
                                        <p:attrNameLst>
                                          <p:attrName>style.visibility</p:attrName>
                                        </p:attrNameLst>
                                      </p:cBhvr>
                                      <p:to>
                                        <p:strVal val="visible"/>
                                      </p:to>
                                    </p:set>
                                    <p:animEffect transition="in" filter="wipe(left)">
                                      <p:cBhvr>
                                        <p:cTn id="157" dur="500"/>
                                        <p:tgtEl>
                                          <p:spTgt spid="78"/>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8" fill="hold" grpId="0" nodeType="clickEffect">
                                  <p:stCondLst>
                                    <p:cond delay="0"/>
                                  </p:stCondLst>
                                  <p:childTnLst>
                                    <p:set>
                                      <p:cBhvr>
                                        <p:cTn id="161" dur="1" fill="hold">
                                          <p:stCondLst>
                                            <p:cond delay="0"/>
                                          </p:stCondLst>
                                        </p:cTn>
                                        <p:tgtEl>
                                          <p:spTgt spid="79"/>
                                        </p:tgtEl>
                                        <p:attrNameLst>
                                          <p:attrName>style.visibility</p:attrName>
                                        </p:attrNameLst>
                                      </p:cBhvr>
                                      <p:to>
                                        <p:strVal val="visible"/>
                                      </p:to>
                                    </p:set>
                                    <p:animEffect transition="in" filter="wipe(left)">
                                      <p:cBhvr>
                                        <p:cTn id="162" dur="500"/>
                                        <p:tgtEl>
                                          <p:spTgt spid="79"/>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8" fill="hold" grpId="0" nodeType="clickEffect">
                                  <p:stCondLst>
                                    <p:cond delay="0"/>
                                  </p:stCondLst>
                                  <p:childTnLst>
                                    <p:set>
                                      <p:cBhvr>
                                        <p:cTn id="166" dur="1" fill="hold">
                                          <p:stCondLst>
                                            <p:cond delay="0"/>
                                          </p:stCondLst>
                                        </p:cTn>
                                        <p:tgtEl>
                                          <p:spTgt spid="86"/>
                                        </p:tgtEl>
                                        <p:attrNameLst>
                                          <p:attrName>style.visibility</p:attrName>
                                        </p:attrNameLst>
                                      </p:cBhvr>
                                      <p:to>
                                        <p:strVal val="visible"/>
                                      </p:to>
                                    </p:set>
                                    <p:animEffect transition="in" filter="wipe(left)">
                                      <p:cBhvr>
                                        <p:cTn id="167" dur="500"/>
                                        <p:tgtEl>
                                          <p:spTgt spid="86"/>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grpId="0" nodeType="clickEffect">
                                  <p:stCondLst>
                                    <p:cond delay="0"/>
                                  </p:stCondLst>
                                  <p:childTnLst>
                                    <p:set>
                                      <p:cBhvr>
                                        <p:cTn id="171" dur="1" fill="hold">
                                          <p:stCondLst>
                                            <p:cond delay="0"/>
                                          </p:stCondLst>
                                        </p:cTn>
                                        <p:tgtEl>
                                          <p:spTgt spid="80"/>
                                        </p:tgtEl>
                                        <p:attrNameLst>
                                          <p:attrName>style.visibility</p:attrName>
                                        </p:attrNameLst>
                                      </p:cBhvr>
                                      <p:to>
                                        <p:strVal val="visible"/>
                                      </p:to>
                                    </p:set>
                                    <p:animEffect transition="in" filter="wipe(left)">
                                      <p:cBhvr>
                                        <p:cTn id="172" dur="500"/>
                                        <p:tgtEl>
                                          <p:spTgt spid="80"/>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xit" presetSubtype="0" fill="hold" nodeType="clickEffect">
                                  <p:stCondLst>
                                    <p:cond delay="0"/>
                                  </p:stCondLst>
                                  <p:childTnLst>
                                    <p:animEffect transition="out" filter="fade">
                                      <p:cBhvr>
                                        <p:cTn id="176" dur="500"/>
                                        <p:tgtEl>
                                          <p:spTgt spid="163"/>
                                        </p:tgtEl>
                                      </p:cBhvr>
                                    </p:animEffect>
                                    <p:set>
                                      <p:cBhvr>
                                        <p:cTn id="177" dur="1" fill="hold">
                                          <p:stCondLst>
                                            <p:cond delay="499"/>
                                          </p:stCondLst>
                                        </p:cTn>
                                        <p:tgtEl>
                                          <p:spTgt spid="163"/>
                                        </p:tgtEl>
                                        <p:attrNameLst>
                                          <p:attrName>style.visibility</p:attrName>
                                        </p:attrNameLst>
                                      </p:cBhvr>
                                      <p:to>
                                        <p:strVal val="hidden"/>
                                      </p:to>
                                    </p:set>
                                  </p:childTnLst>
                                </p:cTn>
                              </p:par>
                            </p:childTnLst>
                          </p:cTn>
                        </p:par>
                        <p:par>
                          <p:cTn id="178" fill="hold">
                            <p:stCondLst>
                              <p:cond delay="500"/>
                            </p:stCondLst>
                            <p:childTnLst>
                              <p:par>
                                <p:cTn id="179" presetID="22" presetClass="entr" presetSubtype="8" fill="hold" grpId="0" nodeType="afterEffect">
                                  <p:stCondLst>
                                    <p:cond delay="0"/>
                                  </p:stCondLst>
                                  <p:childTnLst>
                                    <p:set>
                                      <p:cBhvr>
                                        <p:cTn id="180" dur="1" fill="hold">
                                          <p:stCondLst>
                                            <p:cond delay="0"/>
                                          </p:stCondLst>
                                        </p:cTn>
                                        <p:tgtEl>
                                          <p:spTgt spid="81"/>
                                        </p:tgtEl>
                                        <p:attrNameLst>
                                          <p:attrName>style.visibility</p:attrName>
                                        </p:attrNameLst>
                                      </p:cBhvr>
                                      <p:to>
                                        <p:strVal val="visible"/>
                                      </p:to>
                                    </p:set>
                                    <p:animEffect transition="in" filter="wipe(left)">
                                      <p:cBhvr>
                                        <p:cTn id="181" dur="500"/>
                                        <p:tgtEl>
                                          <p:spTgt spid="81"/>
                                        </p:tgtEl>
                                      </p:cBhvr>
                                    </p:animEffect>
                                  </p:childTnLst>
                                </p:cTn>
                              </p:par>
                            </p:childTnLst>
                          </p:cTn>
                        </p:par>
                      </p:childTnLst>
                    </p:cTn>
                  </p:par>
                  <p:par>
                    <p:cTn id="182" fill="hold">
                      <p:stCondLst>
                        <p:cond delay="indefinite"/>
                      </p:stCondLst>
                      <p:childTnLst>
                        <p:par>
                          <p:cTn id="183" fill="hold">
                            <p:stCondLst>
                              <p:cond delay="0"/>
                            </p:stCondLst>
                            <p:childTnLst>
                              <p:par>
                                <p:cTn id="184" presetID="10" presetClass="entr" presetSubtype="0" fill="hold" nodeType="clickEffect">
                                  <p:stCondLst>
                                    <p:cond delay="0"/>
                                  </p:stCondLst>
                                  <p:childTnLst>
                                    <p:set>
                                      <p:cBhvr>
                                        <p:cTn id="185" dur="1" fill="hold">
                                          <p:stCondLst>
                                            <p:cond delay="0"/>
                                          </p:stCondLst>
                                        </p:cTn>
                                        <p:tgtEl>
                                          <p:spTgt spid="105"/>
                                        </p:tgtEl>
                                        <p:attrNameLst>
                                          <p:attrName>style.visibility</p:attrName>
                                        </p:attrNameLst>
                                      </p:cBhvr>
                                      <p:to>
                                        <p:strVal val="visible"/>
                                      </p:to>
                                    </p:set>
                                    <p:animEffect transition="in" filter="fade">
                                      <p:cBhvr>
                                        <p:cTn id="186" dur="500"/>
                                        <p:tgtEl>
                                          <p:spTgt spid="105"/>
                                        </p:tgtEl>
                                      </p:cBhvr>
                                    </p:animEffect>
                                  </p:childTnLst>
                                </p:cTn>
                              </p:par>
                            </p:childTnLst>
                          </p:cTn>
                        </p:par>
                      </p:childTnLst>
                    </p:cTn>
                  </p:par>
                  <p:par>
                    <p:cTn id="187" fill="hold">
                      <p:stCondLst>
                        <p:cond delay="indefinite"/>
                      </p:stCondLst>
                      <p:childTnLst>
                        <p:par>
                          <p:cTn id="188" fill="hold">
                            <p:stCondLst>
                              <p:cond delay="0"/>
                            </p:stCondLst>
                            <p:childTnLst>
                              <p:par>
                                <p:cTn id="189" presetID="22" presetClass="entr" presetSubtype="8" fill="hold" grpId="0" nodeType="clickEffect">
                                  <p:stCondLst>
                                    <p:cond delay="0"/>
                                  </p:stCondLst>
                                  <p:childTnLst>
                                    <p:set>
                                      <p:cBhvr>
                                        <p:cTn id="190" dur="1" fill="hold">
                                          <p:stCondLst>
                                            <p:cond delay="0"/>
                                          </p:stCondLst>
                                        </p:cTn>
                                        <p:tgtEl>
                                          <p:spTgt spid="82"/>
                                        </p:tgtEl>
                                        <p:attrNameLst>
                                          <p:attrName>style.visibility</p:attrName>
                                        </p:attrNameLst>
                                      </p:cBhvr>
                                      <p:to>
                                        <p:strVal val="visible"/>
                                      </p:to>
                                    </p:set>
                                    <p:animEffect transition="in" filter="wipe(left)">
                                      <p:cBhvr>
                                        <p:cTn id="191" dur="500"/>
                                        <p:tgtEl>
                                          <p:spTgt spid="82"/>
                                        </p:tgtEl>
                                      </p:cBhvr>
                                    </p:animEffect>
                                  </p:childTnLst>
                                </p:cTn>
                              </p:par>
                            </p:childTnLst>
                          </p:cTn>
                        </p:par>
                      </p:childTnLst>
                    </p:cTn>
                  </p:par>
                  <p:par>
                    <p:cTn id="192" fill="hold">
                      <p:stCondLst>
                        <p:cond delay="indefinite"/>
                      </p:stCondLst>
                      <p:childTnLst>
                        <p:par>
                          <p:cTn id="193" fill="hold">
                            <p:stCondLst>
                              <p:cond delay="0"/>
                            </p:stCondLst>
                            <p:childTnLst>
                              <p:par>
                                <p:cTn id="194" presetID="22" presetClass="entr" presetSubtype="8" fill="hold" grpId="0" nodeType="clickEffect">
                                  <p:stCondLst>
                                    <p:cond delay="0"/>
                                  </p:stCondLst>
                                  <p:childTnLst>
                                    <p:set>
                                      <p:cBhvr>
                                        <p:cTn id="195" dur="1" fill="hold">
                                          <p:stCondLst>
                                            <p:cond delay="0"/>
                                          </p:stCondLst>
                                        </p:cTn>
                                        <p:tgtEl>
                                          <p:spTgt spid="83"/>
                                        </p:tgtEl>
                                        <p:attrNameLst>
                                          <p:attrName>style.visibility</p:attrName>
                                        </p:attrNameLst>
                                      </p:cBhvr>
                                      <p:to>
                                        <p:strVal val="visible"/>
                                      </p:to>
                                    </p:set>
                                    <p:animEffect transition="in" filter="wipe(left)">
                                      <p:cBhvr>
                                        <p:cTn id="196" dur="500"/>
                                        <p:tgtEl>
                                          <p:spTgt spid="83"/>
                                        </p:tgtEl>
                                      </p:cBhvr>
                                    </p:animEffect>
                                  </p:childTnLst>
                                </p:cTn>
                              </p:par>
                            </p:childTnLst>
                          </p:cTn>
                        </p:par>
                      </p:childTnLst>
                    </p:cTn>
                  </p:par>
                  <p:par>
                    <p:cTn id="197" fill="hold">
                      <p:stCondLst>
                        <p:cond delay="indefinite"/>
                      </p:stCondLst>
                      <p:childTnLst>
                        <p:par>
                          <p:cTn id="198" fill="hold">
                            <p:stCondLst>
                              <p:cond delay="0"/>
                            </p:stCondLst>
                            <p:childTnLst>
                              <p:par>
                                <p:cTn id="199" presetID="22" presetClass="entr" presetSubtype="8" fill="hold" grpId="0" nodeType="clickEffect">
                                  <p:stCondLst>
                                    <p:cond delay="0"/>
                                  </p:stCondLst>
                                  <p:childTnLst>
                                    <p:set>
                                      <p:cBhvr>
                                        <p:cTn id="200" dur="1" fill="hold">
                                          <p:stCondLst>
                                            <p:cond delay="0"/>
                                          </p:stCondLst>
                                        </p:cTn>
                                        <p:tgtEl>
                                          <p:spTgt spid="87"/>
                                        </p:tgtEl>
                                        <p:attrNameLst>
                                          <p:attrName>style.visibility</p:attrName>
                                        </p:attrNameLst>
                                      </p:cBhvr>
                                      <p:to>
                                        <p:strVal val="visible"/>
                                      </p:to>
                                    </p:set>
                                    <p:animEffect transition="in" filter="wipe(left)">
                                      <p:cBhvr>
                                        <p:cTn id="201" dur="500"/>
                                        <p:tgtEl>
                                          <p:spTgt spid="87"/>
                                        </p:tgtEl>
                                      </p:cBhvr>
                                    </p:animEffect>
                                  </p:childTnLst>
                                </p:cTn>
                              </p:par>
                            </p:childTnLst>
                          </p:cTn>
                        </p:par>
                      </p:childTnLst>
                    </p:cTn>
                  </p:par>
                  <p:par>
                    <p:cTn id="202" fill="hold">
                      <p:stCondLst>
                        <p:cond delay="indefinite"/>
                      </p:stCondLst>
                      <p:childTnLst>
                        <p:par>
                          <p:cTn id="203" fill="hold">
                            <p:stCondLst>
                              <p:cond delay="0"/>
                            </p:stCondLst>
                            <p:childTnLst>
                              <p:par>
                                <p:cTn id="204" presetID="22" presetClass="entr" presetSubtype="8" fill="hold" grpId="0" nodeType="clickEffect">
                                  <p:stCondLst>
                                    <p:cond delay="0"/>
                                  </p:stCondLst>
                                  <p:childTnLst>
                                    <p:set>
                                      <p:cBhvr>
                                        <p:cTn id="205" dur="1" fill="hold">
                                          <p:stCondLst>
                                            <p:cond delay="0"/>
                                          </p:stCondLst>
                                        </p:cTn>
                                        <p:tgtEl>
                                          <p:spTgt spid="84"/>
                                        </p:tgtEl>
                                        <p:attrNameLst>
                                          <p:attrName>style.visibility</p:attrName>
                                        </p:attrNameLst>
                                      </p:cBhvr>
                                      <p:to>
                                        <p:strVal val="visible"/>
                                      </p:to>
                                    </p:set>
                                    <p:animEffect transition="in" filter="wipe(left)">
                                      <p:cBhvr>
                                        <p:cTn id="206" dur="500"/>
                                        <p:tgtEl>
                                          <p:spTgt spid="84"/>
                                        </p:tgtEl>
                                      </p:cBhvr>
                                    </p:animEffect>
                                  </p:childTnLst>
                                </p:cTn>
                              </p:par>
                            </p:childTnLst>
                          </p:cTn>
                        </p:par>
                      </p:childTnLst>
                    </p:cTn>
                  </p:par>
                  <p:par>
                    <p:cTn id="207" fill="hold">
                      <p:stCondLst>
                        <p:cond delay="indefinite"/>
                      </p:stCondLst>
                      <p:childTnLst>
                        <p:par>
                          <p:cTn id="208" fill="hold">
                            <p:stCondLst>
                              <p:cond delay="0"/>
                            </p:stCondLst>
                            <p:childTnLst>
                              <p:par>
                                <p:cTn id="209" presetID="10" presetClass="exit" presetSubtype="0" fill="hold" nodeType="clickEffect">
                                  <p:stCondLst>
                                    <p:cond delay="0"/>
                                  </p:stCondLst>
                                  <p:childTnLst>
                                    <p:animEffect transition="out" filter="fade">
                                      <p:cBhvr>
                                        <p:cTn id="210" dur="500"/>
                                        <p:tgtEl>
                                          <p:spTgt spid="105"/>
                                        </p:tgtEl>
                                      </p:cBhvr>
                                    </p:animEffect>
                                    <p:set>
                                      <p:cBhvr>
                                        <p:cTn id="211" dur="1" fill="hold">
                                          <p:stCondLst>
                                            <p:cond delay="499"/>
                                          </p:stCondLst>
                                        </p:cTn>
                                        <p:tgtEl>
                                          <p:spTgt spid="105"/>
                                        </p:tgtEl>
                                        <p:attrNameLst>
                                          <p:attrName>style.visibility</p:attrName>
                                        </p:attrNameLst>
                                      </p:cBhvr>
                                      <p:to>
                                        <p:strVal val="hidden"/>
                                      </p:to>
                                    </p:set>
                                  </p:childTnLst>
                                </p:cTn>
                              </p:par>
                            </p:childTnLst>
                          </p:cTn>
                        </p:par>
                        <p:par>
                          <p:cTn id="212" fill="hold">
                            <p:stCondLst>
                              <p:cond delay="500"/>
                            </p:stCondLst>
                            <p:childTnLst>
                              <p:par>
                                <p:cTn id="213" presetID="10" presetClass="entr" presetSubtype="0" fill="hold" nodeType="afterEffect">
                                  <p:stCondLst>
                                    <p:cond delay="0"/>
                                  </p:stCondLst>
                                  <p:childTnLst>
                                    <p:set>
                                      <p:cBhvr>
                                        <p:cTn id="214" dur="1" fill="hold">
                                          <p:stCondLst>
                                            <p:cond delay="0"/>
                                          </p:stCondLst>
                                        </p:cTn>
                                        <p:tgtEl>
                                          <p:spTgt spid="108"/>
                                        </p:tgtEl>
                                        <p:attrNameLst>
                                          <p:attrName>style.visibility</p:attrName>
                                        </p:attrNameLst>
                                      </p:cBhvr>
                                      <p:to>
                                        <p:strVal val="visible"/>
                                      </p:to>
                                    </p:set>
                                    <p:animEffect transition="in" filter="fade">
                                      <p:cBhvr>
                                        <p:cTn id="215" dur="500"/>
                                        <p:tgtEl>
                                          <p:spTgt spid="108"/>
                                        </p:tgtEl>
                                      </p:cBhvr>
                                    </p:animEffect>
                                  </p:childTnLst>
                                </p:cTn>
                              </p:par>
                            </p:childTnLst>
                          </p:cTn>
                        </p:par>
                      </p:childTnLst>
                    </p:cTn>
                  </p:par>
                  <p:par>
                    <p:cTn id="216" fill="hold">
                      <p:stCondLst>
                        <p:cond delay="indefinite"/>
                      </p:stCondLst>
                      <p:childTnLst>
                        <p:par>
                          <p:cTn id="217" fill="hold">
                            <p:stCondLst>
                              <p:cond delay="0"/>
                            </p:stCondLst>
                            <p:childTnLst>
                              <p:par>
                                <p:cTn id="218" presetID="10" presetClass="exit" presetSubtype="0" fill="hold" nodeType="clickEffect">
                                  <p:stCondLst>
                                    <p:cond delay="0"/>
                                  </p:stCondLst>
                                  <p:childTnLst>
                                    <p:animEffect transition="out" filter="fade">
                                      <p:cBhvr>
                                        <p:cTn id="219" dur="500"/>
                                        <p:tgtEl>
                                          <p:spTgt spid="108"/>
                                        </p:tgtEl>
                                      </p:cBhvr>
                                    </p:animEffect>
                                    <p:set>
                                      <p:cBhvr>
                                        <p:cTn id="220" dur="1" fill="hold">
                                          <p:stCondLst>
                                            <p:cond delay="499"/>
                                          </p:stCondLst>
                                        </p:cTn>
                                        <p:tgtEl>
                                          <p:spTgt spid="108"/>
                                        </p:tgtEl>
                                        <p:attrNameLst>
                                          <p:attrName>style.visibility</p:attrName>
                                        </p:attrNameLst>
                                      </p:cBhvr>
                                      <p:to>
                                        <p:strVal val="hidden"/>
                                      </p:to>
                                    </p:set>
                                  </p:childTnLst>
                                </p:cTn>
                              </p:par>
                            </p:childTnLst>
                          </p:cTn>
                        </p:par>
                        <p:par>
                          <p:cTn id="221" fill="hold">
                            <p:stCondLst>
                              <p:cond delay="500"/>
                            </p:stCondLst>
                            <p:childTnLst>
                              <p:par>
                                <p:cTn id="222" presetID="22" presetClass="entr" presetSubtype="1" fill="hold" grpId="0" nodeType="afterEffect">
                                  <p:stCondLst>
                                    <p:cond delay="0"/>
                                  </p:stCondLst>
                                  <p:childTnLst>
                                    <p:set>
                                      <p:cBhvr>
                                        <p:cTn id="223" dur="1" fill="hold">
                                          <p:stCondLst>
                                            <p:cond delay="0"/>
                                          </p:stCondLst>
                                        </p:cTn>
                                        <p:tgtEl>
                                          <p:spTgt spid="37"/>
                                        </p:tgtEl>
                                        <p:attrNameLst>
                                          <p:attrName>style.visibility</p:attrName>
                                        </p:attrNameLst>
                                      </p:cBhvr>
                                      <p:to>
                                        <p:strVal val="visible"/>
                                      </p:to>
                                    </p:set>
                                    <p:animEffect transition="in" filter="wipe(up)">
                                      <p:cBhvr>
                                        <p:cTn id="224" dur="500"/>
                                        <p:tgtEl>
                                          <p:spTgt spid="37"/>
                                        </p:tgtEl>
                                      </p:cBhvr>
                                    </p:animEffect>
                                  </p:childTnLst>
                                </p:cTn>
                              </p:par>
                            </p:childTnLst>
                          </p:cTn>
                        </p:par>
                      </p:childTnLst>
                    </p:cTn>
                  </p:par>
                  <p:par>
                    <p:cTn id="225" fill="hold">
                      <p:stCondLst>
                        <p:cond delay="indefinite"/>
                      </p:stCondLst>
                      <p:childTnLst>
                        <p:par>
                          <p:cTn id="226" fill="hold">
                            <p:stCondLst>
                              <p:cond delay="0"/>
                            </p:stCondLst>
                            <p:childTnLst>
                              <p:par>
                                <p:cTn id="227" presetID="22" presetClass="entr" presetSubtype="1" fill="hold" grpId="0" nodeType="clickEffect">
                                  <p:stCondLst>
                                    <p:cond delay="0"/>
                                  </p:stCondLst>
                                  <p:childTnLst>
                                    <p:set>
                                      <p:cBhvr>
                                        <p:cTn id="228" dur="1" fill="hold">
                                          <p:stCondLst>
                                            <p:cond delay="0"/>
                                          </p:stCondLst>
                                        </p:cTn>
                                        <p:tgtEl>
                                          <p:spTgt spid="36"/>
                                        </p:tgtEl>
                                        <p:attrNameLst>
                                          <p:attrName>style.visibility</p:attrName>
                                        </p:attrNameLst>
                                      </p:cBhvr>
                                      <p:to>
                                        <p:strVal val="visible"/>
                                      </p:to>
                                    </p:set>
                                    <p:animEffect transition="in" filter="wipe(up)">
                                      <p:cBhvr>
                                        <p:cTn id="229" dur="500"/>
                                        <p:tgtEl>
                                          <p:spTgt spid="36"/>
                                        </p:tgtEl>
                                      </p:cBhvr>
                                    </p:animEffect>
                                  </p:childTnLst>
                                </p:cTn>
                              </p:par>
                            </p:childTnLst>
                          </p:cTn>
                        </p:par>
                      </p:childTnLst>
                    </p:cTn>
                  </p:par>
                  <p:par>
                    <p:cTn id="230" fill="hold">
                      <p:stCondLst>
                        <p:cond delay="indefinite"/>
                      </p:stCondLst>
                      <p:childTnLst>
                        <p:par>
                          <p:cTn id="231" fill="hold">
                            <p:stCondLst>
                              <p:cond delay="0"/>
                            </p:stCondLst>
                            <p:childTnLst>
                              <p:par>
                                <p:cTn id="232" presetID="10" presetClass="entr" presetSubtype="0" fill="hold" nodeType="clickEffect">
                                  <p:stCondLst>
                                    <p:cond delay="0"/>
                                  </p:stCondLst>
                                  <p:childTnLst>
                                    <p:set>
                                      <p:cBhvr>
                                        <p:cTn id="233" dur="1" fill="hold">
                                          <p:stCondLst>
                                            <p:cond delay="0"/>
                                          </p:stCondLst>
                                        </p:cTn>
                                        <p:tgtEl>
                                          <p:spTgt spid="111"/>
                                        </p:tgtEl>
                                        <p:attrNameLst>
                                          <p:attrName>style.visibility</p:attrName>
                                        </p:attrNameLst>
                                      </p:cBhvr>
                                      <p:to>
                                        <p:strVal val="visible"/>
                                      </p:to>
                                    </p:set>
                                    <p:animEffect transition="in" filter="fade">
                                      <p:cBhvr>
                                        <p:cTn id="234" dur="500"/>
                                        <p:tgtEl>
                                          <p:spTgt spid="111"/>
                                        </p:tgtEl>
                                      </p:cBhvr>
                                    </p:animEffect>
                                  </p:childTnLst>
                                </p:cTn>
                              </p:par>
                            </p:childTnLst>
                          </p:cTn>
                        </p:par>
                      </p:childTnLst>
                    </p:cTn>
                  </p:par>
                  <p:par>
                    <p:cTn id="235" fill="hold">
                      <p:stCondLst>
                        <p:cond delay="indefinite"/>
                      </p:stCondLst>
                      <p:childTnLst>
                        <p:par>
                          <p:cTn id="236" fill="hold">
                            <p:stCondLst>
                              <p:cond delay="0"/>
                            </p:stCondLst>
                            <p:childTnLst>
                              <p:par>
                                <p:cTn id="237" presetID="10" presetClass="exit" presetSubtype="0" fill="hold" nodeType="clickEffect">
                                  <p:stCondLst>
                                    <p:cond delay="0"/>
                                  </p:stCondLst>
                                  <p:childTnLst>
                                    <p:animEffect transition="out" filter="fade">
                                      <p:cBhvr>
                                        <p:cTn id="238" dur="500"/>
                                        <p:tgtEl>
                                          <p:spTgt spid="111"/>
                                        </p:tgtEl>
                                      </p:cBhvr>
                                    </p:animEffect>
                                    <p:set>
                                      <p:cBhvr>
                                        <p:cTn id="239" dur="1" fill="hold">
                                          <p:stCondLst>
                                            <p:cond delay="499"/>
                                          </p:stCondLst>
                                        </p:cTn>
                                        <p:tgtEl>
                                          <p:spTgt spid="111"/>
                                        </p:tgtEl>
                                        <p:attrNameLst>
                                          <p:attrName>style.visibility</p:attrName>
                                        </p:attrNameLst>
                                      </p:cBhvr>
                                      <p:to>
                                        <p:strVal val="hidden"/>
                                      </p:to>
                                    </p:set>
                                  </p:childTnLst>
                                </p:cTn>
                              </p:par>
                            </p:childTnLst>
                          </p:cTn>
                        </p:par>
                        <p:par>
                          <p:cTn id="240" fill="hold">
                            <p:stCondLst>
                              <p:cond delay="500"/>
                            </p:stCondLst>
                            <p:childTnLst>
                              <p:par>
                                <p:cTn id="241" presetID="10" presetClass="entr" presetSubtype="0" fill="hold" nodeType="afterEffect">
                                  <p:stCondLst>
                                    <p:cond delay="0"/>
                                  </p:stCondLst>
                                  <p:childTnLst>
                                    <p:set>
                                      <p:cBhvr>
                                        <p:cTn id="242" dur="1" fill="hold">
                                          <p:stCondLst>
                                            <p:cond delay="0"/>
                                          </p:stCondLst>
                                        </p:cTn>
                                        <p:tgtEl>
                                          <p:spTgt spid="114"/>
                                        </p:tgtEl>
                                        <p:attrNameLst>
                                          <p:attrName>style.visibility</p:attrName>
                                        </p:attrNameLst>
                                      </p:cBhvr>
                                      <p:to>
                                        <p:strVal val="visible"/>
                                      </p:to>
                                    </p:set>
                                    <p:animEffect transition="in" filter="fade">
                                      <p:cBhvr>
                                        <p:cTn id="243" dur="500"/>
                                        <p:tgtEl>
                                          <p:spTgt spid="114"/>
                                        </p:tgtEl>
                                      </p:cBhvr>
                                    </p:animEffect>
                                  </p:childTnLst>
                                </p:cTn>
                              </p:par>
                            </p:childTnLst>
                          </p:cTn>
                        </p:par>
                      </p:childTnLst>
                    </p:cTn>
                  </p:par>
                  <p:par>
                    <p:cTn id="244" fill="hold">
                      <p:stCondLst>
                        <p:cond delay="indefinite"/>
                      </p:stCondLst>
                      <p:childTnLst>
                        <p:par>
                          <p:cTn id="245" fill="hold">
                            <p:stCondLst>
                              <p:cond delay="0"/>
                            </p:stCondLst>
                            <p:childTnLst>
                              <p:par>
                                <p:cTn id="246" presetID="10" presetClass="exit" presetSubtype="0" fill="hold" nodeType="clickEffect">
                                  <p:stCondLst>
                                    <p:cond delay="0"/>
                                  </p:stCondLst>
                                  <p:childTnLst>
                                    <p:animEffect transition="out" filter="fade">
                                      <p:cBhvr>
                                        <p:cTn id="247" dur="500"/>
                                        <p:tgtEl>
                                          <p:spTgt spid="114"/>
                                        </p:tgtEl>
                                      </p:cBhvr>
                                    </p:animEffect>
                                    <p:set>
                                      <p:cBhvr>
                                        <p:cTn id="248" dur="1" fill="hold">
                                          <p:stCondLst>
                                            <p:cond delay="499"/>
                                          </p:stCondLst>
                                        </p:cTn>
                                        <p:tgtEl>
                                          <p:spTgt spid="114"/>
                                        </p:tgtEl>
                                        <p:attrNameLst>
                                          <p:attrName>style.visibility</p:attrName>
                                        </p:attrNameLst>
                                      </p:cBhvr>
                                      <p:to>
                                        <p:strVal val="hidden"/>
                                      </p:to>
                                    </p:set>
                                  </p:childTnLst>
                                </p:cTn>
                              </p:par>
                            </p:childTnLst>
                          </p:cTn>
                        </p:par>
                      </p:childTnLst>
                    </p:cTn>
                  </p:par>
                  <p:par>
                    <p:cTn id="249" fill="hold">
                      <p:stCondLst>
                        <p:cond delay="indefinite"/>
                      </p:stCondLst>
                      <p:childTnLst>
                        <p:par>
                          <p:cTn id="250" fill="hold">
                            <p:stCondLst>
                              <p:cond delay="0"/>
                            </p:stCondLst>
                            <p:childTnLst>
                              <p:par>
                                <p:cTn id="251" presetID="10" presetClass="entr" presetSubtype="0" fill="hold" nodeType="clickEffect">
                                  <p:stCondLst>
                                    <p:cond delay="0"/>
                                  </p:stCondLst>
                                  <p:childTnLst>
                                    <p:set>
                                      <p:cBhvr>
                                        <p:cTn id="252" dur="1" fill="hold">
                                          <p:stCondLst>
                                            <p:cond delay="0"/>
                                          </p:stCondLst>
                                        </p:cTn>
                                        <p:tgtEl>
                                          <p:spTgt spid="172"/>
                                        </p:tgtEl>
                                        <p:attrNameLst>
                                          <p:attrName>style.visibility</p:attrName>
                                        </p:attrNameLst>
                                      </p:cBhvr>
                                      <p:to>
                                        <p:strVal val="visible"/>
                                      </p:to>
                                    </p:set>
                                    <p:animEffect transition="in" filter="fade">
                                      <p:cBhvr>
                                        <p:cTn id="253" dur="500"/>
                                        <p:tgtEl>
                                          <p:spTgt spid="172"/>
                                        </p:tgtEl>
                                      </p:cBhvr>
                                    </p:animEffect>
                                  </p:childTnLst>
                                </p:cTn>
                              </p:par>
                            </p:childTnLst>
                          </p:cTn>
                        </p:par>
                      </p:childTnLst>
                    </p:cTn>
                  </p:par>
                  <p:par>
                    <p:cTn id="254" fill="hold">
                      <p:stCondLst>
                        <p:cond delay="indefinite"/>
                      </p:stCondLst>
                      <p:childTnLst>
                        <p:par>
                          <p:cTn id="255" fill="hold">
                            <p:stCondLst>
                              <p:cond delay="0"/>
                            </p:stCondLst>
                            <p:childTnLst>
                              <p:par>
                                <p:cTn id="256" presetID="10" presetClass="exit" presetSubtype="0" fill="hold" grpId="1" nodeType="clickEffect">
                                  <p:stCondLst>
                                    <p:cond delay="0"/>
                                  </p:stCondLst>
                                  <p:childTnLst>
                                    <p:animEffect transition="out" filter="fade">
                                      <p:cBhvr>
                                        <p:cTn id="257" dur="500"/>
                                        <p:tgtEl>
                                          <p:spTgt spid="41"/>
                                        </p:tgtEl>
                                      </p:cBhvr>
                                    </p:animEffect>
                                    <p:set>
                                      <p:cBhvr>
                                        <p:cTn id="258" dur="1" fill="hold">
                                          <p:stCondLst>
                                            <p:cond delay="499"/>
                                          </p:stCondLst>
                                        </p:cTn>
                                        <p:tgtEl>
                                          <p:spTgt spid="41"/>
                                        </p:tgtEl>
                                        <p:attrNameLst>
                                          <p:attrName>style.visibility</p:attrName>
                                        </p:attrNameLst>
                                      </p:cBhvr>
                                      <p:to>
                                        <p:strVal val="hidden"/>
                                      </p:to>
                                    </p:set>
                                  </p:childTnLst>
                                </p:cTn>
                              </p:par>
                              <p:par>
                                <p:cTn id="259" presetID="10" presetClass="exit" presetSubtype="0" fill="hold" grpId="1" nodeType="withEffect">
                                  <p:stCondLst>
                                    <p:cond delay="0"/>
                                  </p:stCondLst>
                                  <p:childTnLst>
                                    <p:animEffect transition="out" filter="fade">
                                      <p:cBhvr>
                                        <p:cTn id="260" dur="500"/>
                                        <p:tgtEl>
                                          <p:spTgt spid="43"/>
                                        </p:tgtEl>
                                      </p:cBhvr>
                                    </p:animEffect>
                                    <p:set>
                                      <p:cBhvr>
                                        <p:cTn id="261" dur="1" fill="hold">
                                          <p:stCondLst>
                                            <p:cond delay="499"/>
                                          </p:stCondLst>
                                        </p:cTn>
                                        <p:tgtEl>
                                          <p:spTgt spid="43"/>
                                        </p:tgtEl>
                                        <p:attrNameLst>
                                          <p:attrName>style.visibility</p:attrName>
                                        </p:attrNameLst>
                                      </p:cBhvr>
                                      <p:to>
                                        <p:strVal val="hidden"/>
                                      </p:to>
                                    </p:set>
                                  </p:childTnLst>
                                </p:cTn>
                              </p:par>
                            </p:childTnLst>
                          </p:cTn>
                        </p:par>
                        <p:par>
                          <p:cTn id="262" fill="hold">
                            <p:stCondLst>
                              <p:cond delay="500"/>
                            </p:stCondLst>
                            <p:childTnLst>
                              <p:par>
                                <p:cTn id="263" presetID="22" presetClass="entr" presetSubtype="8" fill="hold" grpId="0" nodeType="afterEffect">
                                  <p:stCondLst>
                                    <p:cond delay="0"/>
                                  </p:stCondLst>
                                  <p:childTnLst>
                                    <p:set>
                                      <p:cBhvr>
                                        <p:cTn id="264" dur="1" fill="hold">
                                          <p:stCondLst>
                                            <p:cond delay="0"/>
                                          </p:stCondLst>
                                        </p:cTn>
                                        <p:tgtEl>
                                          <p:spTgt spid="129"/>
                                        </p:tgtEl>
                                        <p:attrNameLst>
                                          <p:attrName>style.visibility</p:attrName>
                                        </p:attrNameLst>
                                      </p:cBhvr>
                                      <p:to>
                                        <p:strVal val="visible"/>
                                      </p:to>
                                    </p:set>
                                    <p:animEffect transition="in" filter="wipe(left)">
                                      <p:cBhvr>
                                        <p:cTn id="265" dur="500"/>
                                        <p:tgtEl>
                                          <p:spTgt spid="129"/>
                                        </p:tgtEl>
                                      </p:cBhvr>
                                    </p:animEffect>
                                  </p:childTnLst>
                                </p:cTn>
                              </p:par>
                            </p:childTnLst>
                          </p:cTn>
                        </p:par>
                        <p:par>
                          <p:cTn id="266" fill="hold">
                            <p:stCondLst>
                              <p:cond delay="1000"/>
                            </p:stCondLst>
                            <p:childTnLst>
                              <p:par>
                                <p:cTn id="267" presetID="22" presetClass="entr" presetSubtype="8" fill="hold" grpId="0" nodeType="afterEffect">
                                  <p:stCondLst>
                                    <p:cond delay="0"/>
                                  </p:stCondLst>
                                  <p:childTnLst>
                                    <p:set>
                                      <p:cBhvr>
                                        <p:cTn id="268" dur="1" fill="hold">
                                          <p:stCondLst>
                                            <p:cond delay="0"/>
                                          </p:stCondLst>
                                        </p:cTn>
                                        <p:tgtEl>
                                          <p:spTgt spid="130"/>
                                        </p:tgtEl>
                                        <p:attrNameLst>
                                          <p:attrName>style.visibility</p:attrName>
                                        </p:attrNameLst>
                                      </p:cBhvr>
                                      <p:to>
                                        <p:strVal val="visible"/>
                                      </p:to>
                                    </p:set>
                                    <p:animEffect transition="in" filter="wipe(left)">
                                      <p:cBhvr>
                                        <p:cTn id="269" dur="500"/>
                                        <p:tgtEl>
                                          <p:spTgt spid="130"/>
                                        </p:tgtEl>
                                      </p:cBhvr>
                                    </p:animEffect>
                                  </p:childTnLst>
                                </p:cTn>
                              </p:par>
                            </p:childTnLst>
                          </p:cTn>
                        </p:par>
                      </p:childTnLst>
                    </p:cTn>
                  </p:par>
                  <p:par>
                    <p:cTn id="270" fill="hold">
                      <p:stCondLst>
                        <p:cond delay="indefinite"/>
                      </p:stCondLst>
                      <p:childTnLst>
                        <p:par>
                          <p:cTn id="271" fill="hold">
                            <p:stCondLst>
                              <p:cond delay="0"/>
                            </p:stCondLst>
                            <p:childTnLst>
                              <p:par>
                                <p:cTn id="272" presetID="10" presetClass="exit" presetSubtype="0" fill="hold" nodeType="clickEffect">
                                  <p:stCondLst>
                                    <p:cond delay="0"/>
                                  </p:stCondLst>
                                  <p:childTnLst>
                                    <p:animEffect transition="out" filter="fade">
                                      <p:cBhvr>
                                        <p:cTn id="273" dur="500"/>
                                        <p:tgtEl>
                                          <p:spTgt spid="172"/>
                                        </p:tgtEl>
                                      </p:cBhvr>
                                    </p:animEffect>
                                    <p:set>
                                      <p:cBhvr>
                                        <p:cTn id="274" dur="1" fill="hold">
                                          <p:stCondLst>
                                            <p:cond delay="499"/>
                                          </p:stCondLst>
                                        </p:cTn>
                                        <p:tgtEl>
                                          <p:spTgt spid="172"/>
                                        </p:tgtEl>
                                        <p:attrNameLst>
                                          <p:attrName>style.visibility</p:attrName>
                                        </p:attrNameLst>
                                      </p:cBhvr>
                                      <p:to>
                                        <p:strVal val="hidden"/>
                                      </p:to>
                                    </p:set>
                                  </p:childTnLst>
                                </p:cTn>
                              </p:par>
                              <p:par>
                                <p:cTn id="275" presetID="10" presetClass="exit" presetSubtype="0" fill="hold" grpId="1" nodeType="withEffect">
                                  <p:stCondLst>
                                    <p:cond delay="0"/>
                                  </p:stCondLst>
                                  <p:childTnLst>
                                    <p:animEffect transition="out" filter="fade">
                                      <p:cBhvr>
                                        <p:cTn id="276" dur="500"/>
                                        <p:tgtEl>
                                          <p:spTgt spid="36"/>
                                        </p:tgtEl>
                                      </p:cBhvr>
                                    </p:animEffect>
                                    <p:set>
                                      <p:cBhvr>
                                        <p:cTn id="277" dur="1" fill="hold">
                                          <p:stCondLst>
                                            <p:cond delay="499"/>
                                          </p:stCondLst>
                                        </p:cTn>
                                        <p:tgtEl>
                                          <p:spTgt spid="36"/>
                                        </p:tgtEl>
                                        <p:attrNameLst>
                                          <p:attrName>style.visibility</p:attrName>
                                        </p:attrNameLst>
                                      </p:cBhvr>
                                      <p:to>
                                        <p:strVal val="hidden"/>
                                      </p:to>
                                    </p:set>
                                  </p:childTnLst>
                                </p:cTn>
                              </p:par>
                              <p:par>
                                <p:cTn id="278" presetID="10" presetClass="exit" presetSubtype="0" fill="hold" grpId="1" nodeType="withEffect">
                                  <p:stCondLst>
                                    <p:cond delay="0"/>
                                  </p:stCondLst>
                                  <p:childTnLst>
                                    <p:animEffect transition="out" filter="fade">
                                      <p:cBhvr>
                                        <p:cTn id="279" dur="500"/>
                                        <p:tgtEl>
                                          <p:spTgt spid="37"/>
                                        </p:tgtEl>
                                      </p:cBhvr>
                                    </p:animEffect>
                                    <p:set>
                                      <p:cBhvr>
                                        <p:cTn id="280" dur="1" fill="hold">
                                          <p:stCondLst>
                                            <p:cond delay="499"/>
                                          </p:stCondLst>
                                        </p:cTn>
                                        <p:tgtEl>
                                          <p:spTgt spid="37"/>
                                        </p:tgtEl>
                                        <p:attrNameLst>
                                          <p:attrName>style.visibility</p:attrName>
                                        </p:attrNameLst>
                                      </p:cBhvr>
                                      <p:to>
                                        <p:strVal val="hidden"/>
                                      </p:to>
                                    </p:set>
                                  </p:childTnLst>
                                </p:cTn>
                              </p:par>
                            </p:childTnLst>
                          </p:cTn>
                        </p:par>
                        <p:par>
                          <p:cTn id="281" fill="hold">
                            <p:stCondLst>
                              <p:cond delay="500"/>
                            </p:stCondLst>
                            <p:childTnLst>
                              <p:par>
                                <p:cTn id="282" presetID="22" presetClass="entr" presetSubtype="8" fill="hold" grpId="0" nodeType="afterEffect">
                                  <p:stCondLst>
                                    <p:cond delay="0"/>
                                  </p:stCondLst>
                                  <p:childTnLst>
                                    <p:set>
                                      <p:cBhvr>
                                        <p:cTn id="283" dur="1" fill="hold">
                                          <p:stCondLst>
                                            <p:cond delay="0"/>
                                          </p:stCondLst>
                                        </p:cTn>
                                        <p:tgtEl>
                                          <p:spTgt spid="125"/>
                                        </p:tgtEl>
                                        <p:attrNameLst>
                                          <p:attrName>style.visibility</p:attrName>
                                        </p:attrNameLst>
                                      </p:cBhvr>
                                      <p:to>
                                        <p:strVal val="visible"/>
                                      </p:to>
                                    </p:set>
                                    <p:animEffect transition="in" filter="wipe(left)">
                                      <p:cBhvr>
                                        <p:cTn id="284" dur="500"/>
                                        <p:tgtEl>
                                          <p:spTgt spid="125"/>
                                        </p:tgtEl>
                                      </p:cBhvr>
                                    </p:animEffect>
                                  </p:childTnLst>
                                </p:cTn>
                              </p:par>
                            </p:childTnLst>
                          </p:cTn>
                        </p:par>
                      </p:childTnLst>
                    </p:cTn>
                  </p:par>
                  <p:par>
                    <p:cTn id="285" fill="hold">
                      <p:stCondLst>
                        <p:cond delay="indefinite"/>
                      </p:stCondLst>
                      <p:childTnLst>
                        <p:par>
                          <p:cTn id="286" fill="hold">
                            <p:stCondLst>
                              <p:cond delay="0"/>
                            </p:stCondLst>
                            <p:childTnLst>
                              <p:par>
                                <p:cTn id="287" presetID="22" presetClass="entr" presetSubtype="8" fill="hold" nodeType="clickEffect">
                                  <p:stCondLst>
                                    <p:cond delay="0"/>
                                  </p:stCondLst>
                                  <p:childTnLst>
                                    <p:set>
                                      <p:cBhvr>
                                        <p:cTn id="288" dur="1" fill="hold">
                                          <p:stCondLst>
                                            <p:cond delay="0"/>
                                          </p:stCondLst>
                                        </p:cTn>
                                        <p:tgtEl>
                                          <p:spTgt spid="139"/>
                                        </p:tgtEl>
                                        <p:attrNameLst>
                                          <p:attrName>style.visibility</p:attrName>
                                        </p:attrNameLst>
                                      </p:cBhvr>
                                      <p:to>
                                        <p:strVal val="visible"/>
                                      </p:to>
                                    </p:set>
                                    <p:animEffect transition="in" filter="wipe(left)">
                                      <p:cBhvr>
                                        <p:cTn id="289" dur="500"/>
                                        <p:tgtEl>
                                          <p:spTgt spid="139"/>
                                        </p:tgtEl>
                                      </p:cBhvr>
                                    </p:animEffect>
                                  </p:childTnLst>
                                </p:cTn>
                              </p:par>
                            </p:childTnLst>
                          </p:cTn>
                        </p:par>
                      </p:childTnLst>
                    </p:cTn>
                  </p:par>
                  <p:par>
                    <p:cTn id="290" fill="hold">
                      <p:stCondLst>
                        <p:cond delay="indefinite"/>
                      </p:stCondLst>
                      <p:childTnLst>
                        <p:par>
                          <p:cTn id="291" fill="hold">
                            <p:stCondLst>
                              <p:cond delay="0"/>
                            </p:stCondLst>
                            <p:childTnLst>
                              <p:par>
                                <p:cTn id="292" presetID="22" presetClass="entr" presetSubtype="8" fill="hold" nodeType="clickEffect">
                                  <p:stCondLst>
                                    <p:cond delay="0"/>
                                  </p:stCondLst>
                                  <p:childTnLst>
                                    <p:set>
                                      <p:cBhvr>
                                        <p:cTn id="293" dur="1" fill="hold">
                                          <p:stCondLst>
                                            <p:cond delay="0"/>
                                          </p:stCondLst>
                                        </p:cTn>
                                        <p:tgtEl>
                                          <p:spTgt spid="142"/>
                                        </p:tgtEl>
                                        <p:attrNameLst>
                                          <p:attrName>style.visibility</p:attrName>
                                        </p:attrNameLst>
                                      </p:cBhvr>
                                      <p:to>
                                        <p:strVal val="visible"/>
                                      </p:to>
                                    </p:set>
                                    <p:animEffect transition="in" filter="wipe(left)">
                                      <p:cBhvr>
                                        <p:cTn id="294" dur="500"/>
                                        <p:tgtEl>
                                          <p:spTgt spid="142"/>
                                        </p:tgtEl>
                                      </p:cBhvr>
                                    </p:animEffect>
                                  </p:childTnLst>
                                </p:cTn>
                              </p:par>
                            </p:childTnLst>
                          </p:cTn>
                        </p:par>
                      </p:childTnLst>
                    </p:cTn>
                  </p:par>
                  <p:par>
                    <p:cTn id="295" fill="hold">
                      <p:stCondLst>
                        <p:cond delay="indefinite"/>
                      </p:stCondLst>
                      <p:childTnLst>
                        <p:par>
                          <p:cTn id="296" fill="hold">
                            <p:stCondLst>
                              <p:cond delay="0"/>
                            </p:stCondLst>
                            <p:childTnLst>
                              <p:par>
                                <p:cTn id="297" presetID="10" presetClass="entr" presetSubtype="0" fill="hold" grpId="0" nodeType="clickEffect">
                                  <p:stCondLst>
                                    <p:cond delay="0"/>
                                  </p:stCondLst>
                                  <p:childTnLst>
                                    <p:set>
                                      <p:cBhvr>
                                        <p:cTn id="298" dur="1" fill="hold">
                                          <p:stCondLst>
                                            <p:cond delay="0"/>
                                          </p:stCondLst>
                                        </p:cTn>
                                        <p:tgtEl>
                                          <p:spTgt spid="117"/>
                                        </p:tgtEl>
                                        <p:attrNameLst>
                                          <p:attrName>style.visibility</p:attrName>
                                        </p:attrNameLst>
                                      </p:cBhvr>
                                      <p:to>
                                        <p:strVal val="visible"/>
                                      </p:to>
                                    </p:set>
                                    <p:animEffect transition="in" filter="fade">
                                      <p:cBhvr>
                                        <p:cTn id="299" dur="500"/>
                                        <p:tgtEl>
                                          <p:spTgt spid="117"/>
                                        </p:tgtEl>
                                      </p:cBhvr>
                                    </p:animEffect>
                                  </p:childTnLst>
                                </p:cTn>
                              </p:par>
                            </p:childTnLst>
                          </p:cTn>
                        </p:par>
                      </p:childTnLst>
                    </p:cTn>
                  </p:par>
                  <p:par>
                    <p:cTn id="300" fill="hold">
                      <p:stCondLst>
                        <p:cond delay="indefinite"/>
                      </p:stCondLst>
                      <p:childTnLst>
                        <p:par>
                          <p:cTn id="301" fill="hold">
                            <p:stCondLst>
                              <p:cond delay="0"/>
                            </p:stCondLst>
                            <p:childTnLst>
                              <p:par>
                                <p:cTn id="302" presetID="10" presetClass="exit" presetSubtype="0" fill="hold" grpId="1" nodeType="clickEffect">
                                  <p:stCondLst>
                                    <p:cond delay="0"/>
                                  </p:stCondLst>
                                  <p:childTnLst>
                                    <p:animEffect transition="out" filter="fade">
                                      <p:cBhvr>
                                        <p:cTn id="303" dur="500"/>
                                        <p:tgtEl>
                                          <p:spTgt spid="117"/>
                                        </p:tgtEl>
                                      </p:cBhvr>
                                    </p:animEffect>
                                    <p:set>
                                      <p:cBhvr>
                                        <p:cTn id="304" dur="1" fill="hold">
                                          <p:stCondLst>
                                            <p:cond delay="499"/>
                                          </p:stCondLst>
                                        </p:cTn>
                                        <p:tgtEl>
                                          <p:spTgt spid="117"/>
                                        </p:tgtEl>
                                        <p:attrNameLst>
                                          <p:attrName>style.visibility</p:attrName>
                                        </p:attrNameLst>
                                      </p:cBhvr>
                                      <p:to>
                                        <p:strVal val="hidden"/>
                                      </p:to>
                                    </p:set>
                                  </p:childTnLst>
                                </p:cTn>
                              </p:par>
                              <p:par>
                                <p:cTn id="305" presetID="10" presetClass="exit" presetSubtype="0" fill="hold" grpId="1" nodeType="withEffect">
                                  <p:stCondLst>
                                    <p:cond delay="0"/>
                                  </p:stCondLst>
                                  <p:childTnLst>
                                    <p:animEffect transition="out" filter="fade">
                                      <p:cBhvr>
                                        <p:cTn id="306" dur="500"/>
                                        <p:tgtEl>
                                          <p:spTgt spid="125"/>
                                        </p:tgtEl>
                                      </p:cBhvr>
                                    </p:animEffect>
                                    <p:set>
                                      <p:cBhvr>
                                        <p:cTn id="307" dur="1" fill="hold">
                                          <p:stCondLst>
                                            <p:cond delay="499"/>
                                          </p:stCondLst>
                                        </p:cTn>
                                        <p:tgtEl>
                                          <p:spTgt spid="125"/>
                                        </p:tgtEl>
                                        <p:attrNameLst>
                                          <p:attrName>style.visibility</p:attrName>
                                        </p:attrNameLst>
                                      </p:cBhvr>
                                      <p:to>
                                        <p:strVal val="hidden"/>
                                      </p:to>
                                    </p:set>
                                  </p:childTnLst>
                                </p:cTn>
                              </p:par>
                              <p:par>
                                <p:cTn id="308" presetID="10" presetClass="exit" presetSubtype="0" fill="hold" nodeType="withEffect">
                                  <p:stCondLst>
                                    <p:cond delay="0"/>
                                  </p:stCondLst>
                                  <p:childTnLst>
                                    <p:animEffect transition="out" filter="fade">
                                      <p:cBhvr>
                                        <p:cTn id="309" dur="500"/>
                                        <p:tgtEl>
                                          <p:spTgt spid="142"/>
                                        </p:tgtEl>
                                      </p:cBhvr>
                                    </p:animEffect>
                                    <p:set>
                                      <p:cBhvr>
                                        <p:cTn id="310" dur="1" fill="hold">
                                          <p:stCondLst>
                                            <p:cond delay="499"/>
                                          </p:stCondLst>
                                        </p:cTn>
                                        <p:tgtEl>
                                          <p:spTgt spid="142"/>
                                        </p:tgtEl>
                                        <p:attrNameLst>
                                          <p:attrName>style.visibility</p:attrName>
                                        </p:attrNameLst>
                                      </p:cBhvr>
                                      <p:to>
                                        <p:strVal val="hidden"/>
                                      </p:to>
                                    </p:set>
                                  </p:childTnLst>
                                </p:cTn>
                              </p:par>
                              <p:par>
                                <p:cTn id="311" presetID="10" presetClass="exit" presetSubtype="0" fill="hold" nodeType="withEffect">
                                  <p:stCondLst>
                                    <p:cond delay="0"/>
                                  </p:stCondLst>
                                  <p:childTnLst>
                                    <p:animEffect transition="out" filter="fade">
                                      <p:cBhvr>
                                        <p:cTn id="312" dur="500"/>
                                        <p:tgtEl>
                                          <p:spTgt spid="139"/>
                                        </p:tgtEl>
                                      </p:cBhvr>
                                    </p:animEffect>
                                    <p:set>
                                      <p:cBhvr>
                                        <p:cTn id="313" dur="1" fill="hold">
                                          <p:stCondLst>
                                            <p:cond delay="499"/>
                                          </p:stCondLst>
                                        </p:cTn>
                                        <p:tgtEl>
                                          <p:spTgt spid="139"/>
                                        </p:tgtEl>
                                        <p:attrNameLst>
                                          <p:attrName>style.visibility</p:attrName>
                                        </p:attrNameLst>
                                      </p:cBhvr>
                                      <p:to>
                                        <p:strVal val="hidden"/>
                                      </p:to>
                                    </p:set>
                                  </p:childTnLst>
                                </p:cTn>
                              </p:par>
                              <p:par>
                                <p:cTn id="314" presetID="10" presetClass="exit" presetSubtype="0" fill="hold" grpId="1" nodeType="withEffect">
                                  <p:stCondLst>
                                    <p:cond delay="0"/>
                                  </p:stCondLst>
                                  <p:childTnLst>
                                    <p:animEffect transition="out" filter="fade">
                                      <p:cBhvr>
                                        <p:cTn id="315" dur="500"/>
                                        <p:tgtEl>
                                          <p:spTgt spid="45"/>
                                        </p:tgtEl>
                                      </p:cBhvr>
                                    </p:animEffect>
                                    <p:set>
                                      <p:cBhvr>
                                        <p:cTn id="316" dur="1" fill="hold">
                                          <p:stCondLst>
                                            <p:cond delay="499"/>
                                          </p:stCondLst>
                                        </p:cTn>
                                        <p:tgtEl>
                                          <p:spTgt spid="45"/>
                                        </p:tgtEl>
                                        <p:attrNameLst>
                                          <p:attrName>style.visibility</p:attrName>
                                        </p:attrNameLst>
                                      </p:cBhvr>
                                      <p:to>
                                        <p:strVal val="hidden"/>
                                      </p:to>
                                    </p:set>
                                  </p:childTnLst>
                                </p:cTn>
                              </p:par>
                              <p:par>
                                <p:cTn id="317" presetID="10" presetClass="exit" presetSubtype="0" fill="hold" grpId="1" nodeType="withEffect">
                                  <p:stCondLst>
                                    <p:cond delay="0"/>
                                  </p:stCondLst>
                                  <p:childTnLst>
                                    <p:animEffect transition="out" filter="fade">
                                      <p:cBhvr>
                                        <p:cTn id="318" dur="500"/>
                                        <p:tgtEl>
                                          <p:spTgt spid="72"/>
                                        </p:tgtEl>
                                      </p:cBhvr>
                                    </p:animEffect>
                                    <p:set>
                                      <p:cBhvr>
                                        <p:cTn id="319" dur="1" fill="hold">
                                          <p:stCondLst>
                                            <p:cond delay="499"/>
                                          </p:stCondLst>
                                        </p:cTn>
                                        <p:tgtEl>
                                          <p:spTgt spid="72"/>
                                        </p:tgtEl>
                                        <p:attrNameLst>
                                          <p:attrName>style.visibility</p:attrName>
                                        </p:attrNameLst>
                                      </p:cBhvr>
                                      <p:to>
                                        <p:strVal val="hidden"/>
                                      </p:to>
                                    </p:set>
                                  </p:childTnLst>
                                </p:cTn>
                              </p:par>
                            </p:childTnLst>
                          </p:cTn>
                        </p:par>
                        <p:par>
                          <p:cTn id="320" fill="hold">
                            <p:stCondLst>
                              <p:cond delay="500"/>
                            </p:stCondLst>
                            <p:childTnLst>
                              <p:par>
                                <p:cTn id="321" presetID="22" presetClass="entr" presetSubtype="8" fill="hold" grpId="0" nodeType="afterEffect">
                                  <p:stCondLst>
                                    <p:cond delay="0"/>
                                  </p:stCondLst>
                                  <p:childTnLst>
                                    <p:set>
                                      <p:cBhvr>
                                        <p:cTn id="322" dur="1" fill="hold">
                                          <p:stCondLst>
                                            <p:cond delay="0"/>
                                          </p:stCondLst>
                                        </p:cTn>
                                        <p:tgtEl>
                                          <p:spTgt spid="131"/>
                                        </p:tgtEl>
                                        <p:attrNameLst>
                                          <p:attrName>style.visibility</p:attrName>
                                        </p:attrNameLst>
                                      </p:cBhvr>
                                      <p:to>
                                        <p:strVal val="visible"/>
                                      </p:to>
                                    </p:set>
                                    <p:animEffect transition="in" filter="wipe(left)">
                                      <p:cBhvr>
                                        <p:cTn id="323" dur="500"/>
                                        <p:tgtEl>
                                          <p:spTgt spid="131"/>
                                        </p:tgtEl>
                                      </p:cBhvr>
                                    </p:animEffect>
                                  </p:childTnLst>
                                </p:cTn>
                              </p:par>
                            </p:childTnLst>
                          </p:cTn>
                        </p:par>
                        <p:par>
                          <p:cTn id="324" fill="hold">
                            <p:stCondLst>
                              <p:cond delay="1000"/>
                            </p:stCondLst>
                            <p:childTnLst>
                              <p:par>
                                <p:cTn id="325" presetID="22" presetClass="entr" presetSubtype="8" fill="hold" grpId="0" nodeType="afterEffect">
                                  <p:stCondLst>
                                    <p:cond delay="0"/>
                                  </p:stCondLst>
                                  <p:childTnLst>
                                    <p:set>
                                      <p:cBhvr>
                                        <p:cTn id="326" dur="1" fill="hold">
                                          <p:stCondLst>
                                            <p:cond delay="0"/>
                                          </p:stCondLst>
                                        </p:cTn>
                                        <p:tgtEl>
                                          <p:spTgt spid="132"/>
                                        </p:tgtEl>
                                        <p:attrNameLst>
                                          <p:attrName>style.visibility</p:attrName>
                                        </p:attrNameLst>
                                      </p:cBhvr>
                                      <p:to>
                                        <p:strVal val="visible"/>
                                      </p:to>
                                    </p:set>
                                    <p:animEffect transition="in" filter="wipe(left)">
                                      <p:cBhvr>
                                        <p:cTn id="327" dur="500"/>
                                        <p:tgtEl>
                                          <p:spTgt spid="132"/>
                                        </p:tgtEl>
                                      </p:cBhvr>
                                    </p:animEffect>
                                  </p:childTnLst>
                                </p:cTn>
                              </p:par>
                            </p:childTnLst>
                          </p:cTn>
                        </p:par>
                      </p:childTnLst>
                    </p:cTn>
                  </p:par>
                  <p:par>
                    <p:cTn id="328" fill="hold">
                      <p:stCondLst>
                        <p:cond delay="indefinite"/>
                      </p:stCondLst>
                      <p:childTnLst>
                        <p:par>
                          <p:cTn id="329" fill="hold">
                            <p:stCondLst>
                              <p:cond delay="0"/>
                            </p:stCondLst>
                            <p:childTnLst>
                              <p:par>
                                <p:cTn id="330" presetID="22" presetClass="entr" presetSubtype="8" fill="hold" grpId="0" nodeType="clickEffect">
                                  <p:stCondLst>
                                    <p:cond delay="0"/>
                                  </p:stCondLst>
                                  <p:childTnLst>
                                    <p:set>
                                      <p:cBhvr>
                                        <p:cTn id="331" dur="1" fill="hold">
                                          <p:stCondLst>
                                            <p:cond delay="0"/>
                                          </p:stCondLst>
                                        </p:cTn>
                                        <p:tgtEl>
                                          <p:spTgt spid="126"/>
                                        </p:tgtEl>
                                        <p:attrNameLst>
                                          <p:attrName>style.visibility</p:attrName>
                                        </p:attrNameLst>
                                      </p:cBhvr>
                                      <p:to>
                                        <p:strVal val="visible"/>
                                      </p:to>
                                    </p:set>
                                    <p:animEffect transition="in" filter="wipe(left)">
                                      <p:cBhvr>
                                        <p:cTn id="332" dur="500"/>
                                        <p:tgtEl>
                                          <p:spTgt spid="126"/>
                                        </p:tgtEl>
                                      </p:cBhvr>
                                    </p:animEffect>
                                  </p:childTnLst>
                                </p:cTn>
                              </p:par>
                            </p:childTnLst>
                          </p:cTn>
                        </p:par>
                      </p:childTnLst>
                    </p:cTn>
                  </p:par>
                  <p:par>
                    <p:cTn id="333" fill="hold">
                      <p:stCondLst>
                        <p:cond delay="indefinite"/>
                      </p:stCondLst>
                      <p:childTnLst>
                        <p:par>
                          <p:cTn id="334" fill="hold">
                            <p:stCondLst>
                              <p:cond delay="0"/>
                            </p:stCondLst>
                            <p:childTnLst>
                              <p:par>
                                <p:cTn id="335" presetID="22" presetClass="entr" presetSubtype="8" fill="hold" nodeType="clickEffect">
                                  <p:stCondLst>
                                    <p:cond delay="0"/>
                                  </p:stCondLst>
                                  <p:childTnLst>
                                    <p:set>
                                      <p:cBhvr>
                                        <p:cTn id="336" dur="1" fill="hold">
                                          <p:stCondLst>
                                            <p:cond delay="0"/>
                                          </p:stCondLst>
                                        </p:cTn>
                                        <p:tgtEl>
                                          <p:spTgt spid="145"/>
                                        </p:tgtEl>
                                        <p:attrNameLst>
                                          <p:attrName>style.visibility</p:attrName>
                                        </p:attrNameLst>
                                      </p:cBhvr>
                                      <p:to>
                                        <p:strVal val="visible"/>
                                      </p:to>
                                    </p:set>
                                    <p:animEffect transition="in" filter="wipe(left)">
                                      <p:cBhvr>
                                        <p:cTn id="337" dur="500"/>
                                        <p:tgtEl>
                                          <p:spTgt spid="145"/>
                                        </p:tgtEl>
                                      </p:cBhvr>
                                    </p:animEffect>
                                  </p:childTnLst>
                                </p:cTn>
                              </p:par>
                            </p:childTnLst>
                          </p:cTn>
                        </p:par>
                      </p:childTnLst>
                    </p:cTn>
                  </p:par>
                  <p:par>
                    <p:cTn id="338" fill="hold">
                      <p:stCondLst>
                        <p:cond delay="indefinite"/>
                      </p:stCondLst>
                      <p:childTnLst>
                        <p:par>
                          <p:cTn id="339" fill="hold">
                            <p:stCondLst>
                              <p:cond delay="0"/>
                            </p:stCondLst>
                            <p:childTnLst>
                              <p:par>
                                <p:cTn id="340" presetID="22" presetClass="entr" presetSubtype="8" fill="hold" nodeType="clickEffect">
                                  <p:stCondLst>
                                    <p:cond delay="0"/>
                                  </p:stCondLst>
                                  <p:childTnLst>
                                    <p:set>
                                      <p:cBhvr>
                                        <p:cTn id="341" dur="1" fill="hold">
                                          <p:stCondLst>
                                            <p:cond delay="0"/>
                                          </p:stCondLst>
                                        </p:cTn>
                                        <p:tgtEl>
                                          <p:spTgt spid="148"/>
                                        </p:tgtEl>
                                        <p:attrNameLst>
                                          <p:attrName>style.visibility</p:attrName>
                                        </p:attrNameLst>
                                      </p:cBhvr>
                                      <p:to>
                                        <p:strVal val="visible"/>
                                      </p:to>
                                    </p:set>
                                    <p:animEffect transition="in" filter="wipe(left)">
                                      <p:cBhvr>
                                        <p:cTn id="342" dur="500"/>
                                        <p:tgtEl>
                                          <p:spTgt spid="148"/>
                                        </p:tgtEl>
                                      </p:cBhvr>
                                    </p:animEffect>
                                  </p:childTnLst>
                                </p:cTn>
                              </p:par>
                            </p:childTnLst>
                          </p:cTn>
                        </p:par>
                      </p:childTnLst>
                    </p:cTn>
                  </p:par>
                  <p:par>
                    <p:cTn id="343" fill="hold">
                      <p:stCondLst>
                        <p:cond delay="indefinite"/>
                      </p:stCondLst>
                      <p:childTnLst>
                        <p:par>
                          <p:cTn id="344" fill="hold">
                            <p:stCondLst>
                              <p:cond delay="0"/>
                            </p:stCondLst>
                            <p:childTnLst>
                              <p:par>
                                <p:cTn id="345" presetID="10" presetClass="entr" presetSubtype="0" fill="hold" nodeType="clickEffect">
                                  <p:stCondLst>
                                    <p:cond delay="0"/>
                                  </p:stCondLst>
                                  <p:childTnLst>
                                    <p:set>
                                      <p:cBhvr>
                                        <p:cTn id="346" dur="1" fill="hold">
                                          <p:stCondLst>
                                            <p:cond delay="0"/>
                                          </p:stCondLst>
                                        </p:cTn>
                                        <p:tgtEl>
                                          <p:spTgt spid="118"/>
                                        </p:tgtEl>
                                        <p:attrNameLst>
                                          <p:attrName>style.visibility</p:attrName>
                                        </p:attrNameLst>
                                      </p:cBhvr>
                                      <p:to>
                                        <p:strVal val="visible"/>
                                      </p:to>
                                    </p:set>
                                    <p:animEffect transition="in" filter="fade">
                                      <p:cBhvr>
                                        <p:cTn id="347" dur="500"/>
                                        <p:tgtEl>
                                          <p:spTgt spid="118"/>
                                        </p:tgtEl>
                                      </p:cBhvr>
                                    </p:animEffect>
                                  </p:childTnLst>
                                </p:cTn>
                              </p:par>
                            </p:childTnLst>
                          </p:cTn>
                        </p:par>
                      </p:childTnLst>
                    </p:cTn>
                  </p:par>
                  <p:par>
                    <p:cTn id="348" fill="hold">
                      <p:stCondLst>
                        <p:cond delay="indefinite"/>
                      </p:stCondLst>
                      <p:childTnLst>
                        <p:par>
                          <p:cTn id="349" fill="hold">
                            <p:stCondLst>
                              <p:cond delay="0"/>
                            </p:stCondLst>
                            <p:childTnLst>
                              <p:par>
                                <p:cTn id="350" presetID="10" presetClass="exit" presetSubtype="0" fill="hold" nodeType="clickEffect">
                                  <p:stCondLst>
                                    <p:cond delay="0"/>
                                  </p:stCondLst>
                                  <p:childTnLst>
                                    <p:animEffect transition="out" filter="fade">
                                      <p:cBhvr>
                                        <p:cTn id="351" dur="500"/>
                                        <p:tgtEl>
                                          <p:spTgt spid="148"/>
                                        </p:tgtEl>
                                      </p:cBhvr>
                                    </p:animEffect>
                                    <p:set>
                                      <p:cBhvr>
                                        <p:cTn id="352" dur="1" fill="hold">
                                          <p:stCondLst>
                                            <p:cond delay="499"/>
                                          </p:stCondLst>
                                        </p:cTn>
                                        <p:tgtEl>
                                          <p:spTgt spid="148"/>
                                        </p:tgtEl>
                                        <p:attrNameLst>
                                          <p:attrName>style.visibility</p:attrName>
                                        </p:attrNameLst>
                                      </p:cBhvr>
                                      <p:to>
                                        <p:strVal val="hidden"/>
                                      </p:to>
                                    </p:set>
                                  </p:childTnLst>
                                </p:cTn>
                              </p:par>
                              <p:par>
                                <p:cTn id="353" presetID="10" presetClass="exit" presetSubtype="0" fill="hold" nodeType="withEffect">
                                  <p:stCondLst>
                                    <p:cond delay="0"/>
                                  </p:stCondLst>
                                  <p:childTnLst>
                                    <p:animEffect transition="out" filter="fade">
                                      <p:cBhvr>
                                        <p:cTn id="354" dur="500"/>
                                        <p:tgtEl>
                                          <p:spTgt spid="145"/>
                                        </p:tgtEl>
                                      </p:cBhvr>
                                    </p:animEffect>
                                    <p:set>
                                      <p:cBhvr>
                                        <p:cTn id="355" dur="1" fill="hold">
                                          <p:stCondLst>
                                            <p:cond delay="499"/>
                                          </p:stCondLst>
                                        </p:cTn>
                                        <p:tgtEl>
                                          <p:spTgt spid="145"/>
                                        </p:tgtEl>
                                        <p:attrNameLst>
                                          <p:attrName>style.visibility</p:attrName>
                                        </p:attrNameLst>
                                      </p:cBhvr>
                                      <p:to>
                                        <p:strVal val="hidden"/>
                                      </p:to>
                                    </p:set>
                                  </p:childTnLst>
                                </p:cTn>
                              </p:par>
                              <p:par>
                                <p:cTn id="356" presetID="10" presetClass="exit" presetSubtype="0" fill="hold" grpId="1" nodeType="withEffect">
                                  <p:stCondLst>
                                    <p:cond delay="0"/>
                                  </p:stCondLst>
                                  <p:childTnLst>
                                    <p:animEffect transition="out" filter="fade">
                                      <p:cBhvr>
                                        <p:cTn id="357" dur="500"/>
                                        <p:tgtEl>
                                          <p:spTgt spid="74"/>
                                        </p:tgtEl>
                                      </p:cBhvr>
                                    </p:animEffect>
                                    <p:set>
                                      <p:cBhvr>
                                        <p:cTn id="358" dur="1" fill="hold">
                                          <p:stCondLst>
                                            <p:cond delay="499"/>
                                          </p:stCondLst>
                                        </p:cTn>
                                        <p:tgtEl>
                                          <p:spTgt spid="74"/>
                                        </p:tgtEl>
                                        <p:attrNameLst>
                                          <p:attrName>style.visibility</p:attrName>
                                        </p:attrNameLst>
                                      </p:cBhvr>
                                      <p:to>
                                        <p:strVal val="hidden"/>
                                      </p:to>
                                    </p:set>
                                  </p:childTnLst>
                                </p:cTn>
                              </p:par>
                              <p:par>
                                <p:cTn id="359" presetID="10" presetClass="exit" presetSubtype="0" fill="hold" grpId="1" nodeType="withEffect">
                                  <p:stCondLst>
                                    <p:cond delay="0"/>
                                  </p:stCondLst>
                                  <p:childTnLst>
                                    <p:animEffect transition="out" filter="fade">
                                      <p:cBhvr>
                                        <p:cTn id="360" dur="500"/>
                                        <p:tgtEl>
                                          <p:spTgt spid="76"/>
                                        </p:tgtEl>
                                      </p:cBhvr>
                                    </p:animEffect>
                                    <p:set>
                                      <p:cBhvr>
                                        <p:cTn id="361" dur="1" fill="hold">
                                          <p:stCondLst>
                                            <p:cond delay="499"/>
                                          </p:stCondLst>
                                        </p:cTn>
                                        <p:tgtEl>
                                          <p:spTgt spid="76"/>
                                        </p:tgtEl>
                                        <p:attrNameLst>
                                          <p:attrName>style.visibility</p:attrName>
                                        </p:attrNameLst>
                                      </p:cBhvr>
                                      <p:to>
                                        <p:strVal val="hidden"/>
                                      </p:to>
                                    </p:set>
                                  </p:childTnLst>
                                </p:cTn>
                              </p:par>
                            </p:childTnLst>
                          </p:cTn>
                        </p:par>
                        <p:par>
                          <p:cTn id="362" fill="hold">
                            <p:stCondLst>
                              <p:cond delay="500"/>
                            </p:stCondLst>
                            <p:childTnLst>
                              <p:par>
                                <p:cTn id="363" presetID="22" presetClass="entr" presetSubtype="8" fill="hold" grpId="0" nodeType="afterEffect">
                                  <p:stCondLst>
                                    <p:cond delay="0"/>
                                  </p:stCondLst>
                                  <p:childTnLst>
                                    <p:set>
                                      <p:cBhvr>
                                        <p:cTn id="364" dur="1" fill="hold">
                                          <p:stCondLst>
                                            <p:cond delay="0"/>
                                          </p:stCondLst>
                                        </p:cTn>
                                        <p:tgtEl>
                                          <p:spTgt spid="133"/>
                                        </p:tgtEl>
                                        <p:attrNameLst>
                                          <p:attrName>style.visibility</p:attrName>
                                        </p:attrNameLst>
                                      </p:cBhvr>
                                      <p:to>
                                        <p:strVal val="visible"/>
                                      </p:to>
                                    </p:set>
                                    <p:animEffect transition="in" filter="wipe(left)">
                                      <p:cBhvr>
                                        <p:cTn id="365" dur="500"/>
                                        <p:tgtEl>
                                          <p:spTgt spid="133"/>
                                        </p:tgtEl>
                                      </p:cBhvr>
                                    </p:animEffect>
                                  </p:childTnLst>
                                </p:cTn>
                              </p:par>
                            </p:childTnLst>
                          </p:cTn>
                        </p:par>
                        <p:par>
                          <p:cTn id="366" fill="hold">
                            <p:stCondLst>
                              <p:cond delay="1000"/>
                            </p:stCondLst>
                            <p:childTnLst>
                              <p:par>
                                <p:cTn id="367" presetID="22" presetClass="entr" presetSubtype="8" fill="hold" grpId="0" nodeType="afterEffect">
                                  <p:stCondLst>
                                    <p:cond delay="0"/>
                                  </p:stCondLst>
                                  <p:childTnLst>
                                    <p:set>
                                      <p:cBhvr>
                                        <p:cTn id="368" dur="1" fill="hold">
                                          <p:stCondLst>
                                            <p:cond delay="0"/>
                                          </p:stCondLst>
                                        </p:cTn>
                                        <p:tgtEl>
                                          <p:spTgt spid="134"/>
                                        </p:tgtEl>
                                        <p:attrNameLst>
                                          <p:attrName>style.visibility</p:attrName>
                                        </p:attrNameLst>
                                      </p:cBhvr>
                                      <p:to>
                                        <p:strVal val="visible"/>
                                      </p:to>
                                    </p:set>
                                    <p:animEffect transition="in" filter="wipe(left)">
                                      <p:cBhvr>
                                        <p:cTn id="369" dur="500"/>
                                        <p:tgtEl>
                                          <p:spTgt spid="134"/>
                                        </p:tgtEl>
                                      </p:cBhvr>
                                    </p:animEffect>
                                  </p:childTnLst>
                                </p:cTn>
                              </p:par>
                            </p:childTnLst>
                          </p:cTn>
                        </p:par>
                      </p:childTnLst>
                    </p:cTn>
                  </p:par>
                  <p:par>
                    <p:cTn id="370" fill="hold">
                      <p:stCondLst>
                        <p:cond delay="indefinite"/>
                      </p:stCondLst>
                      <p:childTnLst>
                        <p:par>
                          <p:cTn id="371" fill="hold">
                            <p:stCondLst>
                              <p:cond delay="0"/>
                            </p:stCondLst>
                            <p:childTnLst>
                              <p:par>
                                <p:cTn id="372" presetID="10" presetClass="exit" presetSubtype="0" fill="hold" grpId="0" nodeType="clickEffect">
                                  <p:stCondLst>
                                    <p:cond delay="0"/>
                                  </p:stCondLst>
                                  <p:childTnLst>
                                    <p:animEffect transition="out" filter="fade">
                                      <p:cBhvr>
                                        <p:cTn id="373" dur="500"/>
                                        <p:tgtEl>
                                          <p:spTgt spid="118"/>
                                        </p:tgtEl>
                                      </p:cBhvr>
                                    </p:animEffect>
                                    <p:set>
                                      <p:cBhvr>
                                        <p:cTn id="374" dur="1" fill="hold">
                                          <p:stCondLst>
                                            <p:cond delay="499"/>
                                          </p:stCondLst>
                                        </p:cTn>
                                        <p:tgtEl>
                                          <p:spTgt spid="118"/>
                                        </p:tgtEl>
                                        <p:attrNameLst>
                                          <p:attrName>style.visibility</p:attrName>
                                        </p:attrNameLst>
                                      </p:cBhvr>
                                      <p:to>
                                        <p:strVal val="hidden"/>
                                      </p:to>
                                    </p:set>
                                  </p:childTnLst>
                                </p:cTn>
                              </p:par>
                              <p:par>
                                <p:cTn id="375" presetID="10" presetClass="exit" presetSubtype="0" fill="hold" nodeType="withEffect">
                                  <p:stCondLst>
                                    <p:cond delay="0"/>
                                  </p:stCondLst>
                                  <p:childTnLst>
                                    <p:animEffect transition="out" filter="fade">
                                      <p:cBhvr>
                                        <p:cTn id="376" dur="500"/>
                                        <p:tgtEl>
                                          <p:spTgt spid="126"/>
                                        </p:tgtEl>
                                      </p:cBhvr>
                                    </p:animEffect>
                                    <p:set>
                                      <p:cBhvr>
                                        <p:cTn id="377" dur="1" fill="hold">
                                          <p:stCondLst>
                                            <p:cond delay="499"/>
                                          </p:stCondLst>
                                        </p:cTn>
                                        <p:tgtEl>
                                          <p:spTgt spid="126"/>
                                        </p:tgtEl>
                                        <p:attrNameLst>
                                          <p:attrName>style.visibility</p:attrName>
                                        </p:attrNameLst>
                                      </p:cBhvr>
                                      <p:to>
                                        <p:strVal val="hidden"/>
                                      </p:to>
                                    </p:set>
                                  </p:childTnLst>
                                </p:cTn>
                              </p:par>
                            </p:childTnLst>
                          </p:cTn>
                        </p:par>
                        <p:par>
                          <p:cTn id="378" fill="hold">
                            <p:stCondLst>
                              <p:cond delay="500"/>
                            </p:stCondLst>
                            <p:childTnLst>
                              <p:par>
                                <p:cTn id="379" presetID="22" presetClass="entr" presetSubtype="8" fill="hold" grpId="0" nodeType="afterEffect">
                                  <p:stCondLst>
                                    <p:cond delay="0"/>
                                  </p:stCondLst>
                                  <p:childTnLst>
                                    <p:set>
                                      <p:cBhvr>
                                        <p:cTn id="380" dur="1" fill="hold">
                                          <p:stCondLst>
                                            <p:cond delay="0"/>
                                          </p:stCondLst>
                                        </p:cTn>
                                        <p:tgtEl>
                                          <p:spTgt spid="128"/>
                                        </p:tgtEl>
                                        <p:attrNameLst>
                                          <p:attrName>style.visibility</p:attrName>
                                        </p:attrNameLst>
                                      </p:cBhvr>
                                      <p:to>
                                        <p:strVal val="visible"/>
                                      </p:to>
                                    </p:set>
                                    <p:animEffect transition="in" filter="wipe(left)">
                                      <p:cBhvr>
                                        <p:cTn id="381" dur="500"/>
                                        <p:tgtEl>
                                          <p:spTgt spid="128"/>
                                        </p:tgtEl>
                                      </p:cBhvr>
                                    </p:animEffect>
                                  </p:childTnLst>
                                </p:cTn>
                              </p:par>
                            </p:childTnLst>
                          </p:cTn>
                        </p:par>
                      </p:childTnLst>
                    </p:cTn>
                  </p:par>
                  <p:par>
                    <p:cTn id="382" fill="hold">
                      <p:stCondLst>
                        <p:cond delay="indefinite"/>
                      </p:stCondLst>
                      <p:childTnLst>
                        <p:par>
                          <p:cTn id="383" fill="hold">
                            <p:stCondLst>
                              <p:cond delay="0"/>
                            </p:stCondLst>
                            <p:childTnLst>
                              <p:par>
                                <p:cTn id="384" presetID="22" presetClass="entr" presetSubtype="8" fill="hold" nodeType="clickEffect">
                                  <p:stCondLst>
                                    <p:cond delay="0"/>
                                  </p:stCondLst>
                                  <p:childTnLst>
                                    <p:set>
                                      <p:cBhvr>
                                        <p:cTn id="385" dur="1" fill="hold">
                                          <p:stCondLst>
                                            <p:cond delay="0"/>
                                          </p:stCondLst>
                                        </p:cTn>
                                        <p:tgtEl>
                                          <p:spTgt spid="151"/>
                                        </p:tgtEl>
                                        <p:attrNameLst>
                                          <p:attrName>style.visibility</p:attrName>
                                        </p:attrNameLst>
                                      </p:cBhvr>
                                      <p:to>
                                        <p:strVal val="visible"/>
                                      </p:to>
                                    </p:set>
                                    <p:animEffect transition="in" filter="wipe(left)">
                                      <p:cBhvr>
                                        <p:cTn id="386" dur="500"/>
                                        <p:tgtEl>
                                          <p:spTgt spid="151"/>
                                        </p:tgtEl>
                                      </p:cBhvr>
                                    </p:animEffect>
                                  </p:childTnLst>
                                </p:cTn>
                              </p:par>
                            </p:childTnLst>
                          </p:cTn>
                        </p:par>
                      </p:childTnLst>
                    </p:cTn>
                  </p:par>
                  <p:par>
                    <p:cTn id="387" fill="hold">
                      <p:stCondLst>
                        <p:cond delay="indefinite"/>
                      </p:stCondLst>
                      <p:childTnLst>
                        <p:par>
                          <p:cTn id="388" fill="hold">
                            <p:stCondLst>
                              <p:cond delay="0"/>
                            </p:stCondLst>
                            <p:childTnLst>
                              <p:par>
                                <p:cTn id="389" presetID="22" presetClass="entr" presetSubtype="8" fill="hold" nodeType="clickEffect">
                                  <p:stCondLst>
                                    <p:cond delay="0"/>
                                  </p:stCondLst>
                                  <p:childTnLst>
                                    <p:set>
                                      <p:cBhvr>
                                        <p:cTn id="390" dur="1" fill="hold">
                                          <p:stCondLst>
                                            <p:cond delay="0"/>
                                          </p:stCondLst>
                                        </p:cTn>
                                        <p:tgtEl>
                                          <p:spTgt spid="154"/>
                                        </p:tgtEl>
                                        <p:attrNameLst>
                                          <p:attrName>style.visibility</p:attrName>
                                        </p:attrNameLst>
                                      </p:cBhvr>
                                      <p:to>
                                        <p:strVal val="visible"/>
                                      </p:to>
                                    </p:set>
                                    <p:animEffect transition="in" filter="wipe(left)">
                                      <p:cBhvr>
                                        <p:cTn id="391" dur="500"/>
                                        <p:tgtEl>
                                          <p:spTgt spid="154"/>
                                        </p:tgtEl>
                                      </p:cBhvr>
                                    </p:animEffect>
                                  </p:childTnLst>
                                </p:cTn>
                              </p:par>
                            </p:childTnLst>
                          </p:cTn>
                        </p:par>
                      </p:childTnLst>
                    </p:cTn>
                  </p:par>
                  <p:par>
                    <p:cTn id="392" fill="hold">
                      <p:stCondLst>
                        <p:cond delay="indefinite"/>
                      </p:stCondLst>
                      <p:childTnLst>
                        <p:par>
                          <p:cTn id="393" fill="hold">
                            <p:stCondLst>
                              <p:cond delay="0"/>
                            </p:stCondLst>
                            <p:childTnLst>
                              <p:par>
                                <p:cTn id="394" presetID="10" presetClass="entr" presetSubtype="0" fill="hold" grpId="0" nodeType="clickEffect">
                                  <p:stCondLst>
                                    <p:cond delay="0"/>
                                  </p:stCondLst>
                                  <p:childTnLst>
                                    <p:set>
                                      <p:cBhvr>
                                        <p:cTn id="395" dur="1" fill="hold">
                                          <p:stCondLst>
                                            <p:cond delay="0"/>
                                          </p:stCondLst>
                                        </p:cTn>
                                        <p:tgtEl>
                                          <p:spTgt spid="119"/>
                                        </p:tgtEl>
                                        <p:attrNameLst>
                                          <p:attrName>style.visibility</p:attrName>
                                        </p:attrNameLst>
                                      </p:cBhvr>
                                      <p:to>
                                        <p:strVal val="visible"/>
                                      </p:to>
                                    </p:set>
                                    <p:animEffect transition="in" filter="fade">
                                      <p:cBhvr>
                                        <p:cTn id="396" dur="500"/>
                                        <p:tgtEl>
                                          <p:spTgt spid="119"/>
                                        </p:tgtEl>
                                      </p:cBhvr>
                                    </p:animEffect>
                                  </p:childTnLst>
                                </p:cTn>
                              </p:par>
                            </p:childTnLst>
                          </p:cTn>
                        </p:par>
                      </p:childTnLst>
                    </p:cTn>
                  </p:par>
                  <p:par>
                    <p:cTn id="397" fill="hold">
                      <p:stCondLst>
                        <p:cond delay="indefinite"/>
                      </p:stCondLst>
                      <p:childTnLst>
                        <p:par>
                          <p:cTn id="398" fill="hold">
                            <p:stCondLst>
                              <p:cond delay="0"/>
                            </p:stCondLst>
                            <p:childTnLst>
                              <p:par>
                                <p:cTn id="399" presetID="10" presetClass="exit" presetSubtype="0" fill="hold" grpId="1" nodeType="clickEffect">
                                  <p:stCondLst>
                                    <p:cond delay="0"/>
                                  </p:stCondLst>
                                  <p:childTnLst>
                                    <p:animEffect transition="out" filter="fade">
                                      <p:cBhvr>
                                        <p:cTn id="400" dur="500"/>
                                        <p:tgtEl>
                                          <p:spTgt spid="78"/>
                                        </p:tgtEl>
                                      </p:cBhvr>
                                    </p:animEffect>
                                    <p:set>
                                      <p:cBhvr>
                                        <p:cTn id="401" dur="1" fill="hold">
                                          <p:stCondLst>
                                            <p:cond delay="499"/>
                                          </p:stCondLst>
                                        </p:cTn>
                                        <p:tgtEl>
                                          <p:spTgt spid="78"/>
                                        </p:tgtEl>
                                        <p:attrNameLst>
                                          <p:attrName>style.visibility</p:attrName>
                                        </p:attrNameLst>
                                      </p:cBhvr>
                                      <p:to>
                                        <p:strVal val="hidden"/>
                                      </p:to>
                                    </p:set>
                                  </p:childTnLst>
                                </p:cTn>
                              </p:par>
                              <p:par>
                                <p:cTn id="402" presetID="10" presetClass="exit" presetSubtype="0" fill="hold" grpId="1" nodeType="withEffect">
                                  <p:stCondLst>
                                    <p:cond delay="0"/>
                                  </p:stCondLst>
                                  <p:childTnLst>
                                    <p:animEffect transition="out" filter="fade">
                                      <p:cBhvr>
                                        <p:cTn id="403" dur="500"/>
                                        <p:tgtEl>
                                          <p:spTgt spid="80"/>
                                        </p:tgtEl>
                                      </p:cBhvr>
                                    </p:animEffect>
                                    <p:set>
                                      <p:cBhvr>
                                        <p:cTn id="404" dur="1" fill="hold">
                                          <p:stCondLst>
                                            <p:cond delay="499"/>
                                          </p:stCondLst>
                                        </p:cTn>
                                        <p:tgtEl>
                                          <p:spTgt spid="80"/>
                                        </p:tgtEl>
                                        <p:attrNameLst>
                                          <p:attrName>style.visibility</p:attrName>
                                        </p:attrNameLst>
                                      </p:cBhvr>
                                      <p:to>
                                        <p:strVal val="hidden"/>
                                      </p:to>
                                    </p:set>
                                  </p:childTnLst>
                                </p:cTn>
                              </p:par>
                              <p:par>
                                <p:cTn id="405" presetID="10" presetClass="exit" presetSubtype="0" fill="hold" nodeType="withEffect">
                                  <p:stCondLst>
                                    <p:cond delay="0"/>
                                  </p:stCondLst>
                                  <p:childTnLst>
                                    <p:animEffect transition="out" filter="fade">
                                      <p:cBhvr>
                                        <p:cTn id="406" dur="500"/>
                                        <p:tgtEl>
                                          <p:spTgt spid="154"/>
                                        </p:tgtEl>
                                      </p:cBhvr>
                                    </p:animEffect>
                                    <p:set>
                                      <p:cBhvr>
                                        <p:cTn id="407" dur="1" fill="hold">
                                          <p:stCondLst>
                                            <p:cond delay="499"/>
                                          </p:stCondLst>
                                        </p:cTn>
                                        <p:tgtEl>
                                          <p:spTgt spid="154"/>
                                        </p:tgtEl>
                                        <p:attrNameLst>
                                          <p:attrName>style.visibility</p:attrName>
                                        </p:attrNameLst>
                                      </p:cBhvr>
                                      <p:to>
                                        <p:strVal val="hidden"/>
                                      </p:to>
                                    </p:set>
                                  </p:childTnLst>
                                </p:cTn>
                              </p:par>
                              <p:par>
                                <p:cTn id="408" presetID="10" presetClass="exit" presetSubtype="0" fill="hold" nodeType="withEffect">
                                  <p:stCondLst>
                                    <p:cond delay="0"/>
                                  </p:stCondLst>
                                  <p:childTnLst>
                                    <p:animEffect transition="out" filter="fade">
                                      <p:cBhvr>
                                        <p:cTn id="409" dur="500"/>
                                        <p:tgtEl>
                                          <p:spTgt spid="151"/>
                                        </p:tgtEl>
                                      </p:cBhvr>
                                    </p:animEffect>
                                    <p:set>
                                      <p:cBhvr>
                                        <p:cTn id="410" dur="1" fill="hold">
                                          <p:stCondLst>
                                            <p:cond delay="499"/>
                                          </p:stCondLst>
                                        </p:cTn>
                                        <p:tgtEl>
                                          <p:spTgt spid="151"/>
                                        </p:tgtEl>
                                        <p:attrNameLst>
                                          <p:attrName>style.visibility</p:attrName>
                                        </p:attrNameLst>
                                      </p:cBhvr>
                                      <p:to>
                                        <p:strVal val="hidden"/>
                                      </p:to>
                                    </p:set>
                                  </p:childTnLst>
                                </p:cTn>
                              </p:par>
                            </p:childTnLst>
                          </p:cTn>
                        </p:par>
                        <p:par>
                          <p:cTn id="411" fill="hold">
                            <p:stCondLst>
                              <p:cond delay="500"/>
                            </p:stCondLst>
                            <p:childTnLst>
                              <p:par>
                                <p:cTn id="412" presetID="22" presetClass="entr" presetSubtype="8" fill="hold" grpId="0" nodeType="afterEffect">
                                  <p:stCondLst>
                                    <p:cond delay="0"/>
                                  </p:stCondLst>
                                  <p:childTnLst>
                                    <p:set>
                                      <p:cBhvr>
                                        <p:cTn id="413" dur="1" fill="hold">
                                          <p:stCondLst>
                                            <p:cond delay="0"/>
                                          </p:stCondLst>
                                        </p:cTn>
                                        <p:tgtEl>
                                          <p:spTgt spid="135"/>
                                        </p:tgtEl>
                                        <p:attrNameLst>
                                          <p:attrName>style.visibility</p:attrName>
                                        </p:attrNameLst>
                                      </p:cBhvr>
                                      <p:to>
                                        <p:strVal val="visible"/>
                                      </p:to>
                                    </p:set>
                                    <p:animEffect transition="in" filter="wipe(left)">
                                      <p:cBhvr>
                                        <p:cTn id="414" dur="500"/>
                                        <p:tgtEl>
                                          <p:spTgt spid="135"/>
                                        </p:tgtEl>
                                      </p:cBhvr>
                                    </p:animEffect>
                                  </p:childTnLst>
                                </p:cTn>
                              </p:par>
                            </p:childTnLst>
                          </p:cTn>
                        </p:par>
                        <p:par>
                          <p:cTn id="415" fill="hold">
                            <p:stCondLst>
                              <p:cond delay="1000"/>
                            </p:stCondLst>
                            <p:childTnLst>
                              <p:par>
                                <p:cTn id="416" presetID="22" presetClass="entr" presetSubtype="8" fill="hold" grpId="0" nodeType="afterEffect">
                                  <p:stCondLst>
                                    <p:cond delay="0"/>
                                  </p:stCondLst>
                                  <p:childTnLst>
                                    <p:set>
                                      <p:cBhvr>
                                        <p:cTn id="417" dur="1" fill="hold">
                                          <p:stCondLst>
                                            <p:cond delay="0"/>
                                          </p:stCondLst>
                                        </p:cTn>
                                        <p:tgtEl>
                                          <p:spTgt spid="136"/>
                                        </p:tgtEl>
                                        <p:attrNameLst>
                                          <p:attrName>style.visibility</p:attrName>
                                        </p:attrNameLst>
                                      </p:cBhvr>
                                      <p:to>
                                        <p:strVal val="visible"/>
                                      </p:to>
                                    </p:set>
                                    <p:animEffect transition="in" filter="wipe(left)">
                                      <p:cBhvr>
                                        <p:cTn id="418" dur="500"/>
                                        <p:tgtEl>
                                          <p:spTgt spid="136"/>
                                        </p:tgtEl>
                                      </p:cBhvr>
                                    </p:animEffect>
                                  </p:childTnLst>
                                </p:cTn>
                              </p:par>
                            </p:childTnLst>
                          </p:cTn>
                        </p:par>
                      </p:childTnLst>
                    </p:cTn>
                  </p:par>
                  <p:par>
                    <p:cTn id="419" fill="hold">
                      <p:stCondLst>
                        <p:cond delay="indefinite"/>
                      </p:stCondLst>
                      <p:childTnLst>
                        <p:par>
                          <p:cTn id="420" fill="hold">
                            <p:stCondLst>
                              <p:cond delay="0"/>
                            </p:stCondLst>
                            <p:childTnLst>
                              <p:par>
                                <p:cTn id="421" presetID="10" presetClass="exit" presetSubtype="0" fill="hold" grpId="1" nodeType="clickEffect">
                                  <p:stCondLst>
                                    <p:cond delay="0"/>
                                  </p:stCondLst>
                                  <p:childTnLst>
                                    <p:animEffect transition="out" filter="fade">
                                      <p:cBhvr>
                                        <p:cTn id="422" dur="500"/>
                                        <p:tgtEl>
                                          <p:spTgt spid="119"/>
                                        </p:tgtEl>
                                      </p:cBhvr>
                                    </p:animEffect>
                                    <p:set>
                                      <p:cBhvr>
                                        <p:cTn id="423" dur="1" fill="hold">
                                          <p:stCondLst>
                                            <p:cond delay="499"/>
                                          </p:stCondLst>
                                        </p:cTn>
                                        <p:tgtEl>
                                          <p:spTgt spid="119"/>
                                        </p:tgtEl>
                                        <p:attrNameLst>
                                          <p:attrName>style.visibility</p:attrName>
                                        </p:attrNameLst>
                                      </p:cBhvr>
                                      <p:to>
                                        <p:strVal val="hidden"/>
                                      </p:to>
                                    </p:set>
                                  </p:childTnLst>
                                </p:cTn>
                              </p:par>
                              <p:par>
                                <p:cTn id="424" presetID="10" presetClass="exit" presetSubtype="0" fill="hold" grpId="1" nodeType="withEffect">
                                  <p:stCondLst>
                                    <p:cond delay="0"/>
                                  </p:stCondLst>
                                  <p:childTnLst>
                                    <p:animEffect transition="out" filter="fade">
                                      <p:cBhvr>
                                        <p:cTn id="425" dur="500"/>
                                        <p:tgtEl>
                                          <p:spTgt spid="128"/>
                                        </p:tgtEl>
                                      </p:cBhvr>
                                    </p:animEffect>
                                    <p:set>
                                      <p:cBhvr>
                                        <p:cTn id="426" dur="1" fill="hold">
                                          <p:stCondLst>
                                            <p:cond delay="499"/>
                                          </p:stCondLst>
                                        </p:cTn>
                                        <p:tgtEl>
                                          <p:spTgt spid="128"/>
                                        </p:tgtEl>
                                        <p:attrNameLst>
                                          <p:attrName>style.visibility</p:attrName>
                                        </p:attrNameLst>
                                      </p:cBhvr>
                                      <p:to>
                                        <p:strVal val="hidden"/>
                                      </p:to>
                                    </p:set>
                                  </p:childTnLst>
                                </p:cTn>
                              </p:par>
                            </p:childTnLst>
                          </p:cTn>
                        </p:par>
                        <p:par>
                          <p:cTn id="427" fill="hold">
                            <p:stCondLst>
                              <p:cond delay="500"/>
                            </p:stCondLst>
                            <p:childTnLst>
                              <p:par>
                                <p:cTn id="428" presetID="22" presetClass="entr" presetSubtype="8" fill="hold" grpId="0" nodeType="afterEffect">
                                  <p:stCondLst>
                                    <p:cond delay="0"/>
                                  </p:stCondLst>
                                  <p:childTnLst>
                                    <p:set>
                                      <p:cBhvr>
                                        <p:cTn id="429" dur="1" fill="hold">
                                          <p:stCondLst>
                                            <p:cond delay="0"/>
                                          </p:stCondLst>
                                        </p:cTn>
                                        <p:tgtEl>
                                          <p:spTgt spid="127"/>
                                        </p:tgtEl>
                                        <p:attrNameLst>
                                          <p:attrName>style.visibility</p:attrName>
                                        </p:attrNameLst>
                                      </p:cBhvr>
                                      <p:to>
                                        <p:strVal val="visible"/>
                                      </p:to>
                                    </p:set>
                                    <p:animEffect transition="in" filter="wipe(left)">
                                      <p:cBhvr>
                                        <p:cTn id="430" dur="500"/>
                                        <p:tgtEl>
                                          <p:spTgt spid="127"/>
                                        </p:tgtEl>
                                      </p:cBhvr>
                                    </p:animEffect>
                                  </p:childTnLst>
                                </p:cTn>
                              </p:par>
                            </p:childTnLst>
                          </p:cTn>
                        </p:par>
                      </p:childTnLst>
                    </p:cTn>
                  </p:par>
                  <p:par>
                    <p:cTn id="431" fill="hold">
                      <p:stCondLst>
                        <p:cond delay="indefinite"/>
                      </p:stCondLst>
                      <p:childTnLst>
                        <p:par>
                          <p:cTn id="432" fill="hold">
                            <p:stCondLst>
                              <p:cond delay="0"/>
                            </p:stCondLst>
                            <p:childTnLst>
                              <p:par>
                                <p:cTn id="433" presetID="22" presetClass="entr" presetSubtype="8" fill="hold" nodeType="clickEffect">
                                  <p:stCondLst>
                                    <p:cond delay="0"/>
                                  </p:stCondLst>
                                  <p:childTnLst>
                                    <p:set>
                                      <p:cBhvr>
                                        <p:cTn id="434" dur="1" fill="hold">
                                          <p:stCondLst>
                                            <p:cond delay="0"/>
                                          </p:stCondLst>
                                        </p:cTn>
                                        <p:tgtEl>
                                          <p:spTgt spid="157"/>
                                        </p:tgtEl>
                                        <p:attrNameLst>
                                          <p:attrName>style.visibility</p:attrName>
                                        </p:attrNameLst>
                                      </p:cBhvr>
                                      <p:to>
                                        <p:strVal val="visible"/>
                                      </p:to>
                                    </p:set>
                                    <p:animEffect transition="in" filter="wipe(left)">
                                      <p:cBhvr>
                                        <p:cTn id="435" dur="500"/>
                                        <p:tgtEl>
                                          <p:spTgt spid="157"/>
                                        </p:tgtEl>
                                      </p:cBhvr>
                                    </p:animEffect>
                                  </p:childTnLst>
                                </p:cTn>
                              </p:par>
                            </p:childTnLst>
                          </p:cTn>
                        </p:par>
                      </p:childTnLst>
                    </p:cTn>
                  </p:par>
                  <p:par>
                    <p:cTn id="436" fill="hold">
                      <p:stCondLst>
                        <p:cond delay="indefinite"/>
                      </p:stCondLst>
                      <p:childTnLst>
                        <p:par>
                          <p:cTn id="437" fill="hold">
                            <p:stCondLst>
                              <p:cond delay="0"/>
                            </p:stCondLst>
                            <p:childTnLst>
                              <p:par>
                                <p:cTn id="438" presetID="22" presetClass="entr" presetSubtype="8" fill="hold" nodeType="clickEffect">
                                  <p:stCondLst>
                                    <p:cond delay="0"/>
                                  </p:stCondLst>
                                  <p:childTnLst>
                                    <p:set>
                                      <p:cBhvr>
                                        <p:cTn id="439" dur="1" fill="hold">
                                          <p:stCondLst>
                                            <p:cond delay="0"/>
                                          </p:stCondLst>
                                        </p:cTn>
                                        <p:tgtEl>
                                          <p:spTgt spid="160"/>
                                        </p:tgtEl>
                                        <p:attrNameLst>
                                          <p:attrName>style.visibility</p:attrName>
                                        </p:attrNameLst>
                                      </p:cBhvr>
                                      <p:to>
                                        <p:strVal val="visible"/>
                                      </p:to>
                                    </p:set>
                                    <p:animEffect transition="in" filter="wipe(left)">
                                      <p:cBhvr>
                                        <p:cTn id="440" dur="500"/>
                                        <p:tgtEl>
                                          <p:spTgt spid="160"/>
                                        </p:tgtEl>
                                      </p:cBhvr>
                                    </p:animEffect>
                                  </p:childTnLst>
                                </p:cTn>
                              </p:par>
                            </p:childTnLst>
                          </p:cTn>
                        </p:par>
                      </p:childTnLst>
                    </p:cTn>
                  </p:par>
                  <p:par>
                    <p:cTn id="441" fill="hold">
                      <p:stCondLst>
                        <p:cond delay="indefinite"/>
                      </p:stCondLst>
                      <p:childTnLst>
                        <p:par>
                          <p:cTn id="442" fill="hold">
                            <p:stCondLst>
                              <p:cond delay="0"/>
                            </p:stCondLst>
                            <p:childTnLst>
                              <p:par>
                                <p:cTn id="443" presetID="10" presetClass="entr" presetSubtype="0" fill="hold" grpId="0" nodeType="clickEffect">
                                  <p:stCondLst>
                                    <p:cond delay="0"/>
                                  </p:stCondLst>
                                  <p:childTnLst>
                                    <p:set>
                                      <p:cBhvr>
                                        <p:cTn id="444" dur="1" fill="hold">
                                          <p:stCondLst>
                                            <p:cond delay="0"/>
                                          </p:stCondLst>
                                        </p:cTn>
                                        <p:tgtEl>
                                          <p:spTgt spid="120"/>
                                        </p:tgtEl>
                                        <p:attrNameLst>
                                          <p:attrName>style.visibility</p:attrName>
                                        </p:attrNameLst>
                                      </p:cBhvr>
                                      <p:to>
                                        <p:strVal val="visible"/>
                                      </p:to>
                                    </p:set>
                                    <p:animEffect transition="in" filter="fade">
                                      <p:cBhvr>
                                        <p:cTn id="445" dur="500"/>
                                        <p:tgtEl>
                                          <p:spTgt spid="120"/>
                                        </p:tgtEl>
                                      </p:cBhvr>
                                    </p:animEffect>
                                  </p:childTnLst>
                                </p:cTn>
                              </p:par>
                            </p:childTnLst>
                          </p:cTn>
                        </p:par>
                      </p:childTnLst>
                    </p:cTn>
                  </p:par>
                  <p:par>
                    <p:cTn id="446" fill="hold">
                      <p:stCondLst>
                        <p:cond delay="indefinite"/>
                      </p:stCondLst>
                      <p:childTnLst>
                        <p:par>
                          <p:cTn id="447" fill="hold">
                            <p:stCondLst>
                              <p:cond delay="0"/>
                            </p:stCondLst>
                            <p:childTnLst>
                              <p:par>
                                <p:cTn id="448" presetID="10" presetClass="exit" presetSubtype="0" fill="hold" nodeType="clickEffect">
                                  <p:stCondLst>
                                    <p:cond delay="0"/>
                                  </p:stCondLst>
                                  <p:childTnLst>
                                    <p:animEffect transition="out" filter="fade">
                                      <p:cBhvr>
                                        <p:cTn id="449" dur="500"/>
                                        <p:tgtEl>
                                          <p:spTgt spid="160"/>
                                        </p:tgtEl>
                                      </p:cBhvr>
                                    </p:animEffect>
                                    <p:set>
                                      <p:cBhvr>
                                        <p:cTn id="450" dur="1" fill="hold">
                                          <p:stCondLst>
                                            <p:cond delay="499"/>
                                          </p:stCondLst>
                                        </p:cTn>
                                        <p:tgtEl>
                                          <p:spTgt spid="160"/>
                                        </p:tgtEl>
                                        <p:attrNameLst>
                                          <p:attrName>style.visibility</p:attrName>
                                        </p:attrNameLst>
                                      </p:cBhvr>
                                      <p:to>
                                        <p:strVal val="hidden"/>
                                      </p:to>
                                    </p:set>
                                  </p:childTnLst>
                                </p:cTn>
                              </p:par>
                              <p:par>
                                <p:cTn id="451" presetID="10" presetClass="exit" presetSubtype="0" fill="hold" nodeType="withEffect">
                                  <p:stCondLst>
                                    <p:cond delay="0"/>
                                  </p:stCondLst>
                                  <p:childTnLst>
                                    <p:animEffect transition="out" filter="fade">
                                      <p:cBhvr>
                                        <p:cTn id="452" dur="500"/>
                                        <p:tgtEl>
                                          <p:spTgt spid="157"/>
                                        </p:tgtEl>
                                      </p:cBhvr>
                                    </p:animEffect>
                                    <p:set>
                                      <p:cBhvr>
                                        <p:cTn id="453" dur="1" fill="hold">
                                          <p:stCondLst>
                                            <p:cond delay="499"/>
                                          </p:stCondLst>
                                        </p:cTn>
                                        <p:tgtEl>
                                          <p:spTgt spid="157"/>
                                        </p:tgtEl>
                                        <p:attrNameLst>
                                          <p:attrName>style.visibility</p:attrName>
                                        </p:attrNameLst>
                                      </p:cBhvr>
                                      <p:to>
                                        <p:strVal val="hidden"/>
                                      </p:to>
                                    </p:set>
                                  </p:childTnLst>
                                </p:cTn>
                              </p:par>
                              <p:par>
                                <p:cTn id="454" presetID="10" presetClass="exit" presetSubtype="0" fill="hold" grpId="1" nodeType="withEffect">
                                  <p:stCondLst>
                                    <p:cond delay="0"/>
                                  </p:stCondLst>
                                  <p:childTnLst>
                                    <p:animEffect transition="out" filter="fade">
                                      <p:cBhvr>
                                        <p:cTn id="455" dur="500"/>
                                        <p:tgtEl>
                                          <p:spTgt spid="82"/>
                                        </p:tgtEl>
                                      </p:cBhvr>
                                    </p:animEffect>
                                    <p:set>
                                      <p:cBhvr>
                                        <p:cTn id="456" dur="1" fill="hold">
                                          <p:stCondLst>
                                            <p:cond delay="499"/>
                                          </p:stCondLst>
                                        </p:cTn>
                                        <p:tgtEl>
                                          <p:spTgt spid="82"/>
                                        </p:tgtEl>
                                        <p:attrNameLst>
                                          <p:attrName>style.visibility</p:attrName>
                                        </p:attrNameLst>
                                      </p:cBhvr>
                                      <p:to>
                                        <p:strVal val="hidden"/>
                                      </p:to>
                                    </p:set>
                                  </p:childTnLst>
                                </p:cTn>
                              </p:par>
                              <p:par>
                                <p:cTn id="457" presetID="10" presetClass="exit" presetSubtype="0" fill="hold" grpId="1" nodeType="withEffect">
                                  <p:stCondLst>
                                    <p:cond delay="0"/>
                                  </p:stCondLst>
                                  <p:childTnLst>
                                    <p:animEffect transition="out" filter="fade">
                                      <p:cBhvr>
                                        <p:cTn id="458" dur="500"/>
                                        <p:tgtEl>
                                          <p:spTgt spid="84"/>
                                        </p:tgtEl>
                                      </p:cBhvr>
                                    </p:animEffect>
                                    <p:set>
                                      <p:cBhvr>
                                        <p:cTn id="459" dur="1" fill="hold">
                                          <p:stCondLst>
                                            <p:cond delay="499"/>
                                          </p:stCondLst>
                                        </p:cTn>
                                        <p:tgtEl>
                                          <p:spTgt spid="84"/>
                                        </p:tgtEl>
                                        <p:attrNameLst>
                                          <p:attrName>style.visibility</p:attrName>
                                        </p:attrNameLst>
                                      </p:cBhvr>
                                      <p:to>
                                        <p:strVal val="hidden"/>
                                      </p:to>
                                    </p:set>
                                  </p:childTnLst>
                                </p:cTn>
                              </p:par>
                            </p:childTnLst>
                          </p:cTn>
                        </p:par>
                        <p:par>
                          <p:cTn id="460" fill="hold">
                            <p:stCondLst>
                              <p:cond delay="500"/>
                            </p:stCondLst>
                            <p:childTnLst>
                              <p:par>
                                <p:cTn id="461" presetID="22" presetClass="entr" presetSubtype="8" fill="hold" grpId="0" nodeType="afterEffect">
                                  <p:stCondLst>
                                    <p:cond delay="0"/>
                                  </p:stCondLst>
                                  <p:childTnLst>
                                    <p:set>
                                      <p:cBhvr>
                                        <p:cTn id="462" dur="1" fill="hold">
                                          <p:stCondLst>
                                            <p:cond delay="0"/>
                                          </p:stCondLst>
                                        </p:cTn>
                                        <p:tgtEl>
                                          <p:spTgt spid="137"/>
                                        </p:tgtEl>
                                        <p:attrNameLst>
                                          <p:attrName>style.visibility</p:attrName>
                                        </p:attrNameLst>
                                      </p:cBhvr>
                                      <p:to>
                                        <p:strVal val="visible"/>
                                      </p:to>
                                    </p:set>
                                    <p:animEffect transition="in" filter="wipe(left)">
                                      <p:cBhvr>
                                        <p:cTn id="463" dur="500"/>
                                        <p:tgtEl>
                                          <p:spTgt spid="137"/>
                                        </p:tgtEl>
                                      </p:cBhvr>
                                    </p:animEffect>
                                  </p:childTnLst>
                                </p:cTn>
                              </p:par>
                            </p:childTnLst>
                          </p:cTn>
                        </p:par>
                        <p:par>
                          <p:cTn id="464" fill="hold">
                            <p:stCondLst>
                              <p:cond delay="1000"/>
                            </p:stCondLst>
                            <p:childTnLst>
                              <p:par>
                                <p:cTn id="465" presetID="22" presetClass="entr" presetSubtype="8" fill="hold" grpId="0" nodeType="afterEffect">
                                  <p:stCondLst>
                                    <p:cond delay="0"/>
                                  </p:stCondLst>
                                  <p:childTnLst>
                                    <p:set>
                                      <p:cBhvr>
                                        <p:cTn id="466" dur="1" fill="hold">
                                          <p:stCondLst>
                                            <p:cond delay="0"/>
                                          </p:stCondLst>
                                        </p:cTn>
                                        <p:tgtEl>
                                          <p:spTgt spid="138"/>
                                        </p:tgtEl>
                                        <p:attrNameLst>
                                          <p:attrName>style.visibility</p:attrName>
                                        </p:attrNameLst>
                                      </p:cBhvr>
                                      <p:to>
                                        <p:strVal val="visible"/>
                                      </p:to>
                                    </p:set>
                                    <p:animEffect transition="in" filter="wipe(left)">
                                      <p:cBhvr>
                                        <p:cTn id="467" dur="500"/>
                                        <p:tgtEl>
                                          <p:spTgt spid="138"/>
                                        </p:tgtEl>
                                      </p:cBhvr>
                                    </p:animEffect>
                                  </p:childTnLst>
                                </p:cTn>
                              </p:par>
                            </p:childTnLst>
                          </p:cTn>
                        </p:par>
                      </p:childTnLst>
                    </p:cTn>
                  </p:par>
                  <p:par>
                    <p:cTn id="468" fill="hold">
                      <p:stCondLst>
                        <p:cond delay="indefinite"/>
                      </p:stCondLst>
                      <p:childTnLst>
                        <p:par>
                          <p:cTn id="469" fill="hold">
                            <p:stCondLst>
                              <p:cond delay="0"/>
                            </p:stCondLst>
                            <p:childTnLst>
                              <p:par>
                                <p:cTn id="470" presetID="10" presetClass="exit" presetSubtype="0" fill="hold" grpId="1" nodeType="clickEffect">
                                  <p:stCondLst>
                                    <p:cond delay="0"/>
                                  </p:stCondLst>
                                  <p:childTnLst>
                                    <p:animEffect transition="out" filter="fade">
                                      <p:cBhvr>
                                        <p:cTn id="471" dur="500"/>
                                        <p:tgtEl>
                                          <p:spTgt spid="120"/>
                                        </p:tgtEl>
                                      </p:cBhvr>
                                    </p:animEffect>
                                    <p:set>
                                      <p:cBhvr>
                                        <p:cTn id="472" dur="1" fill="hold">
                                          <p:stCondLst>
                                            <p:cond delay="499"/>
                                          </p:stCondLst>
                                        </p:cTn>
                                        <p:tgtEl>
                                          <p:spTgt spid="120"/>
                                        </p:tgtEl>
                                        <p:attrNameLst>
                                          <p:attrName>style.visibility</p:attrName>
                                        </p:attrNameLst>
                                      </p:cBhvr>
                                      <p:to>
                                        <p:strVal val="hidden"/>
                                      </p:to>
                                    </p:set>
                                  </p:childTnLst>
                                </p:cTn>
                              </p:par>
                              <p:par>
                                <p:cTn id="473" presetID="10" presetClass="exit" presetSubtype="0" fill="hold" grpId="1" nodeType="withEffect">
                                  <p:stCondLst>
                                    <p:cond delay="0"/>
                                  </p:stCondLst>
                                  <p:childTnLst>
                                    <p:animEffect transition="out" filter="fade">
                                      <p:cBhvr>
                                        <p:cTn id="474" dur="500"/>
                                        <p:tgtEl>
                                          <p:spTgt spid="127"/>
                                        </p:tgtEl>
                                      </p:cBhvr>
                                    </p:animEffect>
                                    <p:set>
                                      <p:cBhvr>
                                        <p:cTn id="475" dur="1" fill="hold">
                                          <p:stCondLst>
                                            <p:cond delay="499"/>
                                          </p:stCondLst>
                                        </p:cTn>
                                        <p:tgtEl>
                                          <p:spTgt spid="127"/>
                                        </p:tgtEl>
                                        <p:attrNameLst>
                                          <p:attrName>style.visibility</p:attrName>
                                        </p:attrNameLst>
                                      </p:cBhvr>
                                      <p:to>
                                        <p:strVal val="hidden"/>
                                      </p:to>
                                    </p:set>
                                  </p:childTnLst>
                                </p:cTn>
                              </p:par>
                            </p:childTnLst>
                          </p:cTn>
                        </p:par>
                        <p:par>
                          <p:cTn id="476" fill="hold">
                            <p:stCondLst>
                              <p:cond delay="500"/>
                            </p:stCondLst>
                            <p:childTnLst>
                              <p:par>
                                <p:cTn id="477" presetID="22" presetClass="entr" presetSubtype="8" fill="hold" nodeType="afterEffect">
                                  <p:stCondLst>
                                    <p:cond delay="0"/>
                                  </p:stCondLst>
                                  <p:childTnLst>
                                    <p:set>
                                      <p:cBhvr>
                                        <p:cTn id="478" dur="1" fill="hold">
                                          <p:stCondLst>
                                            <p:cond delay="0"/>
                                          </p:stCondLst>
                                        </p:cTn>
                                        <p:tgtEl>
                                          <p:spTgt spid="88">
                                            <p:txEl>
                                              <p:pRg st="0" end="0"/>
                                            </p:txEl>
                                          </p:spTgt>
                                        </p:tgtEl>
                                        <p:attrNameLst>
                                          <p:attrName>style.visibility</p:attrName>
                                        </p:attrNameLst>
                                      </p:cBhvr>
                                      <p:to>
                                        <p:strVal val="visible"/>
                                      </p:to>
                                    </p:set>
                                    <p:animEffect transition="in" filter="wipe(left)">
                                      <p:cBhvr>
                                        <p:cTn id="479" dur="500"/>
                                        <p:tgtEl>
                                          <p:spTgt spid="88">
                                            <p:txEl>
                                              <p:pRg st="0" end="0"/>
                                            </p:txEl>
                                          </p:spTgt>
                                        </p:tgtEl>
                                      </p:cBhvr>
                                    </p:animEffect>
                                  </p:childTnLst>
                                </p:cTn>
                              </p:par>
                            </p:childTnLst>
                          </p:cTn>
                        </p:par>
                      </p:childTnLst>
                    </p:cTn>
                  </p:par>
                  <p:par>
                    <p:cTn id="480" fill="hold">
                      <p:stCondLst>
                        <p:cond delay="indefinite"/>
                      </p:stCondLst>
                      <p:childTnLst>
                        <p:par>
                          <p:cTn id="481" fill="hold">
                            <p:stCondLst>
                              <p:cond delay="0"/>
                            </p:stCondLst>
                            <p:childTnLst>
                              <p:par>
                                <p:cTn id="482" presetID="22" presetClass="entr" presetSubtype="8" fill="hold" grpId="0" nodeType="clickEffect">
                                  <p:stCondLst>
                                    <p:cond delay="0"/>
                                  </p:stCondLst>
                                  <p:childTnLst>
                                    <p:set>
                                      <p:cBhvr>
                                        <p:cTn id="483" dur="1" fill="hold">
                                          <p:stCondLst>
                                            <p:cond delay="0"/>
                                          </p:stCondLst>
                                        </p:cTn>
                                        <p:tgtEl>
                                          <p:spTgt spid="175"/>
                                        </p:tgtEl>
                                        <p:attrNameLst>
                                          <p:attrName>style.visibility</p:attrName>
                                        </p:attrNameLst>
                                      </p:cBhvr>
                                      <p:to>
                                        <p:strVal val="visible"/>
                                      </p:to>
                                    </p:set>
                                    <p:animEffect transition="in" filter="wipe(left)">
                                      <p:cBhvr>
                                        <p:cTn id="484" dur="750"/>
                                        <p:tgtEl>
                                          <p:spTgt spid="175"/>
                                        </p:tgtEl>
                                      </p:cBhvr>
                                    </p:animEffect>
                                  </p:childTnLst>
                                </p:cTn>
                              </p:par>
                            </p:childTnLst>
                          </p:cTn>
                        </p:par>
                      </p:childTnLst>
                    </p:cTn>
                  </p:par>
                  <p:par>
                    <p:cTn id="485" fill="hold">
                      <p:stCondLst>
                        <p:cond delay="indefinite"/>
                      </p:stCondLst>
                      <p:childTnLst>
                        <p:par>
                          <p:cTn id="486" fill="hold">
                            <p:stCondLst>
                              <p:cond delay="0"/>
                            </p:stCondLst>
                            <p:childTnLst>
                              <p:par>
                                <p:cTn id="487" presetID="22" presetClass="entr" presetSubtype="8" fill="hold" grpId="0" nodeType="clickEffect">
                                  <p:stCondLst>
                                    <p:cond delay="0"/>
                                  </p:stCondLst>
                                  <p:childTnLst>
                                    <p:set>
                                      <p:cBhvr>
                                        <p:cTn id="488" dur="1" fill="hold">
                                          <p:stCondLst>
                                            <p:cond delay="0"/>
                                          </p:stCondLst>
                                        </p:cTn>
                                        <p:tgtEl>
                                          <p:spTgt spid="33"/>
                                        </p:tgtEl>
                                        <p:attrNameLst>
                                          <p:attrName>style.visibility</p:attrName>
                                        </p:attrNameLst>
                                      </p:cBhvr>
                                      <p:to>
                                        <p:strVal val="visible"/>
                                      </p:to>
                                    </p:set>
                                    <p:animEffect transition="in" filter="wipe(left)">
                                      <p:cBhvr>
                                        <p:cTn id="489" dur="500"/>
                                        <p:tgtEl>
                                          <p:spTgt spid="33"/>
                                        </p:tgtEl>
                                      </p:cBhvr>
                                    </p:animEffect>
                                  </p:childTnLst>
                                </p:cTn>
                              </p:par>
                              <p:par>
                                <p:cTn id="490" presetID="10" presetClass="entr" presetSubtype="0" fill="hold" grpId="0" nodeType="withEffect">
                                  <p:stCondLst>
                                    <p:cond delay="0"/>
                                  </p:stCondLst>
                                  <p:childTnLst>
                                    <p:set>
                                      <p:cBhvr>
                                        <p:cTn id="491" dur="1" fill="hold">
                                          <p:stCondLst>
                                            <p:cond delay="0"/>
                                          </p:stCondLst>
                                        </p:cTn>
                                        <p:tgtEl>
                                          <p:spTgt spid="121"/>
                                        </p:tgtEl>
                                        <p:attrNameLst>
                                          <p:attrName>style.visibility</p:attrName>
                                        </p:attrNameLst>
                                      </p:cBhvr>
                                      <p:to>
                                        <p:strVal val="visible"/>
                                      </p:to>
                                    </p:set>
                                    <p:animEffect transition="in" filter="fade">
                                      <p:cBhvr>
                                        <p:cTn id="492" dur="500"/>
                                        <p:tgtEl>
                                          <p:spTgt spid="121"/>
                                        </p:tgtEl>
                                      </p:cBhvr>
                                    </p:animEffect>
                                  </p:childTnLst>
                                </p:cTn>
                              </p:par>
                            </p:childTnLst>
                          </p:cTn>
                        </p:par>
                      </p:childTnLst>
                    </p:cTn>
                  </p:par>
                  <p:par>
                    <p:cTn id="493" fill="hold">
                      <p:stCondLst>
                        <p:cond delay="indefinite"/>
                      </p:stCondLst>
                      <p:childTnLst>
                        <p:par>
                          <p:cTn id="494" fill="hold">
                            <p:stCondLst>
                              <p:cond delay="0"/>
                            </p:stCondLst>
                            <p:childTnLst>
                              <p:par>
                                <p:cTn id="495" presetID="22" presetClass="entr" presetSubtype="8" fill="hold" grpId="0" nodeType="clickEffect">
                                  <p:stCondLst>
                                    <p:cond delay="0"/>
                                  </p:stCondLst>
                                  <p:childTnLst>
                                    <p:set>
                                      <p:cBhvr>
                                        <p:cTn id="496" dur="1" fill="hold">
                                          <p:stCondLst>
                                            <p:cond delay="0"/>
                                          </p:stCondLst>
                                        </p:cTn>
                                        <p:tgtEl>
                                          <p:spTgt spid="89"/>
                                        </p:tgtEl>
                                        <p:attrNameLst>
                                          <p:attrName>style.visibility</p:attrName>
                                        </p:attrNameLst>
                                      </p:cBhvr>
                                      <p:to>
                                        <p:strVal val="visible"/>
                                      </p:to>
                                    </p:set>
                                    <p:animEffect transition="in" filter="wipe(left)">
                                      <p:cBhvr>
                                        <p:cTn id="497" dur="500"/>
                                        <p:tgtEl>
                                          <p:spTgt spid="89"/>
                                        </p:tgtEl>
                                      </p:cBhvr>
                                    </p:animEffect>
                                  </p:childTnLst>
                                </p:cTn>
                              </p:par>
                            </p:childTnLst>
                          </p:cTn>
                        </p:par>
                        <p:par>
                          <p:cTn id="498" fill="hold">
                            <p:stCondLst>
                              <p:cond delay="500"/>
                            </p:stCondLst>
                            <p:childTnLst>
                              <p:par>
                                <p:cTn id="499" presetID="22" presetClass="entr" presetSubtype="8" fill="hold" grpId="0" nodeType="afterEffect">
                                  <p:stCondLst>
                                    <p:cond delay="0"/>
                                  </p:stCondLst>
                                  <p:childTnLst>
                                    <p:set>
                                      <p:cBhvr>
                                        <p:cTn id="500" dur="1" fill="hold">
                                          <p:stCondLst>
                                            <p:cond delay="0"/>
                                          </p:stCondLst>
                                        </p:cTn>
                                        <p:tgtEl>
                                          <p:spTgt spid="90"/>
                                        </p:tgtEl>
                                        <p:attrNameLst>
                                          <p:attrName>style.visibility</p:attrName>
                                        </p:attrNameLst>
                                      </p:cBhvr>
                                      <p:to>
                                        <p:strVal val="visible"/>
                                      </p:to>
                                    </p:set>
                                    <p:animEffect transition="in" filter="wipe(left)">
                                      <p:cBhvr>
                                        <p:cTn id="501" dur="500"/>
                                        <p:tgtEl>
                                          <p:spTgt spid="90"/>
                                        </p:tgtEl>
                                      </p:cBhvr>
                                    </p:animEffect>
                                  </p:childTnLst>
                                </p:cTn>
                              </p:par>
                            </p:childTnLst>
                          </p:cTn>
                        </p:par>
                        <p:par>
                          <p:cTn id="502" fill="hold">
                            <p:stCondLst>
                              <p:cond delay="1000"/>
                            </p:stCondLst>
                            <p:childTnLst>
                              <p:par>
                                <p:cTn id="503" presetID="22" presetClass="entr" presetSubtype="8" fill="hold" grpId="0" nodeType="afterEffect">
                                  <p:stCondLst>
                                    <p:cond delay="0"/>
                                  </p:stCondLst>
                                  <p:childTnLst>
                                    <p:set>
                                      <p:cBhvr>
                                        <p:cTn id="504" dur="1" fill="hold">
                                          <p:stCondLst>
                                            <p:cond delay="0"/>
                                          </p:stCondLst>
                                        </p:cTn>
                                        <p:tgtEl>
                                          <p:spTgt spid="91"/>
                                        </p:tgtEl>
                                        <p:attrNameLst>
                                          <p:attrName>style.visibility</p:attrName>
                                        </p:attrNameLst>
                                      </p:cBhvr>
                                      <p:to>
                                        <p:strVal val="visible"/>
                                      </p:to>
                                    </p:set>
                                    <p:animEffect transition="in" filter="wipe(left)">
                                      <p:cBhvr>
                                        <p:cTn id="505" dur="500"/>
                                        <p:tgtEl>
                                          <p:spTgt spid="91"/>
                                        </p:tgtEl>
                                      </p:cBhvr>
                                    </p:animEffect>
                                  </p:childTnLst>
                                </p:cTn>
                              </p:par>
                            </p:childTnLst>
                          </p:cTn>
                        </p:par>
                        <p:par>
                          <p:cTn id="506" fill="hold">
                            <p:stCondLst>
                              <p:cond delay="1500"/>
                            </p:stCondLst>
                            <p:childTnLst>
                              <p:par>
                                <p:cTn id="507" presetID="22" presetClass="entr" presetSubtype="8" fill="hold" grpId="0" nodeType="afterEffect">
                                  <p:stCondLst>
                                    <p:cond delay="0"/>
                                  </p:stCondLst>
                                  <p:childTnLst>
                                    <p:set>
                                      <p:cBhvr>
                                        <p:cTn id="508" dur="1" fill="hold">
                                          <p:stCondLst>
                                            <p:cond delay="0"/>
                                          </p:stCondLst>
                                        </p:cTn>
                                        <p:tgtEl>
                                          <p:spTgt spid="92"/>
                                        </p:tgtEl>
                                        <p:attrNameLst>
                                          <p:attrName>style.visibility</p:attrName>
                                        </p:attrNameLst>
                                      </p:cBhvr>
                                      <p:to>
                                        <p:strVal val="visible"/>
                                      </p:to>
                                    </p:set>
                                    <p:animEffect transition="in" filter="wipe(left)">
                                      <p:cBhvr>
                                        <p:cTn id="509" dur="500"/>
                                        <p:tgtEl>
                                          <p:spTgt spid="92"/>
                                        </p:tgtEl>
                                      </p:cBhvr>
                                    </p:animEffect>
                                  </p:childTnLst>
                                </p:cTn>
                              </p:par>
                            </p:childTnLst>
                          </p:cTn>
                        </p:par>
                      </p:childTnLst>
                    </p:cTn>
                  </p:par>
                  <p:par>
                    <p:cTn id="510" fill="hold">
                      <p:stCondLst>
                        <p:cond delay="indefinite"/>
                      </p:stCondLst>
                      <p:childTnLst>
                        <p:par>
                          <p:cTn id="511" fill="hold">
                            <p:stCondLst>
                              <p:cond delay="0"/>
                            </p:stCondLst>
                            <p:childTnLst>
                              <p:par>
                                <p:cTn id="512" presetID="22" presetClass="entr" presetSubtype="8" fill="hold" grpId="0" nodeType="clickEffect">
                                  <p:stCondLst>
                                    <p:cond delay="0"/>
                                  </p:stCondLst>
                                  <p:childTnLst>
                                    <p:set>
                                      <p:cBhvr>
                                        <p:cTn id="513" dur="1" fill="hold">
                                          <p:stCondLst>
                                            <p:cond delay="0"/>
                                          </p:stCondLst>
                                        </p:cTn>
                                        <p:tgtEl>
                                          <p:spTgt spid="93"/>
                                        </p:tgtEl>
                                        <p:attrNameLst>
                                          <p:attrName>style.visibility</p:attrName>
                                        </p:attrNameLst>
                                      </p:cBhvr>
                                      <p:to>
                                        <p:strVal val="visible"/>
                                      </p:to>
                                    </p:set>
                                    <p:animEffect transition="in" filter="wipe(left)">
                                      <p:cBhvr>
                                        <p:cTn id="514" dur="500"/>
                                        <p:tgtEl>
                                          <p:spTgt spid="93"/>
                                        </p:tgtEl>
                                      </p:cBhvr>
                                    </p:animEffect>
                                  </p:childTnLst>
                                </p:cTn>
                              </p:par>
                            </p:childTnLst>
                          </p:cTn>
                        </p:par>
                      </p:childTnLst>
                    </p:cTn>
                  </p:par>
                  <p:par>
                    <p:cTn id="515" fill="hold">
                      <p:stCondLst>
                        <p:cond delay="indefinite"/>
                      </p:stCondLst>
                      <p:childTnLst>
                        <p:par>
                          <p:cTn id="516" fill="hold">
                            <p:stCondLst>
                              <p:cond delay="0"/>
                            </p:stCondLst>
                            <p:childTnLst>
                              <p:par>
                                <p:cTn id="517" presetID="22" presetClass="entr" presetSubtype="8" fill="hold" grpId="0" nodeType="clickEffect">
                                  <p:stCondLst>
                                    <p:cond delay="0"/>
                                  </p:stCondLst>
                                  <p:childTnLst>
                                    <p:set>
                                      <p:cBhvr>
                                        <p:cTn id="518" dur="1" fill="hold">
                                          <p:stCondLst>
                                            <p:cond delay="0"/>
                                          </p:stCondLst>
                                        </p:cTn>
                                        <p:tgtEl>
                                          <p:spTgt spid="101"/>
                                        </p:tgtEl>
                                        <p:attrNameLst>
                                          <p:attrName>style.visibility</p:attrName>
                                        </p:attrNameLst>
                                      </p:cBhvr>
                                      <p:to>
                                        <p:strVal val="visible"/>
                                      </p:to>
                                    </p:set>
                                    <p:animEffect transition="in" filter="wipe(left)">
                                      <p:cBhvr>
                                        <p:cTn id="519" dur="500"/>
                                        <p:tgtEl>
                                          <p:spTgt spid="101"/>
                                        </p:tgtEl>
                                      </p:cBhvr>
                                    </p:animEffect>
                                  </p:childTnLst>
                                </p:cTn>
                              </p:par>
                            </p:childTnLst>
                          </p:cTn>
                        </p:par>
                      </p:childTnLst>
                    </p:cTn>
                  </p:par>
                  <p:par>
                    <p:cTn id="520" fill="hold">
                      <p:stCondLst>
                        <p:cond delay="indefinite"/>
                      </p:stCondLst>
                      <p:childTnLst>
                        <p:par>
                          <p:cTn id="521" fill="hold">
                            <p:stCondLst>
                              <p:cond delay="0"/>
                            </p:stCondLst>
                            <p:childTnLst>
                              <p:par>
                                <p:cTn id="522" presetID="10" presetClass="exit" presetSubtype="0" fill="hold" grpId="1" nodeType="clickEffect">
                                  <p:stCondLst>
                                    <p:cond delay="0"/>
                                  </p:stCondLst>
                                  <p:childTnLst>
                                    <p:animEffect transition="out" filter="fade">
                                      <p:cBhvr>
                                        <p:cTn id="523" dur="500"/>
                                        <p:tgtEl>
                                          <p:spTgt spid="175"/>
                                        </p:tgtEl>
                                      </p:cBhvr>
                                    </p:animEffect>
                                    <p:set>
                                      <p:cBhvr>
                                        <p:cTn id="524" dur="1" fill="hold">
                                          <p:stCondLst>
                                            <p:cond delay="499"/>
                                          </p:stCondLst>
                                        </p:cTn>
                                        <p:tgtEl>
                                          <p:spTgt spid="175"/>
                                        </p:tgtEl>
                                        <p:attrNameLst>
                                          <p:attrName>style.visibility</p:attrName>
                                        </p:attrNameLst>
                                      </p:cBhvr>
                                      <p:to>
                                        <p:strVal val="hidden"/>
                                      </p:to>
                                    </p:set>
                                  </p:childTnLst>
                                </p:cTn>
                              </p:par>
                            </p:childTnLst>
                          </p:cTn>
                        </p:par>
                        <p:par>
                          <p:cTn id="525" fill="hold">
                            <p:stCondLst>
                              <p:cond delay="500"/>
                            </p:stCondLst>
                            <p:childTnLst>
                              <p:par>
                                <p:cTn id="526" presetID="10" presetClass="exit" presetSubtype="0" fill="hold" grpId="1" nodeType="afterEffect">
                                  <p:stCondLst>
                                    <p:cond delay="0"/>
                                  </p:stCondLst>
                                  <p:childTnLst>
                                    <p:animEffect transition="out" filter="fade">
                                      <p:cBhvr>
                                        <p:cTn id="527" dur="500"/>
                                        <p:tgtEl>
                                          <p:spTgt spid="121"/>
                                        </p:tgtEl>
                                      </p:cBhvr>
                                    </p:animEffect>
                                    <p:set>
                                      <p:cBhvr>
                                        <p:cTn id="528" dur="1" fill="hold">
                                          <p:stCondLst>
                                            <p:cond delay="499"/>
                                          </p:stCondLst>
                                        </p:cTn>
                                        <p:tgtEl>
                                          <p:spTgt spid="121"/>
                                        </p:tgtEl>
                                        <p:attrNameLst>
                                          <p:attrName>style.visibility</p:attrName>
                                        </p:attrNameLst>
                                      </p:cBhvr>
                                      <p:to>
                                        <p:strVal val="hidden"/>
                                      </p:to>
                                    </p:set>
                                  </p:childTnLst>
                                </p:cTn>
                              </p:par>
                              <p:par>
                                <p:cTn id="529" presetID="10" presetClass="exit" presetSubtype="0" fill="hold" grpId="1" nodeType="withEffect">
                                  <p:stCondLst>
                                    <p:cond delay="0"/>
                                  </p:stCondLst>
                                  <p:childTnLst>
                                    <p:animEffect transition="out" filter="fade">
                                      <p:cBhvr>
                                        <p:cTn id="530" dur="500"/>
                                        <p:tgtEl>
                                          <p:spTgt spid="33"/>
                                        </p:tgtEl>
                                      </p:cBhvr>
                                    </p:animEffect>
                                    <p:set>
                                      <p:cBhvr>
                                        <p:cTn id="531" dur="1" fill="hold">
                                          <p:stCondLst>
                                            <p:cond delay="499"/>
                                          </p:stCondLst>
                                        </p:cTn>
                                        <p:tgtEl>
                                          <p:spTgt spid="33"/>
                                        </p:tgtEl>
                                        <p:attrNameLst>
                                          <p:attrName>style.visibility</p:attrName>
                                        </p:attrNameLst>
                                      </p:cBhvr>
                                      <p:to>
                                        <p:strVal val="hidden"/>
                                      </p:to>
                                    </p:set>
                                  </p:childTnLst>
                                </p:cTn>
                              </p:par>
                            </p:childTnLst>
                          </p:cTn>
                        </p:par>
                      </p:childTnLst>
                    </p:cTn>
                  </p:par>
                  <p:par>
                    <p:cTn id="532" fill="hold">
                      <p:stCondLst>
                        <p:cond delay="indefinite"/>
                      </p:stCondLst>
                      <p:childTnLst>
                        <p:par>
                          <p:cTn id="533" fill="hold">
                            <p:stCondLst>
                              <p:cond delay="0"/>
                            </p:stCondLst>
                            <p:childTnLst>
                              <p:par>
                                <p:cTn id="534" presetID="22" presetClass="entr" presetSubtype="8" fill="hold" nodeType="clickEffect">
                                  <p:stCondLst>
                                    <p:cond delay="0"/>
                                  </p:stCondLst>
                                  <p:childTnLst>
                                    <p:set>
                                      <p:cBhvr>
                                        <p:cTn id="535" dur="1" fill="hold">
                                          <p:stCondLst>
                                            <p:cond delay="0"/>
                                          </p:stCondLst>
                                        </p:cTn>
                                        <p:tgtEl>
                                          <p:spTgt spid="94">
                                            <p:txEl>
                                              <p:pRg st="0" end="0"/>
                                            </p:txEl>
                                          </p:spTgt>
                                        </p:tgtEl>
                                        <p:attrNameLst>
                                          <p:attrName>style.visibility</p:attrName>
                                        </p:attrNameLst>
                                      </p:cBhvr>
                                      <p:to>
                                        <p:strVal val="visible"/>
                                      </p:to>
                                    </p:set>
                                    <p:animEffect transition="in" filter="wipe(left)">
                                      <p:cBhvr>
                                        <p:cTn id="536" dur="500"/>
                                        <p:tgtEl>
                                          <p:spTgt spid="94">
                                            <p:txEl>
                                              <p:pRg st="0" end="0"/>
                                            </p:txEl>
                                          </p:spTgt>
                                        </p:tgtEl>
                                      </p:cBhvr>
                                    </p:animEffect>
                                  </p:childTnLst>
                                </p:cTn>
                              </p:par>
                            </p:childTnLst>
                          </p:cTn>
                        </p:par>
                      </p:childTnLst>
                    </p:cTn>
                  </p:par>
                  <p:par>
                    <p:cTn id="537" fill="hold">
                      <p:stCondLst>
                        <p:cond delay="indefinite"/>
                      </p:stCondLst>
                      <p:childTnLst>
                        <p:par>
                          <p:cTn id="538" fill="hold">
                            <p:stCondLst>
                              <p:cond delay="0"/>
                            </p:stCondLst>
                            <p:childTnLst>
                              <p:par>
                                <p:cTn id="539" presetID="22" presetClass="entr" presetSubtype="8" fill="hold" grpId="0" nodeType="clickEffect">
                                  <p:stCondLst>
                                    <p:cond delay="0"/>
                                  </p:stCondLst>
                                  <p:childTnLst>
                                    <p:set>
                                      <p:cBhvr>
                                        <p:cTn id="540" dur="1" fill="hold">
                                          <p:stCondLst>
                                            <p:cond delay="0"/>
                                          </p:stCondLst>
                                        </p:cTn>
                                        <p:tgtEl>
                                          <p:spTgt spid="176"/>
                                        </p:tgtEl>
                                        <p:attrNameLst>
                                          <p:attrName>style.visibility</p:attrName>
                                        </p:attrNameLst>
                                      </p:cBhvr>
                                      <p:to>
                                        <p:strVal val="visible"/>
                                      </p:to>
                                    </p:set>
                                    <p:animEffect transition="in" filter="wipe(left)">
                                      <p:cBhvr>
                                        <p:cTn id="541" dur="750"/>
                                        <p:tgtEl>
                                          <p:spTgt spid="176"/>
                                        </p:tgtEl>
                                      </p:cBhvr>
                                    </p:animEffect>
                                  </p:childTnLst>
                                </p:cTn>
                              </p:par>
                            </p:childTnLst>
                          </p:cTn>
                        </p:par>
                        <p:par>
                          <p:cTn id="542" fill="hold">
                            <p:stCondLst>
                              <p:cond delay="750"/>
                            </p:stCondLst>
                            <p:childTnLst>
                              <p:par>
                                <p:cTn id="543" presetID="22" presetClass="entr" presetSubtype="8" fill="hold" grpId="0" nodeType="afterEffect">
                                  <p:stCondLst>
                                    <p:cond delay="0"/>
                                  </p:stCondLst>
                                  <p:childTnLst>
                                    <p:set>
                                      <p:cBhvr>
                                        <p:cTn id="544" dur="1" fill="hold">
                                          <p:stCondLst>
                                            <p:cond delay="0"/>
                                          </p:stCondLst>
                                        </p:cTn>
                                        <p:tgtEl>
                                          <p:spTgt spid="177"/>
                                        </p:tgtEl>
                                        <p:attrNameLst>
                                          <p:attrName>style.visibility</p:attrName>
                                        </p:attrNameLst>
                                      </p:cBhvr>
                                      <p:to>
                                        <p:strVal val="visible"/>
                                      </p:to>
                                    </p:set>
                                    <p:animEffect transition="in" filter="wipe(left)">
                                      <p:cBhvr>
                                        <p:cTn id="545" dur="750"/>
                                        <p:tgtEl>
                                          <p:spTgt spid="177"/>
                                        </p:tgtEl>
                                      </p:cBhvr>
                                    </p:animEffect>
                                  </p:childTnLst>
                                </p:cTn>
                              </p:par>
                            </p:childTnLst>
                          </p:cTn>
                        </p:par>
                      </p:childTnLst>
                    </p:cTn>
                  </p:par>
                  <p:par>
                    <p:cTn id="546" fill="hold">
                      <p:stCondLst>
                        <p:cond delay="indefinite"/>
                      </p:stCondLst>
                      <p:childTnLst>
                        <p:par>
                          <p:cTn id="547" fill="hold">
                            <p:stCondLst>
                              <p:cond delay="0"/>
                            </p:stCondLst>
                            <p:childTnLst>
                              <p:par>
                                <p:cTn id="548" presetID="10" presetClass="entr" presetSubtype="0" fill="hold" grpId="0" nodeType="clickEffect">
                                  <p:stCondLst>
                                    <p:cond delay="0"/>
                                  </p:stCondLst>
                                  <p:childTnLst>
                                    <p:set>
                                      <p:cBhvr>
                                        <p:cTn id="549" dur="1" fill="hold">
                                          <p:stCondLst>
                                            <p:cond delay="0"/>
                                          </p:stCondLst>
                                        </p:cTn>
                                        <p:tgtEl>
                                          <p:spTgt spid="122"/>
                                        </p:tgtEl>
                                        <p:attrNameLst>
                                          <p:attrName>style.visibility</p:attrName>
                                        </p:attrNameLst>
                                      </p:cBhvr>
                                      <p:to>
                                        <p:strVal val="visible"/>
                                      </p:to>
                                    </p:set>
                                    <p:animEffect transition="in" filter="fade">
                                      <p:cBhvr>
                                        <p:cTn id="550" dur="500"/>
                                        <p:tgtEl>
                                          <p:spTgt spid="122"/>
                                        </p:tgtEl>
                                      </p:cBhvr>
                                    </p:animEffect>
                                  </p:childTnLst>
                                </p:cTn>
                              </p:par>
                              <p:par>
                                <p:cTn id="551" presetID="22" presetClass="entr" presetSubtype="8" fill="hold" grpId="0" nodeType="withEffect">
                                  <p:stCondLst>
                                    <p:cond delay="0"/>
                                  </p:stCondLst>
                                  <p:childTnLst>
                                    <p:set>
                                      <p:cBhvr>
                                        <p:cTn id="552" dur="1" fill="hold">
                                          <p:stCondLst>
                                            <p:cond delay="0"/>
                                          </p:stCondLst>
                                        </p:cTn>
                                        <p:tgtEl>
                                          <p:spTgt spid="34"/>
                                        </p:tgtEl>
                                        <p:attrNameLst>
                                          <p:attrName>style.visibility</p:attrName>
                                        </p:attrNameLst>
                                      </p:cBhvr>
                                      <p:to>
                                        <p:strVal val="visible"/>
                                      </p:to>
                                    </p:set>
                                    <p:animEffect transition="in" filter="wipe(left)">
                                      <p:cBhvr>
                                        <p:cTn id="553" dur="500"/>
                                        <p:tgtEl>
                                          <p:spTgt spid="34"/>
                                        </p:tgtEl>
                                      </p:cBhvr>
                                    </p:animEffect>
                                  </p:childTnLst>
                                </p:cTn>
                              </p:par>
                            </p:childTnLst>
                          </p:cTn>
                        </p:par>
                      </p:childTnLst>
                    </p:cTn>
                  </p:par>
                  <p:par>
                    <p:cTn id="554" fill="hold">
                      <p:stCondLst>
                        <p:cond delay="indefinite"/>
                      </p:stCondLst>
                      <p:childTnLst>
                        <p:par>
                          <p:cTn id="555" fill="hold">
                            <p:stCondLst>
                              <p:cond delay="0"/>
                            </p:stCondLst>
                            <p:childTnLst>
                              <p:par>
                                <p:cTn id="556" presetID="22" presetClass="entr" presetSubtype="8" fill="hold" grpId="0" nodeType="clickEffect">
                                  <p:stCondLst>
                                    <p:cond delay="0"/>
                                  </p:stCondLst>
                                  <p:childTnLst>
                                    <p:set>
                                      <p:cBhvr>
                                        <p:cTn id="557" dur="1" fill="hold">
                                          <p:stCondLst>
                                            <p:cond delay="0"/>
                                          </p:stCondLst>
                                        </p:cTn>
                                        <p:tgtEl>
                                          <p:spTgt spid="95"/>
                                        </p:tgtEl>
                                        <p:attrNameLst>
                                          <p:attrName>style.visibility</p:attrName>
                                        </p:attrNameLst>
                                      </p:cBhvr>
                                      <p:to>
                                        <p:strVal val="visible"/>
                                      </p:to>
                                    </p:set>
                                    <p:animEffect transition="in" filter="wipe(left)">
                                      <p:cBhvr>
                                        <p:cTn id="558" dur="500"/>
                                        <p:tgtEl>
                                          <p:spTgt spid="95"/>
                                        </p:tgtEl>
                                      </p:cBhvr>
                                    </p:animEffect>
                                  </p:childTnLst>
                                </p:cTn>
                              </p:par>
                            </p:childTnLst>
                          </p:cTn>
                        </p:par>
                        <p:par>
                          <p:cTn id="559" fill="hold">
                            <p:stCondLst>
                              <p:cond delay="500"/>
                            </p:stCondLst>
                            <p:childTnLst>
                              <p:par>
                                <p:cTn id="560" presetID="22" presetClass="entr" presetSubtype="8" fill="hold" grpId="0" nodeType="afterEffect">
                                  <p:stCondLst>
                                    <p:cond delay="0"/>
                                  </p:stCondLst>
                                  <p:childTnLst>
                                    <p:set>
                                      <p:cBhvr>
                                        <p:cTn id="561" dur="1" fill="hold">
                                          <p:stCondLst>
                                            <p:cond delay="0"/>
                                          </p:stCondLst>
                                        </p:cTn>
                                        <p:tgtEl>
                                          <p:spTgt spid="96"/>
                                        </p:tgtEl>
                                        <p:attrNameLst>
                                          <p:attrName>style.visibility</p:attrName>
                                        </p:attrNameLst>
                                      </p:cBhvr>
                                      <p:to>
                                        <p:strVal val="visible"/>
                                      </p:to>
                                    </p:set>
                                    <p:animEffect transition="in" filter="wipe(left)">
                                      <p:cBhvr>
                                        <p:cTn id="562" dur="500"/>
                                        <p:tgtEl>
                                          <p:spTgt spid="96"/>
                                        </p:tgtEl>
                                      </p:cBhvr>
                                    </p:animEffect>
                                  </p:childTnLst>
                                </p:cTn>
                              </p:par>
                            </p:childTnLst>
                          </p:cTn>
                        </p:par>
                        <p:par>
                          <p:cTn id="563" fill="hold">
                            <p:stCondLst>
                              <p:cond delay="1000"/>
                            </p:stCondLst>
                            <p:childTnLst>
                              <p:par>
                                <p:cTn id="564" presetID="22" presetClass="entr" presetSubtype="8" fill="hold" grpId="0" nodeType="afterEffect">
                                  <p:stCondLst>
                                    <p:cond delay="0"/>
                                  </p:stCondLst>
                                  <p:childTnLst>
                                    <p:set>
                                      <p:cBhvr>
                                        <p:cTn id="565" dur="1" fill="hold">
                                          <p:stCondLst>
                                            <p:cond delay="0"/>
                                          </p:stCondLst>
                                        </p:cTn>
                                        <p:tgtEl>
                                          <p:spTgt spid="97"/>
                                        </p:tgtEl>
                                        <p:attrNameLst>
                                          <p:attrName>style.visibility</p:attrName>
                                        </p:attrNameLst>
                                      </p:cBhvr>
                                      <p:to>
                                        <p:strVal val="visible"/>
                                      </p:to>
                                    </p:set>
                                    <p:animEffect transition="in" filter="wipe(left)">
                                      <p:cBhvr>
                                        <p:cTn id="566" dur="500"/>
                                        <p:tgtEl>
                                          <p:spTgt spid="97"/>
                                        </p:tgtEl>
                                      </p:cBhvr>
                                    </p:animEffect>
                                  </p:childTnLst>
                                </p:cTn>
                              </p:par>
                            </p:childTnLst>
                          </p:cTn>
                        </p:par>
                        <p:par>
                          <p:cTn id="567" fill="hold">
                            <p:stCondLst>
                              <p:cond delay="1500"/>
                            </p:stCondLst>
                            <p:childTnLst>
                              <p:par>
                                <p:cTn id="568" presetID="22" presetClass="entr" presetSubtype="8" fill="hold" grpId="0" nodeType="afterEffect">
                                  <p:stCondLst>
                                    <p:cond delay="0"/>
                                  </p:stCondLst>
                                  <p:childTnLst>
                                    <p:set>
                                      <p:cBhvr>
                                        <p:cTn id="569" dur="1" fill="hold">
                                          <p:stCondLst>
                                            <p:cond delay="0"/>
                                          </p:stCondLst>
                                        </p:cTn>
                                        <p:tgtEl>
                                          <p:spTgt spid="99"/>
                                        </p:tgtEl>
                                        <p:attrNameLst>
                                          <p:attrName>style.visibility</p:attrName>
                                        </p:attrNameLst>
                                      </p:cBhvr>
                                      <p:to>
                                        <p:strVal val="visible"/>
                                      </p:to>
                                    </p:set>
                                    <p:animEffect transition="in" filter="wipe(left)">
                                      <p:cBhvr>
                                        <p:cTn id="570" dur="500"/>
                                        <p:tgtEl>
                                          <p:spTgt spid="99"/>
                                        </p:tgtEl>
                                      </p:cBhvr>
                                    </p:animEffect>
                                  </p:childTnLst>
                                </p:cTn>
                              </p:par>
                            </p:childTnLst>
                          </p:cTn>
                        </p:par>
                      </p:childTnLst>
                    </p:cTn>
                  </p:par>
                  <p:par>
                    <p:cTn id="571" fill="hold">
                      <p:stCondLst>
                        <p:cond delay="indefinite"/>
                      </p:stCondLst>
                      <p:childTnLst>
                        <p:par>
                          <p:cTn id="572" fill="hold">
                            <p:stCondLst>
                              <p:cond delay="0"/>
                            </p:stCondLst>
                            <p:childTnLst>
                              <p:par>
                                <p:cTn id="573" presetID="10" presetClass="exit" presetSubtype="0" fill="hold" grpId="1" nodeType="clickEffect">
                                  <p:stCondLst>
                                    <p:cond delay="0"/>
                                  </p:stCondLst>
                                  <p:childTnLst>
                                    <p:animEffect transition="out" filter="fade">
                                      <p:cBhvr>
                                        <p:cTn id="574" dur="500"/>
                                        <p:tgtEl>
                                          <p:spTgt spid="34"/>
                                        </p:tgtEl>
                                      </p:cBhvr>
                                    </p:animEffect>
                                    <p:set>
                                      <p:cBhvr>
                                        <p:cTn id="575" dur="1" fill="hold">
                                          <p:stCondLst>
                                            <p:cond delay="499"/>
                                          </p:stCondLst>
                                        </p:cTn>
                                        <p:tgtEl>
                                          <p:spTgt spid="34"/>
                                        </p:tgtEl>
                                        <p:attrNameLst>
                                          <p:attrName>style.visibility</p:attrName>
                                        </p:attrNameLst>
                                      </p:cBhvr>
                                      <p:to>
                                        <p:strVal val="hidden"/>
                                      </p:to>
                                    </p:set>
                                  </p:childTnLst>
                                </p:cTn>
                              </p:par>
                              <p:par>
                                <p:cTn id="576" presetID="10" presetClass="exit" presetSubtype="0" fill="hold" grpId="1" nodeType="withEffect">
                                  <p:stCondLst>
                                    <p:cond delay="0"/>
                                  </p:stCondLst>
                                  <p:childTnLst>
                                    <p:animEffect transition="out" filter="fade">
                                      <p:cBhvr>
                                        <p:cTn id="577" dur="500"/>
                                        <p:tgtEl>
                                          <p:spTgt spid="122"/>
                                        </p:tgtEl>
                                      </p:cBhvr>
                                    </p:animEffect>
                                    <p:set>
                                      <p:cBhvr>
                                        <p:cTn id="578" dur="1" fill="hold">
                                          <p:stCondLst>
                                            <p:cond delay="499"/>
                                          </p:stCondLst>
                                        </p:cTn>
                                        <p:tgtEl>
                                          <p:spTgt spid="122"/>
                                        </p:tgtEl>
                                        <p:attrNameLst>
                                          <p:attrName>style.visibility</p:attrName>
                                        </p:attrNameLst>
                                      </p:cBhvr>
                                      <p:to>
                                        <p:strVal val="hidden"/>
                                      </p:to>
                                    </p:set>
                                  </p:childTnLst>
                                </p:cTn>
                              </p:par>
                              <p:par>
                                <p:cTn id="579" presetID="10" presetClass="exit" presetSubtype="0" fill="hold" grpId="1" nodeType="withEffect">
                                  <p:stCondLst>
                                    <p:cond delay="0"/>
                                  </p:stCondLst>
                                  <p:childTnLst>
                                    <p:animEffect transition="out" filter="fade">
                                      <p:cBhvr>
                                        <p:cTn id="580" dur="500"/>
                                        <p:tgtEl>
                                          <p:spTgt spid="176"/>
                                        </p:tgtEl>
                                      </p:cBhvr>
                                    </p:animEffect>
                                    <p:set>
                                      <p:cBhvr>
                                        <p:cTn id="581" dur="1" fill="hold">
                                          <p:stCondLst>
                                            <p:cond delay="499"/>
                                          </p:stCondLst>
                                        </p:cTn>
                                        <p:tgtEl>
                                          <p:spTgt spid="176"/>
                                        </p:tgtEl>
                                        <p:attrNameLst>
                                          <p:attrName>style.visibility</p:attrName>
                                        </p:attrNameLst>
                                      </p:cBhvr>
                                      <p:to>
                                        <p:strVal val="hidden"/>
                                      </p:to>
                                    </p:set>
                                  </p:childTnLst>
                                </p:cTn>
                              </p:par>
                              <p:par>
                                <p:cTn id="582" presetID="10" presetClass="exit" presetSubtype="0" fill="hold" grpId="1" nodeType="withEffect">
                                  <p:stCondLst>
                                    <p:cond delay="0"/>
                                  </p:stCondLst>
                                  <p:childTnLst>
                                    <p:animEffect transition="out" filter="fade">
                                      <p:cBhvr>
                                        <p:cTn id="583" dur="500"/>
                                        <p:tgtEl>
                                          <p:spTgt spid="177"/>
                                        </p:tgtEl>
                                      </p:cBhvr>
                                    </p:animEffect>
                                    <p:set>
                                      <p:cBhvr>
                                        <p:cTn id="584" dur="1" fill="hold">
                                          <p:stCondLst>
                                            <p:cond delay="499"/>
                                          </p:stCondLst>
                                        </p:cTn>
                                        <p:tgtEl>
                                          <p:spTgt spid="177"/>
                                        </p:tgtEl>
                                        <p:attrNameLst>
                                          <p:attrName>style.visibility</p:attrName>
                                        </p:attrNameLst>
                                      </p:cBhvr>
                                      <p:to>
                                        <p:strVal val="hidden"/>
                                      </p:to>
                                    </p:set>
                                  </p:childTnLst>
                                </p:cTn>
                              </p:par>
                              <p:par>
                                <p:cTn id="585" presetID="10" presetClass="exit" presetSubtype="0" fill="hold" grpId="2" nodeType="withEffect">
                                  <p:stCondLst>
                                    <p:cond delay="0"/>
                                  </p:stCondLst>
                                  <p:childTnLst>
                                    <p:animEffect transition="out" filter="fade">
                                      <p:cBhvr>
                                        <p:cTn id="586" dur="500"/>
                                        <p:tgtEl>
                                          <p:spTgt spid="125"/>
                                        </p:tgtEl>
                                      </p:cBhvr>
                                    </p:animEffect>
                                    <p:set>
                                      <p:cBhvr>
                                        <p:cTn id="587" dur="1" fill="hold">
                                          <p:stCondLst>
                                            <p:cond delay="499"/>
                                          </p:stCondLst>
                                        </p:cTn>
                                        <p:tgtEl>
                                          <p:spTgt spid="125"/>
                                        </p:tgtEl>
                                        <p:attrNameLst>
                                          <p:attrName>style.visibility</p:attrName>
                                        </p:attrNameLst>
                                      </p:cBhvr>
                                      <p:to>
                                        <p:strVal val="hidden"/>
                                      </p:to>
                                    </p:set>
                                  </p:childTnLst>
                                </p:cTn>
                              </p:par>
                              <p:par>
                                <p:cTn id="588" presetID="10" presetClass="exit" presetSubtype="0" fill="hold" grpId="1" nodeType="withEffect">
                                  <p:stCondLst>
                                    <p:cond delay="0"/>
                                  </p:stCondLst>
                                  <p:childTnLst>
                                    <p:animEffect transition="out" filter="fade">
                                      <p:cBhvr>
                                        <p:cTn id="589" dur="500"/>
                                        <p:tgtEl>
                                          <p:spTgt spid="126"/>
                                        </p:tgtEl>
                                      </p:cBhvr>
                                    </p:animEffect>
                                    <p:set>
                                      <p:cBhvr>
                                        <p:cTn id="590" dur="1" fill="hold">
                                          <p:stCondLst>
                                            <p:cond delay="499"/>
                                          </p:stCondLst>
                                        </p:cTn>
                                        <p:tgtEl>
                                          <p:spTgt spid="126"/>
                                        </p:tgtEl>
                                        <p:attrNameLst>
                                          <p:attrName>style.visibility</p:attrName>
                                        </p:attrNameLst>
                                      </p:cBhvr>
                                      <p:to>
                                        <p:strVal val="hidden"/>
                                      </p:to>
                                    </p:set>
                                  </p:childTnLst>
                                </p:cTn>
                              </p:par>
                              <p:par>
                                <p:cTn id="591" presetID="10" presetClass="exit" presetSubtype="0" fill="hold" grpId="2" nodeType="withEffect">
                                  <p:stCondLst>
                                    <p:cond delay="0"/>
                                  </p:stCondLst>
                                  <p:childTnLst>
                                    <p:animEffect transition="out" filter="fade">
                                      <p:cBhvr>
                                        <p:cTn id="592" dur="500"/>
                                        <p:tgtEl>
                                          <p:spTgt spid="128"/>
                                        </p:tgtEl>
                                      </p:cBhvr>
                                    </p:animEffect>
                                    <p:set>
                                      <p:cBhvr>
                                        <p:cTn id="593" dur="1" fill="hold">
                                          <p:stCondLst>
                                            <p:cond delay="499"/>
                                          </p:stCondLst>
                                        </p:cTn>
                                        <p:tgtEl>
                                          <p:spTgt spid="128"/>
                                        </p:tgtEl>
                                        <p:attrNameLst>
                                          <p:attrName>style.visibility</p:attrName>
                                        </p:attrNameLst>
                                      </p:cBhvr>
                                      <p:to>
                                        <p:strVal val="hidden"/>
                                      </p:to>
                                    </p:set>
                                  </p:childTnLst>
                                </p:cTn>
                              </p:par>
                              <p:par>
                                <p:cTn id="594" presetID="10" presetClass="exit" presetSubtype="0" fill="hold" grpId="2" nodeType="withEffect">
                                  <p:stCondLst>
                                    <p:cond delay="0"/>
                                  </p:stCondLst>
                                  <p:childTnLst>
                                    <p:animEffect transition="out" filter="fade">
                                      <p:cBhvr>
                                        <p:cTn id="595" dur="500"/>
                                        <p:tgtEl>
                                          <p:spTgt spid="127"/>
                                        </p:tgtEl>
                                      </p:cBhvr>
                                    </p:animEffect>
                                    <p:set>
                                      <p:cBhvr>
                                        <p:cTn id="596" dur="1" fill="hold">
                                          <p:stCondLst>
                                            <p:cond delay="499"/>
                                          </p:stCondLst>
                                        </p:cTn>
                                        <p:tgtEl>
                                          <p:spTgt spid="127"/>
                                        </p:tgtEl>
                                        <p:attrNameLst>
                                          <p:attrName>style.visibility</p:attrName>
                                        </p:attrNameLst>
                                      </p:cBhvr>
                                      <p:to>
                                        <p:strVal val="hidden"/>
                                      </p:to>
                                    </p:set>
                                  </p:childTnLst>
                                </p:cTn>
                              </p:par>
                            </p:childTnLst>
                          </p:cTn>
                        </p:par>
                        <p:par>
                          <p:cTn id="597" fill="hold">
                            <p:stCondLst>
                              <p:cond delay="500"/>
                            </p:stCondLst>
                            <p:childTnLst>
                              <p:par>
                                <p:cTn id="598" presetID="22" presetClass="entr" presetSubtype="8" fill="hold" grpId="0" nodeType="afterEffect">
                                  <p:stCondLst>
                                    <p:cond delay="0"/>
                                  </p:stCondLst>
                                  <p:childTnLst>
                                    <p:set>
                                      <p:cBhvr>
                                        <p:cTn id="599" dur="1" fill="hold">
                                          <p:stCondLst>
                                            <p:cond delay="0"/>
                                          </p:stCondLst>
                                        </p:cTn>
                                        <p:tgtEl>
                                          <p:spTgt spid="98"/>
                                        </p:tgtEl>
                                        <p:attrNameLst>
                                          <p:attrName>style.visibility</p:attrName>
                                        </p:attrNameLst>
                                      </p:cBhvr>
                                      <p:to>
                                        <p:strVal val="visible"/>
                                      </p:to>
                                    </p:set>
                                    <p:animEffect transition="in" filter="wipe(left)">
                                      <p:cBhvr>
                                        <p:cTn id="600" dur="500"/>
                                        <p:tgtEl>
                                          <p:spTgt spid="98"/>
                                        </p:tgtEl>
                                      </p:cBhvr>
                                    </p:animEffect>
                                  </p:childTnLst>
                                </p:cTn>
                              </p:par>
                            </p:childTnLst>
                          </p:cTn>
                        </p:par>
                        <p:par>
                          <p:cTn id="601" fill="hold">
                            <p:stCondLst>
                              <p:cond delay="1000"/>
                            </p:stCondLst>
                            <p:childTnLst>
                              <p:par>
                                <p:cTn id="602" presetID="22" presetClass="entr" presetSubtype="8" fill="hold" grpId="0" nodeType="afterEffect">
                                  <p:stCondLst>
                                    <p:cond delay="0"/>
                                  </p:stCondLst>
                                  <p:childTnLst>
                                    <p:set>
                                      <p:cBhvr>
                                        <p:cTn id="603" dur="1" fill="hold">
                                          <p:stCondLst>
                                            <p:cond delay="0"/>
                                          </p:stCondLst>
                                        </p:cTn>
                                        <p:tgtEl>
                                          <p:spTgt spid="100"/>
                                        </p:tgtEl>
                                        <p:attrNameLst>
                                          <p:attrName>style.visibility</p:attrName>
                                        </p:attrNameLst>
                                      </p:cBhvr>
                                      <p:to>
                                        <p:strVal val="visible"/>
                                      </p:to>
                                    </p:set>
                                    <p:animEffect transition="in" filter="wipe(left)">
                                      <p:cBhvr>
                                        <p:cTn id="604" dur="500"/>
                                        <p:tgtEl>
                                          <p:spTgt spid="100"/>
                                        </p:tgtEl>
                                      </p:cBhvr>
                                    </p:animEffect>
                                  </p:childTnLst>
                                </p:cTn>
                              </p:par>
                            </p:childTnLst>
                          </p:cTn>
                        </p:par>
                      </p:childTnLst>
                    </p:cTn>
                  </p:par>
                  <p:par>
                    <p:cTn id="605" fill="hold">
                      <p:stCondLst>
                        <p:cond delay="indefinite"/>
                      </p:stCondLst>
                      <p:childTnLst>
                        <p:par>
                          <p:cTn id="606" fill="hold">
                            <p:stCondLst>
                              <p:cond delay="0"/>
                            </p:stCondLst>
                            <p:childTnLst>
                              <p:par>
                                <p:cTn id="607" presetID="10" presetClass="exit" presetSubtype="0" fill="hold" nodeType="clickEffect">
                                  <p:stCondLst>
                                    <p:cond delay="0"/>
                                  </p:stCondLst>
                                  <p:childTnLst>
                                    <p:animEffect transition="out" filter="fade">
                                      <p:cBhvr>
                                        <p:cTn id="608" dur="500"/>
                                        <p:tgtEl>
                                          <p:spTgt spid="32"/>
                                        </p:tgtEl>
                                      </p:cBhvr>
                                    </p:animEffect>
                                    <p:set>
                                      <p:cBhvr>
                                        <p:cTn id="609" dur="1" fill="hold">
                                          <p:stCondLst>
                                            <p:cond delay="499"/>
                                          </p:stCondLst>
                                        </p:cTn>
                                        <p:tgtEl>
                                          <p:spTgt spid="32"/>
                                        </p:tgtEl>
                                        <p:attrNameLst>
                                          <p:attrName>style.visibility</p:attrName>
                                        </p:attrNameLst>
                                      </p:cBhvr>
                                      <p:to>
                                        <p:strVal val="hidden"/>
                                      </p:to>
                                    </p:set>
                                  </p:childTnLst>
                                </p:cTn>
                              </p:par>
                              <p:par>
                                <p:cTn id="610" presetID="10" presetClass="exit" presetSubtype="0" fill="hold" grpId="1" nodeType="withEffect">
                                  <p:stCondLst>
                                    <p:cond delay="0"/>
                                  </p:stCondLst>
                                  <p:childTnLst>
                                    <p:animEffect transition="out" filter="fade">
                                      <p:cBhvr>
                                        <p:cTn id="611" dur="500"/>
                                        <p:tgtEl>
                                          <p:spTgt spid="40"/>
                                        </p:tgtEl>
                                      </p:cBhvr>
                                    </p:animEffect>
                                    <p:set>
                                      <p:cBhvr>
                                        <p:cTn id="612" dur="1" fill="hold">
                                          <p:stCondLst>
                                            <p:cond delay="499"/>
                                          </p:stCondLst>
                                        </p:cTn>
                                        <p:tgtEl>
                                          <p:spTgt spid="40"/>
                                        </p:tgtEl>
                                        <p:attrNameLst>
                                          <p:attrName>style.visibility</p:attrName>
                                        </p:attrNameLst>
                                      </p:cBhvr>
                                      <p:to>
                                        <p:strVal val="hidden"/>
                                      </p:to>
                                    </p:set>
                                  </p:childTnLst>
                                </p:cTn>
                              </p:par>
                              <p:par>
                                <p:cTn id="613" presetID="10" presetClass="exit" presetSubtype="0" fill="hold" grpId="2" nodeType="withEffect">
                                  <p:stCondLst>
                                    <p:cond delay="0"/>
                                  </p:stCondLst>
                                  <p:childTnLst>
                                    <p:animEffect transition="out" filter="fade">
                                      <p:cBhvr>
                                        <p:cTn id="614" dur="500"/>
                                        <p:tgtEl>
                                          <p:spTgt spid="41"/>
                                        </p:tgtEl>
                                      </p:cBhvr>
                                    </p:animEffect>
                                    <p:set>
                                      <p:cBhvr>
                                        <p:cTn id="615" dur="1" fill="hold">
                                          <p:stCondLst>
                                            <p:cond delay="499"/>
                                          </p:stCondLst>
                                        </p:cTn>
                                        <p:tgtEl>
                                          <p:spTgt spid="41"/>
                                        </p:tgtEl>
                                        <p:attrNameLst>
                                          <p:attrName>style.visibility</p:attrName>
                                        </p:attrNameLst>
                                      </p:cBhvr>
                                      <p:to>
                                        <p:strVal val="hidden"/>
                                      </p:to>
                                    </p:set>
                                  </p:childTnLst>
                                </p:cTn>
                              </p:par>
                              <p:par>
                                <p:cTn id="616" presetID="10" presetClass="exit" presetSubtype="0" fill="hold" grpId="1" nodeType="withEffect">
                                  <p:stCondLst>
                                    <p:cond delay="0"/>
                                  </p:stCondLst>
                                  <p:childTnLst>
                                    <p:animEffect transition="out" filter="fade">
                                      <p:cBhvr>
                                        <p:cTn id="617" dur="500"/>
                                        <p:tgtEl>
                                          <p:spTgt spid="42"/>
                                        </p:tgtEl>
                                      </p:cBhvr>
                                    </p:animEffect>
                                    <p:set>
                                      <p:cBhvr>
                                        <p:cTn id="618" dur="1" fill="hold">
                                          <p:stCondLst>
                                            <p:cond delay="499"/>
                                          </p:stCondLst>
                                        </p:cTn>
                                        <p:tgtEl>
                                          <p:spTgt spid="42"/>
                                        </p:tgtEl>
                                        <p:attrNameLst>
                                          <p:attrName>style.visibility</p:attrName>
                                        </p:attrNameLst>
                                      </p:cBhvr>
                                      <p:to>
                                        <p:strVal val="hidden"/>
                                      </p:to>
                                    </p:set>
                                  </p:childTnLst>
                                </p:cTn>
                              </p:par>
                              <p:par>
                                <p:cTn id="619" presetID="10" presetClass="exit" presetSubtype="0" fill="hold" grpId="2" nodeType="withEffect">
                                  <p:stCondLst>
                                    <p:cond delay="0"/>
                                  </p:stCondLst>
                                  <p:childTnLst>
                                    <p:animEffect transition="out" filter="fade">
                                      <p:cBhvr>
                                        <p:cTn id="620" dur="500"/>
                                        <p:tgtEl>
                                          <p:spTgt spid="43"/>
                                        </p:tgtEl>
                                      </p:cBhvr>
                                    </p:animEffect>
                                    <p:set>
                                      <p:cBhvr>
                                        <p:cTn id="621" dur="1" fill="hold">
                                          <p:stCondLst>
                                            <p:cond delay="499"/>
                                          </p:stCondLst>
                                        </p:cTn>
                                        <p:tgtEl>
                                          <p:spTgt spid="43"/>
                                        </p:tgtEl>
                                        <p:attrNameLst>
                                          <p:attrName>style.visibility</p:attrName>
                                        </p:attrNameLst>
                                      </p:cBhvr>
                                      <p:to>
                                        <p:strVal val="hidden"/>
                                      </p:to>
                                    </p:set>
                                  </p:childTnLst>
                                </p:cTn>
                              </p:par>
                              <p:par>
                                <p:cTn id="622" presetID="10" presetClass="exit" presetSubtype="0" fill="hold" grpId="1" nodeType="withEffect">
                                  <p:stCondLst>
                                    <p:cond delay="0"/>
                                  </p:stCondLst>
                                  <p:childTnLst>
                                    <p:animEffect transition="out" filter="fade">
                                      <p:cBhvr>
                                        <p:cTn id="623" dur="500"/>
                                        <p:tgtEl>
                                          <p:spTgt spid="44"/>
                                        </p:tgtEl>
                                      </p:cBhvr>
                                    </p:animEffect>
                                    <p:set>
                                      <p:cBhvr>
                                        <p:cTn id="624" dur="1" fill="hold">
                                          <p:stCondLst>
                                            <p:cond delay="499"/>
                                          </p:stCondLst>
                                        </p:cTn>
                                        <p:tgtEl>
                                          <p:spTgt spid="44"/>
                                        </p:tgtEl>
                                        <p:attrNameLst>
                                          <p:attrName>style.visibility</p:attrName>
                                        </p:attrNameLst>
                                      </p:cBhvr>
                                      <p:to>
                                        <p:strVal val="hidden"/>
                                      </p:to>
                                    </p:set>
                                  </p:childTnLst>
                                </p:cTn>
                              </p:par>
                              <p:par>
                                <p:cTn id="625" presetID="10" presetClass="exit" presetSubtype="0" fill="hold" grpId="2" nodeType="withEffect">
                                  <p:stCondLst>
                                    <p:cond delay="0"/>
                                  </p:stCondLst>
                                  <p:childTnLst>
                                    <p:animEffect transition="out" filter="fade">
                                      <p:cBhvr>
                                        <p:cTn id="626" dur="500"/>
                                        <p:tgtEl>
                                          <p:spTgt spid="45"/>
                                        </p:tgtEl>
                                      </p:cBhvr>
                                    </p:animEffect>
                                    <p:set>
                                      <p:cBhvr>
                                        <p:cTn id="627" dur="1" fill="hold">
                                          <p:stCondLst>
                                            <p:cond delay="499"/>
                                          </p:stCondLst>
                                        </p:cTn>
                                        <p:tgtEl>
                                          <p:spTgt spid="45"/>
                                        </p:tgtEl>
                                        <p:attrNameLst>
                                          <p:attrName>style.visibility</p:attrName>
                                        </p:attrNameLst>
                                      </p:cBhvr>
                                      <p:to>
                                        <p:strVal val="hidden"/>
                                      </p:to>
                                    </p:set>
                                  </p:childTnLst>
                                </p:cTn>
                              </p:par>
                              <p:par>
                                <p:cTn id="628" presetID="10" presetClass="exit" presetSubtype="0" fill="hold" grpId="1" nodeType="withEffect">
                                  <p:stCondLst>
                                    <p:cond delay="0"/>
                                  </p:stCondLst>
                                  <p:childTnLst>
                                    <p:animEffect transition="out" filter="fade">
                                      <p:cBhvr>
                                        <p:cTn id="629" dur="500"/>
                                        <p:tgtEl>
                                          <p:spTgt spid="47"/>
                                        </p:tgtEl>
                                      </p:cBhvr>
                                    </p:animEffect>
                                    <p:set>
                                      <p:cBhvr>
                                        <p:cTn id="630" dur="1" fill="hold">
                                          <p:stCondLst>
                                            <p:cond delay="499"/>
                                          </p:stCondLst>
                                        </p:cTn>
                                        <p:tgtEl>
                                          <p:spTgt spid="47"/>
                                        </p:tgtEl>
                                        <p:attrNameLst>
                                          <p:attrName>style.visibility</p:attrName>
                                        </p:attrNameLst>
                                      </p:cBhvr>
                                      <p:to>
                                        <p:strVal val="hidden"/>
                                      </p:to>
                                    </p:set>
                                  </p:childTnLst>
                                </p:cTn>
                              </p:par>
                              <p:par>
                                <p:cTn id="631" presetID="10" presetClass="exit" presetSubtype="0" fill="hold" grpId="2" nodeType="withEffect">
                                  <p:stCondLst>
                                    <p:cond delay="0"/>
                                  </p:stCondLst>
                                  <p:childTnLst>
                                    <p:animEffect transition="out" filter="fade">
                                      <p:cBhvr>
                                        <p:cTn id="632" dur="500"/>
                                        <p:tgtEl>
                                          <p:spTgt spid="72"/>
                                        </p:tgtEl>
                                      </p:cBhvr>
                                    </p:animEffect>
                                    <p:set>
                                      <p:cBhvr>
                                        <p:cTn id="633" dur="1" fill="hold">
                                          <p:stCondLst>
                                            <p:cond delay="499"/>
                                          </p:stCondLst>
                                        </p:cTn>
                                        <p:tgtEl>
                                          <p:spTgt spid="72"/>
                                        </p:tgtEl>
                                        <p:attrNameLst>
                                          <p:attrName>style.visibility</p:attrName>
                                        </p:attrNameLst>
                                      </p:cBhvr>
                                      <p:to>
                                        <p:strVal val="hidden"/>
                                      </p:to>
                                    </p:set>
                                  </p:childTnLst>
                                </p:cTn>
                              </p:par>
                              <p:par>
                                <p:cTn id="634" presetID="10" presetClass="exit" presetSubtype="0" fill="hold" grpId="1" nodeType="withEffect">
                                  <p:stCondLst>
                                    <p:cond delay="0"/>
                                  </p:stCondLst>
                                  <p:childTnLst>
                                    <p:animEffect transition="out" filter="fade">
                                      <p:cBhvr>
                                        <p:cTn id="635" dur="500"/>
                                        <p:tgtEl>
                                          <p:spTgt spid="73"/>
                                        </p:tgtEl>
                                      </p:cBhvr>
                                    </p:animEffect>
                                    <p:set>
                                      <p:cBhvr>
                                        <p:cTn id="636" dur="1" fill="hold">
                                          <p:stCondLst>
                                            <p:cond delay="499"/>
                                          </p:stCondLst>
                                        </p:cTn>
                                        <p:tgtEl>
                                          <p:spTgt spid="73"/>
                                        </p:tgtEl>
                                        <p:attrNameLst>
                                          <p:attrName>style.visibility</p:attrName>
                                        </p:attrNameLst>
                                      </p:cBhvr>
                                      <p:to>
                                        <p:strVal val="hidden"/>
                                      </p:to>
                                    </p:set>
                                  </p:childTnLst>
                                </p:cTn>
                              </p:par>
                              <p:par>
                                <p:cTn id="637" presetID="10" presetClass="exit" presetSubtype="0" fill="hold" grpId="2" nodeType="withEffect">
                                  <p:stCondLst>
                                    <p:cond delay="0"/>
                                  </p:stCondLst>
                                  <p:childTnLst>
                                    <p:animEffect transition="out" filter="fade">
                                      <p:cBhvr>
                                        <p:cTn id="638" dur="500"/>
                                        <p:tgtEl>
                                          <p:spTgt spid="74"/>
                                        </p:tgtEl>
                                      </p:cBhvr>
                                    </p:animEffect>
                                    <p:set>
                                      <p:cBhvr>
                                        <p:cTn id="639" dur="1" fill="hold">
                                          <p:stCondLst>
                                            <p:cond delay="499"/>
                                          </p:stCondLst>
                                        </p:cTn>
                                        <p:tgtEl>
                                          <p:spTgt spid="74"/>
                                        </p:tgtEl>
                                        <p:attrNameLst>
                                          <p:attrName>style.visibility</p:attrName>
                                        </p:attrNameLst>
                                      </p:cBhvr>
                                      <p:to>
                                        <p:strVal val="hidden"/>
                                      </p:to>
                                    </p:set>
                                  </p:childTnLst>
                                </p:cTn>
                              </p:par>
                              <p:par>
                                <p:cTn id="640" presetID="10" presetClass="exit" presetSubtype="0" fill="hold" grpId="1" nodeType="withEffect">
                                  <p:stCondLst>
                                    <p:cond delay="0"/>
                                  </p:stCondLst>
                                  <p:childTnLst>
                                    <p:animEffect transition="out" filter="fade">
                                      <p:cBhvr>
                                        <p:cTn id="641" dur="500"/>
                                        <p:tgtEl>
                                          <p:spTgt spid="75"/>
                                        </p:tgtEl>
                                      </p:cBhvr>
                                    </p:animEffect>
                                    <p:set>
                                      <p:cBhvr>
                                        <p:cTn id="642" dur="1" fill="hold">
                                          <p:stCondLst>
                                            <p:cond delay="499"/>
                                          </p:stCondLst>
                                        </p:cTn>
                                        <p:tgtEl>
                                          <p:spTgt spid="75"/>
                                        </p:tgtEl>
                                        <p:attrNameLst>
                                          <p:attrName>style.visibility</p:attrName>
                                        </p:attrNameLst>
                                      </p:cBhvr>
                                      <p:to>
                                        <p:strVal val="hidden"/>
                                      </p:to>
                                    </p:set>
                                  </p:childTnLst>
                                </p:cTn>
                              </p:par>
                              <p:par>
                                <p:cTn id="643" presetID="10" presetClass="exit" presetSubtype="0" fill="hold" grpId="1" nodeType="withEffect">
                                  <p:stCondLst>
                                    <p:cond delay="0"/>
                                  </p:stCondLst>
                                  <p:childTnLst>
                                    <p:animEffect transition="out" filter="fade">
                                      <p:cBhvr>
                                        <p:cTn id="644" dur="500"/>
                                        <p:tgtEl>
                                          <p:spTgt spid="85"/>
                                        </p:tgtEl>
                                      </p:cBhvr>
                                    </p:animEffect>
                                    <p:set>
                                      <p:cBhvr>
                                        <p:cTn id="645" dur="1" fill="hold">
                                          <p:stCondLst>
                                            <p:cond delay="499"/>
                                          </p:stCondLst>
                                        </p:cTn>
                                        <p:tgtEl>
                                          <p:spTgt spid="85"/>
                                        </p:tgtEl>
                                        <p:attrNameLst>
                                          <p:attrName>style.visibility</p:attrName>
                                        </p:attrNameLst>
                                      </p:cBhvr>
                                      <p:to>
                                        <p:strVal val="hidden"/>
                                      </p:to>
                                    </p:set>
                                  </p:childTnLst>
                                </p:cTn>
                              </p:par>
                              <p:par>
                                <p:cTn id="646" presetID="10" presetClass="exit" presetSubtype="0" fill="hold" grpId="2" nodeType="withEffect">
                                  <p:stCondLst>
                                    <p:cond delay="0"/>
                                  </p:stCondLst>
                                  <p:childTnLst>
                                    <p:animEffect transition="out" filter="fade">
                                      <p:cBhvr>
                                        <p:cTn id="647" dur="500"/>
                                        <p:tgtEl>
                                          <p:spTgt spid="76"/>
                                        </p:tgtEl>
                                      </p:cBhvr>
                                    </p:animEffect>
                                    <p:set>
                                      <p:cBhvr>
                                        <p:cTn id="648" dur="1" fill="hold">
                                          <p:stCondLst>
                                            <p:cond delay="499"/>
                                          </p:stCondLst>
                                        </p:cTn>
                                        <p:tgtEl>
                                          <p:spTgt spid="76"/>
                                        </p:tgtEl>
                                        <p:attrNameLst>
                                          <p:attrName>style.visibility</p:attrName>
                                        </p:attrNameLst>
                                      </p:cBhvr>
                                      <p:to>
                                        <p:strVal val="hidden"/>
                                      </p:to>
                                    </p:set>
                                  </p:childTnLst>
                                </p:cTn>
                              </p:par>
                              <p:par>
                                <p:cTn id="649" presetID="10" presetClass="exit" presetSubtype="0" fill="hold" grpId="1" nodeType="withEffect">
                                  <p:stCondLst>
                                    <p:cond delay="0"/>
                                  </p:stCondLst>
                                  <p:childTnLst>
                                    <p:animEffect transition="out" filter="fade">
                                      <p:cBhvr>
                                        <p:cTn id="650" dur="500"/>
                                        <p:tgtEl>
                                          <p:spTgt spid="77"/>
                                        </p:tgtEl>
                                      </p:cBhvr>
                                    </p:animEffect>
                                    <p:set>
                                      <p:cBhvr>
                                        <p:cTn id="651" dur="1" fill="hold">
                                          <p:stCondLst>
                                            <p:cond delay="499"/>
                                          </p:stCondLst>
                                        </p:cTn>
                                        <p:tgtEl>
                                          <p:spTgt spid="77"/>
                                        </p:tgtEl>
                                        <p:attrNameLst>
                                          <p:attrName>style.visibility</p:attrName>
                                        </p:attrNameLst>
                                      </p:cBhvr>
                                      <p:to>
                                        <p:strVal val="hidden"/>
                                      </p:to>
                                    </p:set>
                                  </p:childTnLst>
                                </p:cTn>
                              </p:par>
                              <p:par>
                                <p:cTn id="652" presetID="10" presetClass="exit" presetSubtype="0" fill="hold" grpId="2" nodeType="withEffect">
                                  <p:stCondLst>
                                    <p:cond delay="0"/>
                                  </p:stCondLst>
                                  <p:childTnLst>
                                    <p:animEffect transition="out" filter="fade">
                                      <p:cBhvr>
                                        <p:cTn id="653" dur="500"/>
                                        <p:tgtEl>
                                          <p:spTgt spid="78"/>
                                        </p:tgtEl>
                                      </p:cBhvr>
                                    </p:animEffect>
                                    <p:set>
                                      <p:cBhvr>
                                        <p:cTn id="654" dur="1" fill="hold">
                                          <p:stCondLst>
                                            <p:cond delay="499"/>
                                          </p:stCondLst>
                                        </p:cTn>
                                        <p:tgtEl>
                                          <p:spTgt spid="78"/>
                                        </p:tgtEl>
                                        <p:attrNameLst>
                                          <p:attrName>style.visibility</p:attrName>
                                        </p:attrNameLst>
                                      </p:cBhvr>
                                      <p:to>
                                        <p:strVal val="hidden"/>
                                      </p:to>
                                    </p:set>
                                  </p:childTnLst>
                                </p:cTn>
                              </p:par>
                              <p:par>
                                <p:cTn id="655" presetID="10" presetClass="exit" presetSubtype="0" fill="hold" grpId="1" nodeType="withEffect">
                                  <p:stCondLst>
                                    <p:cond delay="0"/>
                                  </p:stCondLst>
                                  <p:childTnLst>
                                    <p:animEffect transition="out" filter="fade">
                                      <p:cBhvr>
                                        <p:cTn id="656" dur="500"/>
                                        <p:tgtEl>
                                          <p:spTgt spid="79"/>
                                        </p:tgtEl>
                                      </p:cBhvr>
                                    </p:animEffect>
                                    <p:set>
                                      <p:cBhvr>
                                        <p:cTn id="657" dur="1" fill="hold">
                                          <p:stCondLst>
                                            <p:cond delay="499"/>
                                          </p:stCondLst>
                                        </p:cTn>
                                        <p:tgtEl>
                                          <p:spTgt spid="79"/>
                                        </p:tgtEl>
                                        <p:attrNameLst>
                                          <p:attrName>style.visibility</p:attrName>
                                        </p:attrNameLst>
                                      </p:cBhvr>
                                      <p:to>
                                        <p:strVal val="hidden"/>
                                      </p:to>
                                    </p:set>
                                  </p:childTnLst>
                                </p:cTn>
                              </p:par>
                              <p:par>
                                <p:cTn id="658" presetID="10" presetClass="exit" presetSubtype="0" fill="hold" grpId="1" nodeType="withEffect">
                                  <p:stCondLst>
                                    <p:cond delay="0"/>
                                  </p:stCondLst>
                                  <p:childTnLst>
                                    <p:animEffect transition="out" filter="fade">
                                      <p:cBhvr>
                                        <p:cTn id="659" dur="500"/>
                                        <p:tgtEl>
                                          <p:spTgt spid="86"/>
                                        </p:tgtEl>
                                      </p:cBhvr>
                                    </p:animEffect>
                                    <p:set>
                                      <p:cBhvr>
                                        <p:cTn id="660" dur="1" fill="hold">
                                          <p:stCondLst>
                                            <p:cond delay="499"/>
                                          </p:stCondLst>
                                        </p:cTn>
                                        <p:tgtEl>
                                          <p:spTgt spid="86"/>
                                        </p:tgtEl>
                                        <p:attrNameLst>
                                          <p:attrName>style.visibility</p:attrName>
                                        </p:attrNameLst>
                                      </p:cBhvr>
                                      <p:to>
                                        <p:strVal val="hidden"/>
                                      </p:to>
                                    </p:set>
                                  </p:childTnLst>
                                </p:cTn>
                              </p:par>
                              <p:par>
                                <p:cTn id="661" presetID="10" presetClass="exit" presetSubtype="0" fill="hold" grpId="2" nodeType="withEffect">
                                  <p:stCondLst>
                                    <p:cond delay="0"/>
                                  </p:stCondLst>
                                  <p:childTnLst>
                                    <p:animEffect transition="out" filter="fade">
                                      <p:cBhvr>
                                        <p:cTn id="662" dur="500"/>
                                        <p:tgtEl>
                                          <p:spTgt spid="80"/>
                                        </p:tgtEl>
                                      </p:cBhvr>
                                    </p:animEffect>
                                    <p:set>
                                      <p:cBhvr>
                                        <p:cTn id="663" dur="1" fill="hold">
                                          <p:stCondLst>
                                            <p:cond delay="499"/>
                                          </p:stCondLst>
                                        </p:cTn>
                                        <p:tgtEl>
                                          <p:spTgt spid="80"/>
                                        </p:tgtEl>
                                        <p:attrNameLst>
                                          <p:attrName>style.visibility</p:attrName>
                                        </p:attrNameLst>
                                      </p:cBhvr>
                                      <p:to>
                                        <p:strVal val="hidden"/>
                                      </p:to>
                                    </p:set>
                                  </p:childTnLst>
                                </p:cTn>
                              </p:par>
                              <p:par>
                                <p:cTn id="664" presetID="10" presetClass="exit" presetSubtype="0" fill="hold" grpId="1" nodeType="withEffect">
                                  <p:stCondLst>
                                    <p:cond delay="0"/>
                                  </p:stCondLst>
                                  <p:childTnLst>
                                    <p:animEffect transition="out" filter="fade">
                                      <p:cBhvr>
                                        <p:cTn id="665" dur="500"/>
                                        <p:tgtEl>
                                          <p:spTgt spid="81"/>
                                        </p:tgtEl>
                                      </p:cBhvr>
                                    </p:animEffect>
                                    <p:set>
                                      <p:cBhvr>
                                        <p:cTn id="666" dur="1" fill="hold">
                                          <p:stCondLst>
                                            <p:cond delay="499"/>
                                          </p:stCondLst>
                                        </p:cTn>
                                        <p:tgtEl>
                                          <p:spTgt spid="81"/>
                                        </p:tgtEl>
                                        <p:attrNameLst>
                                          <p:attrName>style.visibility</p:attrName>
                                        </p:attrNameLst>
                                      </p:cBhvr>
                                      <p:to>
                                        <p:strVal val="hidden"/>
                                      </p:to>
                                    </p:set>
                                  </p:childTnLst>
                                </p:cTn>
                              </p:par>
                              <p:par>
                                <p:cTn id="667" presetID="10" presetClass="exit" presetSubtype="0" fill="hold" grpId="2" nodeType="withEffect">
                                  <p:stCondLst>
                                    <p:cond delay="0"/>
                                  </p:stCondLst>
                                  <p:childTnLst>
                                    <p:animEffect transition="out" filter="fade">
                                      <p:cBhvr>
                                        <p:cTn id="668" dur="500"/>
                                        <p:tgtEl>
                                          <p:spTgt spid="82"/>
                                        </p:tgtEl>
                                      </p:cBhvr>
                                    </p:animEffect>
                                    <p:set>
                                      <p:cBhvr>
                                        <p:cTn id="669" dur="1" fill="hold">
                                          <p:stCondLst>
                                            <p:cond delay="499"/>
                                          </p:stCondLst>
                                        </p:cTn>
                                        <p:tgtEl>
                                          <p:spTgt spid="82"/>
                                        </p:tgtEl>
                                        <p:attrNameLst>
                                          <p:attrName>style.visibility</p:attrName>
                                        </p:attrNameLst>
                                      </p:cBhvr>
                                      <p:to>
                                        <p:strVal val="hidden"/>
                                      </p:to>
                                    </p:set>
                                  </p:childTnLst>
                                </p:cTn>
                              </p:par>
                              <p:par>
                                <p:cTn id="670" presetID="10" presetClass="exit" presetSubtype="0" fill="hold" grpId="1" nodeType="withEffect">
                                  <p:stCondLst>
                                    <p:cond delay="0"/>
                                  </p:stCondLst>
                                  <p:childTnLst>
                                    <p:animEffect transition="out" filter="fade">
                                      <p:cBhvr>
                                        <p:cTn id="671" dur="500"/>
                                        <p:tgtEl>
                                          <p:spTgt spid="83"/>
                                        </p:tgtEl>
                                      </p:cBhvr>
                                    </p:animEffect>
                                    <p:set>
                                      <p:cBhvr>
                                        <p:cTn id="672" dur="1" fill="hold">
                                          <p:stCondLst>
                                            <p:cond delay="499"/>
                                          </p:stCondLst>
                                        </p:cTn>
                                        <p:tgtEl>
                                          <p:spTgt spid="83"/>
                                        </p:tgtEl>
                                        <p:attrNameLst>
                                          <p:attrName>style.visibility</p:attrName>
                                        </p:attrNameLst>
                                      </p:cBhvr>
                                      <p:to>
                                        <p:strVal val="hidden"/>
                                      </p:to>
                                    </p:set>
                                  </p:childTnLst>
                                </p:cTn>
                              </p:par>
                              <p:par>
                                <p:cTn id="673" presetID="10" presetClass="exit" presetSubtype="0" fill="hold" grpId="1" nodeType="withEffect">
                                  <p:stCondLst>
                                    <p:cond delay="0"/>
                                  </p:stCondLst>
                                  <p:childTnLst>
                                    <p:animEffect transition="out" filter="fade">
                                      <p:cBhvr>
                                        <p:cTn id="674" dur="500"/>
                                        <p:tgtEl>
                                          <p:spTgt spid="87"/>
                                        </p:tgtEl>
                                      </p:cBhvr>
                                    </p:animEffect>
                                    <p:set>
                                      <p:cBhvr>
                                        <p:cTn id="675" dur="1" fill="hold">
                                          <p:stCondLst>
                                            <p:cond delay="499"/>
                                          </p:stCondLst>
                                        </p:cTn>
                                        <p:tgtEl>
                                          <p:spTgt spid="87"/>
                                        </p:tgtEl>
                                        <p:attrNameLst>
                                          <p:attrName>style.visibility</p:attrName>
                                        </p:attrNameLst>
                                      </p:cBhvr>
                                      <p:to>
                                        <p:strVal val="hidden"/>
                                      </p:to>
                                    </p:set>
                                  </p:childTnLst>
                                </p:cTn>
                              </p:par>
                              <p:par>
                                <p:cTn id="676" presetID="10" presetClass="exit" presetSubtype="0" fill="hold" grpId="2" nodeType="withEffect">
                                  <p:stCondLst>
                                    <p:cond delay="0"/>
                                  </p:stCondLst>
                                  <p:childTnLst>
                                    <p:animEffect transition="out" filter="fade">
                                      <p:cBhvr>
                                        <p:cTn id="677" dur="500"/>
                                        <p:tgtEl>
                                          <p:spTgt spid="84"/>
                                        </p:tgtEl>
                                      </p:cBhvr>
                                    </p:animEffect>
                                    <p:set>
                                      <p:cBhvr>
                                        <p:cTn id="678" dur="1" fill="hold">
                                          <p:stCondLst>
                                            <p:cond delay="499"/>
                                          </p:stCondLst>
                                        </p:cTn>
                                        <p:tgtEl>
                                          <p:spTgt spid="84"/>
                                        </p:tgtEl>
                                        <p:attrNameLst>
                                          <p:attrName>style.visibility</p:attrName>
                                        </p:attrNameLst>
                                      </p:cBhvr>
                                      <p:to>
                                        <p:strVal val="hidden"/>
                                      </p:to>
                                    </p:set>
                                  </p:childTnLst>
                                </p:cTn>
                              </p:par>
                              <p:par>
                                <p:cTn id="679" presetID="10" presetClass="exit" presetSubtype="0" fill="hold" grpId="2" nodeType="withEffect">
                                  <p:stCondLst>
                                    <p:cond delay="0"/>
                                  </p:stCondLst>
                                  <p:childTnLst>
                                    <p:animEffect transition="out" filter="fade">
                                      <p:cBhvr>
                                        <p:cTn id="680" dur="500"/>
                                        <p:tgtEl>
                                          <p:spTgt spid="37"/>
                                        </p:tgtEl>
                                      </p:cBhvr>
                                    </p:animEffect>
                                    <p:set>
                                      <p:cBhvr>
                                        <p:cTn id="681" dur="1" fill="hold">
                                          <p:stCondLst>
                                            <p:cond delay="499"/>
                                          </p:stCondLst>
                                        </p:cTn>
                                        <p:tgtEl>
                                          <p:spTgt spid="37"/>
                                        </p:tgtEl>
                                        <p:attrNameLst>
                                          <p:attrName>style.visibility</p:attrName>
                                        </p:attrNameLst>
                                      </p:cBhvr>
                                      <p:to>
                                        <p:strVal val="hidden"/>
                                      </p:to>
                                    </p:set>
                                  </p:childTnLst>
                                </p:cTn>
                              </p:par>
                              <p:par>
                                <p:cTn id="682" presetID="10" presetClass="exit" presetSubtype="0" fill="hold" grpId="2" nodeType="withEffect">
                                  <p:stCondLst>
                                    <p:cond delay="0"/>
                                  </p:stCondLst>
                                  <p:childTnLst>
                                    <p:animEffect transition="out" filter="fade">
                                      <p:cBhvr>
                                        <p:cTn id="683" dur="500"/>
                                        <p:tgtEl>
                                          <p:spTgt spid="36"/>
                                        </p:tgtEl>
                                      </p:cBhvr>
                                    </p:animEffect>
                                    <p:set>
                                      <p:cBhvr>
                                        <p:cTn id="684" dur="1" fill="hold">
                                          <p:stCondLst>
                                            <p:cond delay="499"/>
                                          </p:stCondLst>
                                        </p:cTn>
                                        <p:tgtEl>
                                          <p:spTgt spid="36"/>
                                        </p:tgtEl>
                                        <p:attrNameLst>
                                          <p:attrName>style.visibility</p:attrName>
                                        </p:attrNameLst>
                                      </p:cBhvr>
                                      <p:to>
                                        <p:strVal val="hidden"/>
                                      </p:to>
                                    </p:set>
                                  </p:childTnLst>
                                </p:cTn>
                              </p:par>
                              <p:par>
                                <p:cTn id="685" presetID="10" presetClass="exit" presetSubtype="0" fill="hold" grpId="1" nodeType="withEffect">
                                  <p:stCondLst>
                                    <p:cond delay="0"/>
                                  </p:stCondLst>
                                  <p:childTnLst>
                                    <p:animEffect transition="out" filter="fade">
                                      <p:cBhvr>
                                        <p:cTn id="686" dur="500"/>
                                        <p:tgtEl>
                                          <p:spTgt spid="129"/>
                                        </p:tgtEl>
                                      </p:cBhvr>
                                    </p:animEffect>
                                    <p:set>
                                      <p:cBhvr>
                                        <p:cTn id="687" dur="1" fill="hold">
                                          <p:stCondLst>
                                            <p:cond delay="499"/>
                                          </p:stCondLst>
                                        </p:cTn>
                                        <p:tgtEl>
                                          <p:spTgt spid="129"/>
                                        </p:tgtEl>
                                        <p:attrNameLst>
                                          <p:attrName>style.visibility</p:attrName>
                                        </p:attrNameLst>
                                      </p:cBhvr>
                                      <p:to>
                                        <p:strVal val="hidden"/>
                                      </p:to>
                                    </p:set>
                                  </p:childTnLst>
                                </p:cTn>
                              </p:par>
                              <p:par>
                                <p:cTn id="688" presetID="10" presetClass="exit" presetSubtype="0" fill="hold" grpId="1" nodeType="withEffect">
                                  <p:stCondLst>
                                    <p:cond delay="0"/>
                                  </p:stCondLst>
                                  <p:childTnLst>
                                    <p:animEffect transition="out" filter="fade">
                                      <p:cBhvr>
                                        <p:cTn id="689" dur="500"/>
                                        <p:tgtEl>
                                          <p:spTgt spid="130"/>
                                        </p:tgtEl>
                                      </p:cBhvr>
                                    </p:animEffect>
                                    <p:set>
                                      <p:cBhvr>
                                        <p:cTn id="690" dur="1" fill="hold">
                                          <p:stCondLst>
                                            <p:cond delay="499"/>
                                          </p:stCondLst>
                                        </p:cTn>
                                        <p:tgtEl>
                                          <p:spTgt spid="130"/>
                                        </p:tgtEl>
                                        <p:attrNameLst>
                                          <p:attrName>style.visibility</p:attrName>
                                        </p:attrNameLst>
                                      </p:cBhvr>
                                      <p:to>
                                        <p:strVal val="hidden"/>
                                      </p:to>
                                    </p:set>
                                  </p:childTnLst>
                                </p:cTn>
                              </p:par>
                              <p:par>
                                <p:cTn id="691" presetID="10" presetClass="exit" presetSubtype="0" fill="hold" grpId="3" nodeType="withEffect">
                                  <p:stCondLst>
                                    <p:cond delay="0"/>
                                  </p:stCondLst>
                                  <p:childTnLst>
                                    <p:animEffect transition="out" filter="fade">
                                      <p:cBhvr>
                                        <p:cTn id="692" dur="500"/>
                                        <p:tgtEl>
                                          <p:spTgt spid="125"/>
                                        </p:tgtEl>
                                      </p:cBhvr>
                                    </p:animEffect>
                                    <p:set>
                                      <p:cBhvr>
                                        <p:cTn id="693" dur="1" fill="hold">
                                          <p:stCondLst>
                                            <p:cond delay="499"/>
                                          </p:stCondLst>
                                        </p:cTn>
                                        <p:tgtEl>
                                          <p:spTgt spid="125"/>
                                        </p:tgtEl>
                                        <p:attrNameLst>
                                          <p:attrName>style.visibility</p:attrName>
                                        </p:attrNameLst>
                                      </p:cBhvr>
                                      <p:to>
                                        <p:strVal val="hidden"/>
                                      </p:to>
                                    </p:set>
                                  </p:childTnLst>
                                </p:cTn>
                              </p:par>
                              <p:par>
                                <p:cTn id="694" presetID="10" presetClass="exit" presetSubtype="0" fill="hold" nodeType="withEffect">
                                  <p:stCondLst>
                                    <p:cond delay="0"/>
                                  </p:stCondLst>
                                  <p:childTnLst>
                                    <p:animEffect transition="out" filter="fade">
                                      <p:cBhvr>
                                        <p:cTn id="695" dur="500"/>
                                        <p:tgtEl>
                                          <p:spTgt spid="139"/>
                                        </p:tgtEl>
                                      </p:cBhvr>
                                    </p:animEffect>
                                    <p:set>
                                      <p:cBhvr>
                                        <p:cTn id="696" dur="1" fill="hold">
                                          <p:stCondLst>
                                            <p:cond delay="499"/>
                                          </p:stCondLst>
                                        </p:cTn>
                                        <p:tgtEl>
                                          <p:spTgt spid="139"/>
                                        </p:tgtEl>
                                        <p:attrNameLst>
                                          <p:attrName>style.visibility</p:attrName>
                                        </p:attrNameLst>
                                      </p:cBhvr>
                                      <p:to>
                                        <p:strVal val="hidden"/>
                                      </p:to>
                                    </p:set>
                                  </p:childTnLst>
                                </p:cTn>
                              </p:par>
                              <p:par>
                                <p:cTn id="697" presetID="10" presetClass="exit" presetSubtype="0" fill="hold" nodeType="withEffect">
                                  <p:stCondLst>
                                    <p:cond delay="0"/>
                                  </p:stCondLst>
                                  <p:childTnLst>
                                    <p:animEffect transition="out" filter="fade">
                                      <p:cBhvr>
                                        <p:cTn id="698" dur="500"/>
                                        <p:tgtEl>
                                          <p:spTgt spid="142"/>
                                        </p:tgtEl>
                                      </p:cBhvr>
                                    </p:animEffect>
                                    <p:set>
                                      <p:cBhvr>
                                        <p:cTn id="699" dur="1" fill="hold">
                                          <p:stCondLst>
                                            <p:cond delay="499"/>
                                          </p:stCondLst>
                                        </p:cTn>
                                        <p:tgtEl>
                                          <p:spTgt spid="142"/>
                                        </p:tgtEl>
                                        <p:attrNameLst>
                                          <p:attrName>style.visibility</p:attrName>
                                        </p:attrNameLst>
                                      </p:cBhvr>
                                      <p:to>
                                        <p:strVal val="hidden"/>
                                      </p:to>
                                    </p:set>
                                  </p:childTnLst>
                                </p:cTn>
                              </p:par>
                              <p:par>
                                <p:cTn id="700" presetID="10" presetClass="exit" presetSubtype="0" fill="hold" grpId="1" nodeType="withEffect">
                                  <p:stCondLst>
                                    <p:cond delay="0"/>
                                  </p:stCondLst>
                                  <p:childTnLst>
                                    <p:animEffect transition="out" filter="fade">
                                      <p:cBhvr>
                                        <p:cTn id="701" dur="500"/>
                                        <p:tgtEl>
                                          <p:spTgt spid="131"/>
                                        </p:tgtEl>
                                      </p:cBhvr>
                                    </p:animEffect>
                                    <p:set>
                                      <p:cBhvr>
                                        <p:cTn id="702" dur="1" fill="hold">
                                          <p:stCondLst>
                                            <p:cond delay="499"/>
                                          </p:stCondLst>
                                        </p:cTn>
                                        <p:tgtEl>
                                          <p:spTgt spid="131"/>
                                        </p:tgtEl>
                                        <p:attrNameLst>
                                          <p:attrName>style.visibility</p:attrName>
                                        </p:attrNameLst>
                                      </p:cBhvr>
                                      <p:to>
                                        <p:strVal val="hidden"/>
                                      </p:to>
                                    </p:set>
                                  </p:childTnLst>
                                </p:cTn>
                              </p:par>
                              <p:par>
                                <p:cTn id="703" presetID="10" presetClass="exit" presetSubtype="0" fill="hold" grpId="1" nodeType="withEffect">
                                  <p:stCondLst>
                                    <p:cond delay="0"/>
                                  </p:stCondLst>
                                  <p:childTnLst>
                                    <p:animEffect transition="out" filter="fade">
                                      <p:cBhvr>
                                        <p:cTn id="704" dur="500"/>
                                        <p:tgtEl>
                                          <p:spTgt spid="132"/>
                                        </p:tgtEl>
                                      </p:cBhvr>
                                    </p:animEffect>
                                    <p:set>
                                      <p:cBhvr>
                                        <p:cTn id="705" dur="1" fill="hold">
                                          <p:stCondLst>
                                            <p:cond delay="499"/>
                                          </p:stCondLst>
                                        </p:cTn>
                                        <p:tgtEl>
                                          <p:spTgt spid="132"/>
                                        </p:tgtEl>
                                        <p:attrNameLst>
                                          <p:attrName>style.visibility</p:attrName>
                                        </p:attrNameLst>
                                      </p:cBhvr>
                                      <p:to>
                                        <p:strVal val="hidden"/>
                                      </p:to>
                                    </p:set>
                                  </p:childTnLst>
                                </p:cTn>
                              </p:par>
                              <p:par>
                                <p:cTn id="706" presetID="10" presetClass="exit" presetSubtype="0" fill="hold" grpId="2" nodeType="withEffect">
                                  <p:stCondLst>
                                    <p:cond delay="0"/>
                                  </p:stCondLst>
                                  <p:childTnLst>
                                    <p:animEffect transition="out" filter="fade">
                                      <p:cBhvr>
                                        <p:cTn id="707" dur="500"/>
                                        <p:tgtEl>
                                          <p:spTgt spid="126"/>
                                        </p:tgtEl>
                                      </p:cBhvr>
                                    </p:animEffect>
                                    <p:set>
                                      <p:cBhvr>
                                        <p:cTn id="708" dur="1" fill="hold">
                                          <p:stCondLst>
                                            <p:cond delay="499"/>
                                          </p:stCondLst>
                                        </p:cTn>
                                        <p:tgtEl>
                                          <p:spTgt spid="126"/>
                                        </p:tgtEl>
                                        <p:attrNameLst>
                                          <p:attrName>style.visibility</p:attrName>
                                        </p:attrNameLst>
                                      </p:cBhvr>
                                      <p:to>
                                        <p:strVal val="hidden"/>
                                      </p:to>
                                    </p:set>
                                  </p:childTnLst>
                                </p:cTn>
                              </p:par>
                              <p:par>
                                <p:cTn id="709" presetID="10" presetClass="exit" presetSubtype="0" fill="hold" nodeType="withEffect">
                                  <p:stCondLst>
                                    <p:cond delay="0"/>
                                  </p:stCondLst>
                                  <p:childTnLst>
                                    <p:animEffect transition="out" filter="fade">
                                      <p:cBhvr>
                                        <p:cTn id="710" dur="500"/>
                                        <p:tgtEl>
                                          <p:spTgt spid="145"/>
                                        </p:tgtEl>
                                      </p:cBhvr>
                                    </p:animEffect>
                                    <p:set>
                                      <p:cBhvr>
                                        <p:cTn id="711" dur="1" fill="hold">
                                          <p:stCondLst>
                                            <p:cond delay="499"/>
                                          </p:stCondLst>
                                        </p:cTn>
                                        <p:tgtEl>
                                          <p:spTgt spid="145"/>
                                        </p:tgtEl>
                                        <p:attrNameLst>
                                          <p:attrName>style.visibility</p:attrName>
                                        </p:attrNameLst>
                                      </p:cBhvr>
                                      <p:to>
                                        <p:strVal val="hidden"/>
                                      </p:to>
                                    </p:set>
                                  </p:childTnLst>
                                </p:cTn>
                              </p:par>
                              <p:par>
                                <p:cTn id="712" presetID="10" presetClass="exit" presetSubtype="0" fill="hold" nodeType="withEffect">
                                  <p:stCondLst>
                                    <p:cond delay="0"/>
                                  </p:stCondLst>
                                  <p:childTnLst>
                                    <p:animEffect transition="out" filter="fade">
                                      <p:cBhvr>
                                        <p:cTn id="713" dur="500"/>
                                        <p:tgtEl>
                                          <p:spTgt spid="148"/>
                                        </p:tgtEl>
                                      </p:cBhvr>
                                    </p:animEffect>
                                    <p:set>
                                      <p:cBhvr>
                                        <p:cTn id="714" dur="1" fill="hold">
                                          <p:stCondLst>
                                            <p:cond delay="499"/>
                                          </p:stCondLst>
                                        </p:cTn>
                                        <p:tgtEl>
                                          <p:spTgt spid="148"/>
                                        </p:tgtEl>
                                        <p:attrNameLst>
                                          <p:attrName>style.visibility</p:attrName>
                                        </p:attrNameLst>
                                      </p:cBhvr>
                                      <p:to>
                                        <p:strVal val="hidden"/>
                                      </p:to>
                                    </p:set>
                                  </p:childTnLst>
                                </p:cTn>
                              </p:par>
                              <p:par>
                                <p:cTn id="715" presetID="10" presetClass="exit" presetSubtype="0" fill="hold" grpId="1" nodeType="withEffect">
                                  <p:stCondLst>
                                    <p:cond delay="0"/>
                                  </p:stCondLst>
                                  <p:childTnLst>
                                    <p:animEffect transition="out" filter="fade">
                                      <p:cBhvr>
                                        <p:cTn id="716" dur="500"/>
                                        <p:tgtEl>
                                          <p:spTgt spid="133"/>
                                        </p:tgtEl>
                                      </p:cBhvr>
                                    </p:animEffect>
                                    <p:set>
                                      <p:cBhvr>
                                        <p:cTn id="717" dur="1" fill="hold">
                                          <p:stCondLst>
                                            <p:cond delay="499"/>
                                          </p:stCondLst>
                                        </p:cTn>
                                        <p:tgtEl>
                                          <p:spTgt spid="133"/>
                                        </p:tgtEl>
                                        <p:attrNameLst>
                                          <p:attrName>style.visibility</p:attrName>
                                        </p:attrNameLst>
                                      </p:cBhvr>
                                      <p:to>
                                        <p:strVal val="hidden"/>
                                      </p:to>
                                    </p:set>
                                  </p:childTnLst>
                                </p:cTn>
                              </p:par>
                              <p:par>
                                <p:cTn id="718" presetID="10" presetClass="exit" presetSubtype="0" fill="hold" grpId="1" nodeType="withEffect">
                                  <p:stCondLst>
                                    <p:cond delay="0"/>
                                  </p:stCondLst>
                                  <p:childTnLst>
                                    <p:animEffect transition="out" filter="fade">
                                      <p:cBhvr>
                                        <p:cTn id="719" dur="500"/>
                                        <p:tgtEl>
                                          <p:spTgt spid="134"/>
                                        </p:tgtEl>
                                      </p:cBhvr>
                                    </p:animEffect>
                                    <p:set>
                                      <p:cBhvr>
                                        <p:cTn id="720" dur="1" fill="hold">
                                          <p:stCondLst>
                                            <p:cond delay="499"/>
                                          </p:stCondLst>
                                        </p:cTn>
                                        <p:tgtEl>
                                          <p:spTgt spid="134"/>
                                        </p:tgtEl>
                                        <p:attrNameLst>
                                          <p:attrName>style.visibility</p:attrName>
                                        </p:attrNameLst>
                                      </p:cBhvr>
                                      <p:to>
                                        <p:strVal val="hidden"/>
                                      </p:to>
                                    </p:set>
                                  </p:childTnLst>
                                </p:cTn>
                              </p:par>
                              <p:par>
                                <p:cTn id="721" presetID="10" presetClass="exit" presetSubtype="0" fill="hold" grpId="3" nodeType="withEffect">
                                  <p:stCondLst>
                                    <p:cond delay="0"/>
                                  </p:stCondLst>
                                  <p:childTnLst>
                                    <p:animEffect transition="out" filter="fade">
                                      <p:cBhvr>
                                        <p:cTn id="722" dur="500"/>
                                        <p:tgtEl>
                                          <p:spTgt spid="128"/>
                                        </p:tgtEl>
                                      </p:cBhvr>
                                    </p:animEffect>
                                    <p:set>
                                      <p:cBhvr>
                                        <p:cTn id="723" dur="1" fill="hold">
                                          <p:stCondLst>
                                            <p:cond delay="499"/>
                                          </p:stCondLst>
                                        </p:cTn>
                                        <p:tgtEl>
                                          <p:spTgt spid="128"/>
                                        </p:tgtEl>
                                        <p:attrNameLst>
                                          <p:attrName>style.visibility</p:attrName>
                                        </p:attrNameLst>
                                      </p:cBhvr>
                                      <p:to>
                                        <p:strVal val="hidden"/>
                                      </p:to>
                                    </p:set>
                                  </p:childTnLst>
                                </p:cTn>
                              </p:par>
                              <p:par>
                                <p:cTn id="724" presetID="10" presetClass="exit" presetSubtype="0" fill="hold" nodeType="withEffect">
                                  <p:stCondLst>
                                    <p:cond delay="0"/>
                                  </p:stCondLst>
                                  <p:childTnLst>
                                    <p:animEffect transition="out" filter="fade">
                                      <p:cBhvr>
                                        <p:cTn id="725" dur="500"/>
                                        <p:tgtEl>
                                          <p:spTgt spid="151"/>
                                        </p:tgtEl>
                                      </p:cBhvr>
                                    </p:animEffect>
                                    <p:set>
                                      <p:cBhvr>
                                        <p:cTn id="726" dur="1" fill="hold">
                                          <p:stCondLst>
                                            <p:cond delay="499"/>
                                          </p:stCondLst>
                                        </p:cTn>
                                        <p:tgtEl>
                                          <p:spTgt spid="151"/>
                                        </p:tgtEl>
                                        <p:attrNameLst>
                                          <p:attrName>style.visibility</p:attrName>
                                        </p:attrNameLst>
                                      </p:cBhvr>
                                      <p:to>
                                        <p:strVal val="hidden"/>
                                      </p:to>
                                    </p:set>
                                  </p:childTnLst>
                                </p:cTn>
                              </p:par>
                              <p:par>
                                <p:cTn id="727" presetID="10" presetClass="exit" presetSubtype="0" fill="hold" nodeType="withEffect">
                                  <p:stCondLst>
                                    <p:cond delay="0"/>
                                  </p:stCondLst>
                                  <p:childTnLst>
                                    <p:animEffect transition="out" filter="fade">
                                      <p:cBhvr>
                                        <p:cTn id="728" dur="500"/>
                                        <p:tgtEl>
                                          <p:spTgt spid="154"/>
                                        </p:tgtEl>
                                      </p:cBhvr>
                                    </p:animEffect>
                                    <p:set>
                                      <p:cBhvr>
                                        <p:cTn id="729" dur="1" fill="hold">
                                          <p:stCondLst>
                                            <p:cond delay="499"/>
                                          </p:stCondLst>
                                        </p:cTn>
                                        <p:tgtEl>
                                          <p:spTgt spid="154"/>
                                        </p:tgtEl>
                                        <p:attrNameLst>
                                          <p:attrName>style.visibility</p:attrName>
                                        </p:attrNameLst>
                                      </p:cBhvr>
                                      <p:to>
                                        <p:strVal val="hidden"/>
                                      </p:to>
                                    </p:set>
                                  </p:childTnLst>
                                </p:cTn>
                              </p:par>
                              <p:par>
                                <p:cTn id="730" presetID="10" presetClass="exit" presetSubtype="0" fill="hold" grpId="1" nodeType="withEffect">
                                  <p:stCondLst>
                                    <p:cond delay="0"/>
                                  </p:stCondLst>
                                  <p:childTnLst>
                                    <p:animEffect transition="out" filter="fade">
                                      <p:cBhvr>
                                        <p:cTn id="731" dur="500"/>
                                        <p:tgtEl>
                                          <p:spTgt spid="135"/>
                                        </p:tgtEl>
                                      </p:cBhvr>
                                    </p:animEffect>
                                    <p:set>
                                      <p:cBhvr>
                                        <p:cTn id="732" dur="1" fill="hold">
                                          <p:stCondLst>
                                            <p:cond delay="499"/>
                                          </p:stCondLst>
                                        </p:cTn>
                                        <p:tgtEl>
                                          <p:spTgt spid="135"/>
                                        </p:tgtEl>
                                        <p:attrNameLst>
                                          <p:attrName>style.visibility</p:attrName>
                                        </p:attrNameLst>
                                      </p:cBhvr>
                                      <p:to>
                                        <p:strVal val="hidden"/>
                                      </p:to>
                                    </p:set>
                                  </p:childTnLst>
                                </p:cTn>
                              </p:par>
                              <p:par>
                                <p:cTn id="733" presetID="10" presetClass="exit" presetSubtype="0" fill="hold" grpId="1" nodeType="withEffect">
                                  <p:stCondLst>
                                    <p:cond delay="0"/>
                                  </p:stCondLst>
                                  <p:childTnLst>
                                    <p:animEffect transition="out" filter="fade">
                                      <p:cBhvr>
                                        <p:cTn id="734" dur="500"/>
                                        <p:tgtEl>
                                          <p:spTgt spid="136"/>
                                        </p:tgtEl>
                                      </p:cBhvr>
                                    </p:animEffect>
                                    <p:set>
                                      <p:cBhvr>
                                        <p:cTn id="735" dur="1" fill="hold">
                                          <p:stCondLst>
                                            <p:cond delay="499"/>
                                          </p:stCondLst>
                                        </p:cTn>
                                        <p:tgtEl>
                                          <p:spTgt spid="136"/>
                                        </p:tgtEl>
                                        <p:attrNameLst>
                                          <p:attrName>style.visibility</p:attrName>
                                        </p:attrNameLst>
                                      </p:cBhvr>
                                      <p:to>
                                        <p:strVal val="hidden"/>
                                      </p:to>
                                    </p:set>
                                  </p:childTnLst>
                                </p:cTn>
                              </p:par>
                              <p:par>
                                <p:cTn id="736" presetID="10" presetClass="exit" presetSubtype="0" fill="hold" grpId="3" nodeType="withEffect">
                                  <p:stCondLst>
                                    <p:cond delay="0"/>
                                  </p:stCondLst>
                                  <p:childTnLst>
                                    <p:animEffect transition="out" filter="fade">
                                      <p:cBhvr>
                                        <p:cTn id="737" dur="500"/>
                                        <p:tgtEl>
                                          <p:spTgt spid="127"/>
                                        </p:tgtEl>
                                      </p:cBhvr>
                                    </p:animEffect>
                                    <p:set>
                                      <p:cBhvr>
                                        <p:cTn id="738" dur="1" fill="hold">
                                          <p:stCondLst>
                                            <p:cond delay="499"/>
                                          </p:stCondLst>
                                        </p:cTn>
                                        <p:tgtEl>
                                          <p:spTgt spid="127"/>
                                        </p:tgtEl>
                                        <p:attrNameLst>
                                          <p:attrName>style.visibility</p:attrName>
                                        </p:attrNameLst>
                                      </p:cBhvr>
                                      <p:to>
                                        <p:strVal val="hidden"/>
                                      </p:to>
                                    </p:set>
                                  </p:childTnLst>
                                </p:cTn>
                              </p:par>
                              <p:par>
                                <p:cTn id="739" presetID="10" presetClass="exit" presetSubtype="0" fill="hold" nodeType="withEffect">
                                  <p:stCondLst>
                                    <p:cond delay="0"/>
                                  </p:stCondLst>
                                  <p:childTnLst>
                                    <p:animEffect transition="out" filter="fade">
                                      <p:cBhvr>
                                        <p:cTn id="740" dur="500"/>
                                        <p:tgtEl>
                                          <p:spTgt spid="157"/>
                                        </p:tgtEl>
                                      </p:cBhvr>
                                    </p:animEffect>
                                    <p:set>
                                      <p:cBhvr>
                                        <p:cTn id="741" dur="1" fill="hold">
                                          <p:stCondLst>
                                            <p:cond delay="499"/>
                                          </p:stCondLst>
                                        </p:cTn>
                                        <p:tgtEl>
                                          <p:spTgt spid="157"/>
                                        </p:tgtEl>
                                        <p:attrNameLst>
                                          <p:attrName>style.visibility</p:attrName>
                                        </p:attrNameLst>
                                      </p:cBhvr>
                                      <p:to>
                                        <p:strVal val="hidden"/>
                                      </p:to>
                                    </p:set>
                                  </p:childTnLst>
                                </p:cTn>
                              </p:par>
                              <p:par>
                                <p:cTn id="742" presetID="10" presetClass="exit" presetSubtype="0" fill="hold" nodeType="withEffect">
                                  <p:stCondLst>
                                    <p:cond delay="0"/>
                                  </p:stCondLst>
                                  <p:childTnLst>
                                    <p:animEffect transition="out" filter="fade">
                                      <p:cBhvr>
                                        <p:cTn id="743" dur="500"/>
                                        <p:tgtEl>
                                          <p:spTgt spid="160"/>
                                        </p:tgtEl>
                                      </p:cBhvr>
                                    </p:animEffect>
                                    <p:set>
                                      <p:cBhvr>
                                        <p:cTn id="744" dur="1" fill="hold">
                                          <p:stCondLst>
                                            <p:cond delay="499"/>
                                          </p:stCondLst>
                                        </p:cTn>
                                        <p:tgtEl>
                                          <p:spTgt spid="160"/>
                                        </p:tgtEl>
                                        <p:attrNameLst>
                                          <p:attrName>style.visibility</p:attrName>
                                        </p:attrNameLst>
                                      </p:cBhvr>
                                      <p:to>
                                        <p:strVal val="hidden"/>
                                      </p:to>
                                    </p:set>
                                  </p:childTnLst>
                                </p:cTn>
                              </p:par>
                              <p:par>
                                <p:cTn id="745" presetID="10" presetClass="exit" presetSubtype="0" fill="hold" grpId="1" nodeType="withEffect">
                                  <p:stCondLst>
                                    <p:cond delay="0"/>
                                  </p:stCondLst>
                                  <p:childTnLst>
                                    <p:animEffect transition="out" filter="fade">
                                      <p:cBhvr>
                                        <p:cTn id="746" dur="500"/>
                                        <p:tgtEl>
                                          <p:spTgt spid="137"/>
                                        </p:tgtEl>
                                      </p:cBhvr>
                                    </p:animEffect>
                                    <p:set>
                                      <p:cBhvr>
                                        <p:cTn id="747" dur="1" fill="hold">
                                          <p:stCondLst>
                                            <p:cond delay="499"/>
                                          </p:stCondLst>
                                        </p:cTn>
                                        <p:tgtEl>
                                          <p:spTgt spid="137"/>
                                        </p:tgtEl>
                                        <p:attrNameLst>
                                          <p:attrName>style.visibility</p:attrName>
                                        </p:attrNameLst>
                                      </p:cBhvr>
                                      <p:to>
                                        <p:strVal val="hidden"/>
                                      </p:to>
                                    </p:set>
                                  </p:childTnLst>
                                </p:cTn>
                              </p:par>
                              <p:par>
                                <p:cTn id="748" presetID="10" presetClass="exit" presetSubtype="0" fill="hold" grpId="1" nodeType="withEffect">
                                  <p:stCondLst>
                                    <p:cond delay="0"/>
                                  </p:stCondLst>
                                  <p:childTnLst>
                                    <p:animEffect transition="out" filter="fade">
                                      <p:cBhvr>
                                        <p:cTn id="749" dur="500"/>
                                        <p:tgtEl>
                                          <p:spTgt spid="138"/>
                                        </p:tgtEl>
                                      </p:cBhvr>
                                    </p:animEffect>
                                    <p:set>
                                      <p:cBhvr>
                                        <p:cTn id="750" dur="1" fill="hold">
                                          <p:stCondLst>
                                            <p:cond delay="499"/>
                                          </p:stCondLst>
                                        </p:cTn>
                                        <p:tgtEl>
                                          <p:spTgt spid="138"/>
                                        </p:tgtEl>
                                        <p:attrNameLst>
                                          <p:attrName>style.visibility</p:attrName>
                                        </p:attrNameLst>
                                      </p:cBhvr>
                                      <p:to>
                                        <p:strVal val="hidden"/>
                                      </p:to>
                                    </p:set>
                                  </p:childTnLst>
                                </p:cTn>
                              </p:par>
                              <p:par>
                                <p:cTn id="751" presetID="10" presetClass="exit" presetSubtype="0" fill="hold" grpId="2" nodeType="withEffect">
                                  <p:stCondLst>
                                    <p:cond delay="0"/>
                                  </p:stCondLst>
                                  <p:childTnLst>
                                    <p:animEffect transition="out" filter="fade">
                                      <p:cBhvr>
                                        <p:cTn id="752" dur="500"/>
                                        <p:tgtEl>
                                          <p:spTgt spid="33"/>
                                        </p:tgtEl>
                                      </p:cBhvr>
                                    </p:animEffect>
                                    <p:set>
                                      <p:cBhvr>
                                        <p:cTn id="753" dur="1" fill="hold">
                                          <p:stCondLst>
                                            <p:cond delay="499"/>
                                          </p:stCondLst>
                                        </p:cTn>
                                        <p:tgtEl>
                                          <p:spTgt spid="33"/>
                                        </p:tgtEl>
                                        <p:attrNameLst>
                                          <p:attrName>style.visibility</p:attrName>
                                        </p:attrNameLst>
                                      </p:cBhvr>
                                      <p:to>
                                        <p:strVal val="hidden"/>
                                      </p:to>
                                    </p:set>
                                  </p:childTnLst>
                                </p:cTn>
                              </p:par>
                              <p:par>
                                <p:cTn id="754" presetID="10" presetClass="exit" presetSubtype="0" fill="hold" grpId="2" nodeType="withEffect">
                                  <p:stCondLst>
                                    <p:cond delay="0"/>
                                  </p:stCondLst>
                                  <p:childTnLst>
                                    <p:animEffect transition="out" filter="fade">
                                      <p:cBhvr>
                                        <p:cTn id="755" dur="500"/>
                                        <p:tgtEl>
                                          <p:spTgt spid="34"/>
                                        </p:tgtEl>
                                      </p:cBhvr>
                                    </p:animEffect>
                                    <p:set>
                                      <p:cBhvr>
                                        <p:cTn id="756" dur="1" fill="hold">
                                          <p:stCondLst>
                                            <p:cond delay="499"/>
                                          </p:stCondLst>
                                        </p:cTn>
                                        <p:tgtEl>
                                          <p:spTgt spid="34"/>
                                        </p:tgtEl>
                                        <p:attrNameLst>
                                          <p:attrName>style.visibility</p:attrName>
                                        </p:attrNameLst>
                                      </p:cBhvr>
                                      <p:to>
                                        <p:strVal val="hidden"/>
                                      </p:to>
                                    </p:set>
                                  </p:childTnLst>
                                </p:cTn>
                              </p:par>
                            </p:childTnLst>
                          </p:cTn>
                        </p:par>
                      </p:childTnLst>
                    </p:cTn>
                  </p:par>
                  <p:par>
                    <p:cTn id="757" fill="hold">
                      <p:stCondLst>
                        <p:cond delay="indefinite"/>
                      </p:stCondLst>
                      <p:childTnLst>
                        <p:par>
                          <p:cTn id="758" fill="hold">
                            <p:stCondLst>
                              <p:cond delay="0"/>
                            </p:stCondLst>
                            <p:childTnLst>
                              <p:par>
                                <p:cTn id="759" presetID="22" presetClass="entr" presetSubtype="8" fill="hold" grpId="0" nodeType="clickEffect">
                                  <p:stCondLst>
                                    <p:cond delay="0"/>
                                  </p:stCondLst>
                                  <p:childTnLst>
                                    <p:set>
                                      <p:cBhvr>
                                        <p:cTn id="760" dur="1" fill="hold">
                                          <p:stCondLst>
                                            <p:cond delay="0"/>
                                          </p:stCondLst>
                                        </p:cTn>
                                        <p:tgtEl>
                                          <p:spTgt spid="178"/>
                                        </p:tgtEl>
                                        <p:attrNameLst>
                                          <p:attrName>style.visibility</p:attrName>
                                        </p:attrNameLst>
                                      </p:cBhvr>
                                      <p:to>
                                        <p:strVal val="visible"/>
                                      </p:to>
                                    </p:set>
                                    <p:animEffect transition="in" filter="wipe(left)">
                                      <p:cBhvr>
                                        <p:cTn id="761" dur="750"/>
                                        <p:tgtEl>
                                          <p:spTgt spid="178"/>
                                        </p:tgtEl>
                                      </p:cBhvr>
                                    </p:animEffect>
                                  </p:childTnLst>
                                </p:cTn>
                              </p:par>
                            </p:childTnLst>
                          </p:cTn>
                        </p:par>
                      </p:childTnLst>
                    </p:cTn>
                  </p:par>
                  <p:par>
                    <p:cTn id="762" fill="hold">
                      <p:stCondLst>
                        <p:cond delay="indefinite"/>
                      </p:stCondLst>
                      <p:childTnLst>
                        <p:par>
                          <p:cTn id="763" fill="hold">
                            <p:stCondLst>
                              <p:cond delay="0"/>
                            </p:stCondLst>
                            <p:childTnLst>
                              <p:par>
                                <p:cTn id="764" presetID="10" presetClass="exit" presetSubtype="0" fill="hold" grpId="1" nodeType="clickEffect">
                                  <p:stCondLst>
                                    <p:cond delay="0"/>
                                  </p:stCondLst>
                                  <p:childTnLst>
                                    <p:animEffect transition="out" filter="fade">
                                      <p:cBhvr>
                                        <p:cTn id="765" dur="500"/>
                                        <p:tgtEl>
                                          <p:spTgt spid="178"/>
                                        </p:tgtEl>
                                      </p:cBhvr>
                                    </p:animEffect>
                                    <p:set>
                                      <p:cBhvr>
                                        <p:cTn id="766" dur="1" fill="hold">
                                          <p:stCondLst>
                                            <p:cond delay="499"/>
                                          </p:stCondLst>
                                        </p:cTn>
                                        <p:tgtEl>
                                          <p:spTgt spid="178"/>
                                        </p:tgtEl>
                                        <p:attrNameLst>
                                          <p:attrName>style.visibility</p:attrName>
                                        </p:attrNameLst>
                                      </p:cBhvr>
                                      <p:to>
                                        <p:strVal val="hidden"/>
                                      </p:to>
                                    </p:set>
                                  </p:childTnLst>
                                </p:cTn>
                              </p:par>
                            </p:childTnLst>
                          </p:cTn>
                        </p:par>
                      </p:childTnLst>
                    </p:cTn>
                  </p:par>
                  <p:par>
                    <p:cTn id="767" fill="hold">
                      <p:stCondLst>
                        <p:cond delay="indefinite"/>
                      </p:stCondLst>
                      <p:childTnLst>
                        <p:par>
                          <p:cTn id="768" fill="hold">
                            <p:stCondLst>
                              <p:cond delay="0"/>
                            </p:stCondLst>
                            <p:childTnLst>
                              <p:par>
                                <p:cTn id="769" presetID="22" presetClass="entr" presetSubtype="8" fill="hold" grpId="0" nodeType="clickEffect">
                                  <p:stCondLst>
                                    <p:cond delay="0"/>
                                  </p:stCondLst>
                                  <p:childTnLst>
                                    <p:set>
                                      <p:cBhvr>
                                        <p:cTn id="770" dur="1" fill="hold">
                                          <p:stCondLst>
                                            <p:cond delay="0"/>
                                          </p:stCondLst>
                                        </p:cTn>
                                        <p:tgtEl>
                                          <p:spTgt spid="179"/>
                                        </p:tgtEl>
                                        <p:attrNameLst>
                                          <p:attrName>style.visibility</p:attrName>
                                        </p:attrNameLst>
                                      </p:cBhvr>
                                      <p:to>
                                        <p:strVal val="visible"/>
                                      </p:to>
                                    </p:set>
                                    <p:animEffect transition="in" filter="wipe(left)">
                                      <p:cBhvr>
                                        <p:cTn id="771" dur="500"/>
                                        <p:tgtEl>
                                          <p:spTgt spid="179"/>
                                        </p:tgtEl>
                                      </p:cBhvr>
                                    </p:animEffect>
                                  </p:childTnLst>
                                </p:cTn>
                              </p:par>
                            </p:childTnLst>
                          </p:cTn>
                        </p:par>
                      </p:childTnLst>
                    </p:cTn>
                  </p:par>
                  <p:par>
                    <p:cTn id="772" fill="hold">
                      <p:stCondLst>
                        <p:cond delay="indefinite"/>
                      </p:stCondLst>
                      <p:childTnLst>
                        <p:par>
                          <p:cTn id="773" fill="hold">
                            <p:stCondLst>
                              <p:cond delay="0"/>
                            </p:stCondLst>
                            <p:childTnLst>
                              <p:par>
                                <p:cTn id="774" presetID="22" presetClass="entr" presetSubtype="8" fill="hold" grpId="0" nodeType="clickEffect">
                                  <p:stCondLst>
                                    <p:cond delay="0"/>
                                  </p:stCondLst>
                                  <p:childTnLst>
                                    <p:set>
                                      <p:cBhvr>
                                        <p:cTn id="775" dur="1" fill="hold">
                                          <p:stCondLst>
                                            <p:cond delay="0"/>
                                          </p:stCondLst>
                                        </p:cTn>
                                        <p:tgtEl>
                                          <p:spTgt spid="184"/>
                                        </p:tgtEl>
                                        <p:attrNameLst>
                                          <p:attrName>style.visibility</p:attrName>
                                        </p:attrNameLst>
                                      </p:cBhvr>
                                      <p:to>
                                        <p:strVal val="visible"/>
                                      </p:to>
                                    </p:set>
                                    <p:animEffect transition="in" filter="wipe(left)">
                                      <p:cBhvr>
                                        <p:cTn id="776" dur="500"/>
                                        <p:tgtEl>
                                          <p:spTgt spid="184"/>
                                        </p:tgtEl>
                                      </p:cBhvr>
                                    </p:animEffect>
                                  </p:childTnLst>
                                </p:cTn>
                              </p:par>
                            </p:childTnLst>
                          </p:cTn>
                        </p:par>
                        <p:par>
                          <p:cTn id="777" fill="hold">
                            <p:stCondLst>
                              <p:cond delay="500"/>
                            </p:stCondLst>
                            <p:childTnLst>
                              <p:par>
                                <p:cTn id="778" presetID="22" presetClass="entr" presetSubtype="8" fill="hold" grpId="0" nodeType="afterEffect">
                                  <p:stCondLst>
                                    <p:cond delay="0"/>
                                  </p:stCondLst>
                                  <p:childTnLst>
                                    <p:set>
                                      <p:cBhvr>
                                        <p:cTn id="779" dur="1" fill="hold">
                                          <p:stCondLst>
                                            <p:cond delay="0"/>
                                          </p:stCondLst>
                                        </p:cTn>
                                        <p:tgtEl>
                                          <p:spTgt spid="185"/>
                                        </p:tgtEl>
                                        <p:attrNameLst>
                                          <p:attrName>style.visibility</p:attrName>
                                        </p:attrNameLst>
                                      </p:cBhvr>
                                      <p:to>
                                        <p:strVal val="visible"/>
                                      </p:to>
                                    </p:set>
                                    <p:animEffect transition="in" filter="wipe(left)">
                                      <p:cBhvr>
                                        <p:cTn id="780" dur="500"/>
                                        <p:tgtEl>
                                          <p:spTgt spid="185"/>
                                        </p:tgtEl>
                                      </p:cBhvr>
                                    </p:animEffect>
                                  </p:childTnLst>
                                </p:cTn>
                              </p:par>
                            </p:childTnLst>
                          </p:cTn>
                        </p:par>
                        <p:par>
                          <p:cTn id="781" fill="hold">
                            <p:stCondLst>
                              <p:cond delay="1000"/>
                            </p:stCondLst>
                            <p:childTnLst>
                              <p:par>
                                <p:cTn id="782" presetID="22" presetClass="entr" presetSubtype="8" fill="hold" grpId="0" nodeType="afterEffect">
                                  <p:stCondLst>
                                    <p:cond delay="0"/>
                                  </p:stCondLst>
                                  <p:childTnLst>
                                    <p:set>
                                      <p:cBhvr>
                                        <p:cTn id="783" dur="1" fill="hold">
                                          <p:stCondLst>
                                            <p:cond delay="0"/>
                                          </p:stCondLst>
                                        </p:cTn>
                                        <p:tgtEl>
                                          <p:spTgt spid="186"/>
                                        </p:tgtEl>
                                        <p:attrNameLst>
                                          <p:attrName>style.visibility</p:attrName>
                                        </p:attrNameLst>
                                      </p:cBhvr>
                                      <p:to>
                                        <p:strVal val="visible"/>
                                      </p:to>
                                    </p:set>
                                    <p:animEffect transition="in" filter="wipe(left)">
                                      <p:cBhvr>
                                        <p:cTn id="784" dur="500"/>
                                        <p:tgtEl>
                                          <p:spTgt spid="186"/>
                                        </p:tgtEl>
                                      </p:cBhvr>
                                    </p:animEffect>
                                  </p:childTnLst>
                                </p:cTn>
                              </p:par>
                            </p:childTnLst>
                          </p:cTn>
                        </p:par>
                        <p:par>
                          <p:cTn id="785" fill="hold">
                            <p:stCondLst>
                              <p:cond delay="1500"/>
                            </p:stCondLst>
                            <p:childTnLst>
                              <p:par>
                                <p:cTn id="786" presetID="22" presetClass="entr" presetSubtype="8" fill="hold" grpId="0" nodeType="afterEffect">
                                  <p:stCondLst>
                                    <p:cond delay="0"/>
                                  </p:stCondLst>
                                  <p:childTnLst>
                                    <p:set>
                                      <p:cBhvr>
                                        <p:cTn id="787" dur="1" fill="hold">
                                          <p:stCondLst>
                                            <p:cond delay="0"/>
                                          </p:stCondLst>
                                        </p:cTn>
                                        <p:tgtEl>
                                          <p:spTgt spid="187"/>
                                        </p:tgtEl>
                                        <p:attrNameLst>
                                          <p:attrName>style.visibility</p:attrName>
                                        </p:attrNameLst>
                                      </p:cBhvr>
                                      <p:to>
                                        <p:strVal val="visible"/>
                                      </p:to>
                                    </p:set>
                                    <p:animEffect transition="in" filter="wipe(left)">
                                      <p:cBhvr>
                                        <p:cTn id="788" dur="500"/>
                                        <p:tgtEl>
                                          <p:spTgt spid="187"/>
                                        </p:tgtEl>
                                      </p:cBhvr>
                                    </p:animEffect>
                                  </p:childTnLst>
                                </p:cTn>
                              </p:par>
                            </p:childTnLst>
                          </p:cTn>
                        </p:par>
                      </p:childTnLst>
                    </p:cTn>
                  </p:par>
                  <p:par>
                    <p:cTn id="789" fill="hold">
                      <p:stCondLst>
                        <p:cond delay="indefinite"/>
                      </p:stCondLst>
                      <p:childTnLst>
                        <p:par>
                          <p:cTn id="790" fill="hold">
                            <p:stCondLst>
                              <p:cond delay="0"/>
                            </p:stCondLst>
                            <p:childTnLst>
                              <p:par>
                                <p:cTn id="791" presetID="22" presetClass="entr" presetSubtype="8" fill="hold" grpId="0" nodeType="clickEffect">
                                  <p:stCondLst>
                                    <p:cond delay="0"/>
                                  </p:stCondLst>
                                  <p:childTnLst>
                                    <p:set>
                                      <p:cBhvr>
                                        <p:cTn id="792" dur="1" fill="hold">
                                          <p:stCondLst>
                                            <p:cond delay="0"/>
                                          </p:stCondLst>
                                        </p:cTn>
                                        <p:tgtEl>
                                          <p:spTgt spid="188"/>
                                        </p:tgtEl>
                                        <p:attrNameLst>
                                          <p:attrName>style.visibility</p:attrName>
                                        </p:attrNameLst>
                                      </p:cBhvr>
                                      <p:to>
                                        <p:strVal val="visible"/>
                                      </p:to>
                                    </p:set>
                                    <p:animEffect transition="in" filter="wipe(left)">
                                      <p:cBhvr>
                                        <p:cTn id="793" dur="500"/>
                                        <p:tgtEl>
                                          <p:spTgt spid="188"/>
                                        </p:tgtEl>
                                      </p:cBhvr>
                                    </p:animEffect>
                                  </p:childTnLst>
                                </p:cTn>
                              </p:par>
                            </p:childTnLst>
                          </p:cTn>
                        </p:par>
                      </p:childTnLst>
                    </p:cTn>
                  </p:par>
                  <p:par>
                    <p:cTn id="794" fill="hold">
                      <p:stCondLst>
                        <p:cond delay="indefinite"/>
                      </p:stCondLst>
                      <p:childTnLst>
                        <p:par>
                          <p:cTn id="795" fill="hold">
                            <p:stCondLst>
                              <p:cond delay="0"/>
                            </p:stCondLst>
                            <p:childTnLst>
                              <p:par>
                                <p:cTn id="796" presetID="22" presetClass="entr" presetSubtype="8" fill="hold" grpId="0" nodeType="clickEffect">
                                  <p:stCondLst>
                                    <p:cond delay="0"/>
                                  </p:stCondLst>
                                  <p:childTnLst>
                                    <p:set>
                                      <p:cBhvr>
                                        <p:cTn id="797" dur="1" fill="hold">
                                          <p:stCondLst>
                                            <p:cond delay="0"/>
                                          </p:stCondLst>
                                        </p:cTn>
                                        <p:tgtEl>
                                          <p:spTgt spid="190"/>
                                        </p:tgtEl>
                                        <p:attrNameLst>
                                          <p:attrName>style.visibility</p:attrName>
                                        </p:attrNameLst>
                                      </p:cBhvr>
                                      <p:to>
                                        <p:strVal val="visible"/>
                                      </p:to>
                                    </p:set>
                                    <p:animEffect transition="in" filter="wipe(left)">
                                      <p:cBhvr>
                                        <p:cTn id="798" dur="500"/>
                                        <p:tgtEl>
                                          <p:spTgt spid="190"/>
                                        </p:tgtEl>
                                      </p:cBhvr>
                                    </p:animEffect>
                                  </p:childTnLst>
                                </p:cTn>
                              </p:par>
                            </p:childTnLst>
                          </p:cTn>
                        </p:par>
                      </p:childTnLst>
                    </p:cTn>
                  </p:par>
                  <p:par>
                    <p:cTn id="799" fill="hold">
                      <p:stCondLst>
                        <p:cond delay="indefinite"/>
                      </p:stCondLst>
                      <p:childTnLst>
                        <p:par>
                          <p:cTn id="800" fill="hold">
                            <p:stCondLst>
                              <p:cond delay="0"/>
                            </p:stCondLst>
                            <p:childTnLst>
                              <p:par>
                                <p:cTn id="801" presetID="22" presetClass="entr" presetSubtype="8" fill="hold" grpId="0" nodeType="clickEffect">
                                  <p:stCondLst>
                                    <p:cond delay="0"/>
                                  </p:stCondLst>
                                  <p:childTnLst>
                                    <p:set>
                                      <p:cBhvr>
                                        <p:cTn id="802" dur="1" fill="hold">
                                          <p:stCondLst>
                                            <p:cond delay="0"/>
                                          </p:stCondLst>
                                        </p:cTn>
                                        <p:tgtEl>
                                          <p:spTgt spid="194"/>
                                        </p:tgtEl>
                                        <p:attrNameLst>
                                          <p:attrName>style.visibility</p:attrName>
                                        </p:attrNameLst>
                                      </p:cBhvr>
                                      <p:to>
                                        <p:strVal val="visible"/>
                                      </p:to>
                                    </p:set>
                                    <p:animEffect transition="in" filter="wipe(left)">
                                      <p:cBhvr>
                                        <p:cTn id="803" dur="500"/>
                                        <p:tgtEl>
                                          <p:spTgt spid="194"/>
                                        </p:tgtEl>
                                      </p:cBhvr>
                                    </p:animEffect>
                                  </p:childTnLst>
                                </p:cTn>
                              </p:par>
                            </p:childTnLst>
                          </p:cTn>
                        </p:par>
                      </p:childTnLst>
                    </p:cTn>
                  </p:par>
                  <p:par>
                    <p:cTn id="804" fill="hold">
                      <p:stCondLst>
                        <p:cond delay="indefinite"/>
                      </p:stCondLst>
                      <p:childTnLst>
                        <p:par>
                          <p:cTn id="805" fill="hold">
                            <p:stCondLst>
                              <p:cond delay="0"/>
                            </p:stCondLst>
                            <p:childTnLst>
                              <p:par>
                                <p:cTn id="806" presetID="22" presetClass="entr" presetSubtype="8" fill="hold" grpId="0" nodeType="clickEffect">
                                  <p:stCondLst>
                                    <p:cond delay="0"/>
                                  </p:stCondLst>
                                  <p:childTnLst>
                                    <p:set>
                                      <p:cBhvr>
                                        <p:cTn id="807" dur="1" fill="hold">
                                          <p:stCondLst>
                                            <p:cond delay="0"/>
                                          </p:stCondLst>
                                        </p:cTn>
                                        <p:tgtEl>
                                          <p:spTgt spid="195"/>
                                        </p:tgtEl>
                                        <p:attrNameLst>
                                          <p:attrName>style.visibility</p:attrName>
                                        </p:attrNameLst>
                                      </p:cBhvr>
                                      <p:to>
                                        <p:strVal val="visible"/>
                                      </p:to>
                                    </p:set>
                                    <p:animEffect transition="in" filter="wipe(left)">
                                      <p:cBhvr>
                                        <p:cTn id="808" dur="500"/>
                                        <p:tgtEl>
                                          <p:spTgt spid="195"/>
                                        </p:tgtEl>
                                      </p:cBhvr>
                                    </p:animEffect>
                                  </p:childTnLst>
                                </p:cTn>
                              </p:par>
                            </p:childTnLst>
                          </p:cTn>
                        </p:par>
                      </p:childTnLst>
                    </p:cTn>
                  </p:par>
                  <p:par>
                    <p:cTn id="809" fill="hold">
                      <p:stCondLst>
                        <p:cond delay="indefinite"/>
                      </p:stCondLst>
                      <p:childTnLst>
                        <p:par>
                          <p:cTn id="810" fill="hold">
                            <p:stCondLst>
                              <p:cond delay="0"/>
                            </p:stCondLst>
                            <p:childTnLst>
                              <p:par>
                                <p:cTn id="811" presetID="22" presetClass="entr" presetSubtype="8" fill="hold" grpId="0" nodeType="clickEffect">
                                  <p:stCondLst>
                                    <p:cond delay="0"/>
                                  </p:stCondLst>
                                  <p:childTnLst>
                                    <p:set>
                                      <p:cBhvr>
                                        <p:cTn id="812" dur="1" fill="hold">
                                          <p:stCondLst>
                                            <p:cond delay="0"/>
                                          </p:stCondLst>
                                        </p:cTn>
                                        <p:tgtEl>
                                          <p:spTgt spid="196"/>
                                        </p:tgtEl>
                                        <p:attrNameLst>
                                          <p:attrName>style.visibility</p:attrName>
                                        </p:attrNameLst>
                                      </p:cBhvr>
                                      <p:to>
                                        <p:strVal val="visible"/>
                                      </p:to>
                                    </p:set>
                                    <p:animEffect transition="in" filter="wipe(left)">
                                      <p:cBhvr>
                                        <p:cTn id="813" dur="500"/>
                                        <p:tgtEl>
                                          <p:spTgt spid="196"/>
                                        </p:tgtEl>
                                      </p:cBhvr>
                                    </p:animEffect>
                                  </p:childTnLst>
                                </p:cTn>
                              </p:par>
                            </p:childTnLst>
                          </p:cTn>
                        </p:par>
                        <p:par>
                          <p:cTn id="814" fill="hold">
                            <p:stCondLst>
                              <p:cond delay="500"/>
                            </p:stCondLst>
                            <p:childTnLst>
                              <p:par>
                                <p:cTn id="815" presetID="22" presetClass="entr" presetSubtype="8" fill="hold" grpId="0" nodeType="afterEffect">
                                  <p:stCondLst>
                                    <p:cond delay="0"/>
                                  </p:stCondLst>
                                  <p:childTnLst>
                                    <p:set>
                                      <p:cBhvr>
                                        <p:cTn id="816" dur="1" fill="hold">
                                          <p:stCondLst>
                                            <p:cond delay="0"/>
                                          </p:stCondLst>
                                        </p:cTn>
                                        <p:tgtEl>
                                          <p:spTgt spid="197"/>
                                        </p:tgtEl>
                                        <p:attrNameLst>
                                          <p:attrName>style.visibility</p:attrName>
                                        </p:attrNameLst>
                                      </p:cBhvr>
                                      <p:to>
                                        <p:strVal val="visible"/>
                                      </p:to>
                                    </p:set>
                                    <p:animEffect transition="in" filter="wipe(left)">
                                      <p:cBhvr>
                                        <p:cTn id="817" dur="500"/>
                                        <p:tgtEl>
                                          <p:spTgt spid="197"/>
                                        </p:tgtEl>
                                      </p:cBhvr>
                                    </p:animEffect>
                                  </p:childTnLst>
                                </p:cTn>
                              </p:par>
                            </p:childTnLst>
                          </p:cTn>
                        </p:par>
                        <p:par>
                          <p:cTn id="818" fill="hold">
                            <p:stCondLst>
                              <p:cond delay="1000"/>
                            </p:stCondLst>
                            <p:childTnLst>
                              <p:par>
                                <p:cTn id="819" presetID="22" presetClass="entr" presetSubtype="8" fill="hold" grpId="0" nodeType="afterEffect">
                                  <p:stCondLst>
                                    <p:cond delay="0"/>
                                  </p:stCondLst>
                                  <p:childTnLst>
                                    <p:set>
                                      <p:cBhvr>
                                        <p:cTn id="820" dur="1" fill="hold">
                                          <p:stCondLst>
                                            <p:cond delay="0"/>
                                          </p:stCondLst>
                                        </p:cTn>
                                        <p:tgtEl>
                                          <p:spTgt spid="198"/>
                                        </p:tgtEl>
                                        <p:attrNameLst>
                                          <p:attrName>style.visibility</p:attrName>
                                        </p:attrNameLst>
                                      </p:cBhvr>
                                      <p:to>
                                        <p:strVal val="visible"/>
                                      </p:to>
                                    </p:set>
                                    <p:animEffect transition="in" filter="wipe(left)">
                                      <p:cBhvr>
                                        <p:cTn id="821" dur="500"/>
                                        <p:tgtEl>
                                          <p:spTgt spid="198"/>
                                        </p:tgtEl>
                                      </p:cBhvr>
                                    </p:animEffect>
                                  </p:childTnLst>
                                </p:cTn>
                              </p:par>
                            </p:childTnLst>
                          </p:cTn>
                        </p:par>
                      </p:childTnLst>
                    </p:cTn>
                  </p:par>
                  <p:par>
                    <p:cTn id="822" fill="hold">
                      <p:stCondLst>
                        <p:cond delay="indefinite"/>
                      </p:stCondLst>
                      <p:childTnLst>
                        <p:par>
                          <p:cTn id="823" fill="hold">
                            <p:stCondLst>
                              <p:cond delay="0"/>
                            </p:stCondLst>
                            <p:childTnLst>
                              <p:par>
                                <p:cTn id="824" presetID="1" presetClass="exit" presetSubtype="0" fill="hold" grpId="1" nodeType="clickEffect">
                                  <p:stCondLst>
                                    <p:cond delay="0"/>
                                  </p:stCondLst>
                                  <p:childTnLst>
                                    <p:set>
                                      <p:cBhvr>
                                        <p:cTn id="825" dur="1" fill="hold">
                                          <p:stCondLst>
                                            <p:cond delay="0"/>
                                          </p:stCondLst>
                                        </p:cTn>
                                        <p:tgtEl>
                                          <p:spTgt spid="195"/>
                                        </p:tgtEl>
                                        <p:attrNameLst>
                                          <p:attrName>style.visibility</p:attrName>
                                        </p:attrNameLst>
                                      </p:cBhvr>
                                      <p:to>
                                        <p:strVal val="hidden"/>
                                      </p:to>
                                    </p:set>
                                  </p:childTnLst>
                                </p:cTn>
                              </p:par>
                            </p:childTnLst>
                          </p:cTn>
                        </p:par>
                      </p:childTnLst>
                    </p:cTn>
                  </p:par>
                  <p:par>
                    <p:cTn id="826" fill="hold">
                      <p:stCondLst>
                        <p:cond delay="indefinite"/>
                      </p:stCondLst>
                      <p:childTnLst>
                        <p:par>
                          <p:cTn id="827" fill="hold">
                            <p:stCondLst>
                              <p:cond delay="0"/>
                            </p:stCondLst>
                            <p:childTnLst>
                              <p:par>
                                <p:cTn id="828" presetID="22" presetClass="entr" presetSubtype="8" fill="hold" grpId="0" nodeType="clickEffect">
                                  <p:stCondLst>
                                    <p:cond delay="0"/>
                                  </p:stCondLst>
                                  <p:childTnLst>
                                    <p:set>
                                      <p:cBhvr>
                                        <p:cTn id="829" dur="1" fill="hold">
                                          <p:stCondLst>
                                            <p:cond delay="0"/>
                                          </p:stCondLst>
                                        </p:cTn>
                                        <p:tgtEl>
                                          <p:spTgt spid="199"/>
                                        </p:tgtEl>
                                        <p:attrNameLst>
                                          <p:attrName>style.visibility</p:attrName>
                                        </p:attrNameLst>
                                      </p:cBhvr>
                                      <p:to>
                                        <p:strVal val="visible"/>
                                      </p:to>
                                    </p:set>
                                    <p:animEffect transition="in" filter="wipe(left)">
                                      <p:cBhvr>
                                        <p:cTn id="830" dur="500"/>
                                        <p:tgtEl>
                                          <p:spTgt spid="199"/>
                                        </p:tgtEl>
                                      </p:cBhvr>
                                    </p:animEffect>
                                  </p:childTnLst>
                                </p:cTn>
                              </p:par>
                            </p:childTnLst>
                          </p:cTn>
                        </p:par>
                      </p:childTnLst>
                    </p:cTn>
                  </p:par>
                  <p:par>
                    <p:cTn id="831" fill="hold">
                      <p:stCondLst>
                        <p:cond delay="indefinite"/>
                      </p:stCondLst>
                      <p:childTnLst>
                        <p:par>
                          <p:cTn id="832" fill="hold">
                            <p:stCondLst>
                              <p:cond delay="0"/>
                            </p:stCondLst>
                            <p:childTnLst>
                              <p:par>
                                <p:cTn id="833" presetID="22" presetClass="entr" presetSubtype="8" fill="hold" grpId="0" nodeType="clickEffect">
                                  <p:stCondLst>
                                    <p:cond delay="0"/>
                                  </p:stCondLst>
                                  <p:childTnLst>
                                    <p:set>
                                      <p:cBhvr>
                                        <p:cTn id="834" dur="1" fill="hold">
                                          <p:stCondLst>
                                            <p:cond delay="0"/>
                                          </p:stCondLst>
                                        </p:cTn>
                                        <p:tgtEl>
                                          <p:spTgt spid="189"/>
                                        </p:tgtEl>
                                        <p:attrNameLst>
                                          <p:attrName>style.visibility</p:attrName>
                                        </p:attrNameLst>
                                      </p:cBhvr>
                                      <p:to>
                                        <p:strVal val="visible"/>
                                      </p:to>
                                    </p:set>
                                    <p:animEffect transition="in" filter="wipe(left)">
                                      <p:cBhvr>
                                        <p:cTn id="835" dur="750"/>
                                        <p:tgtEl>
                                          <p:spTgt spid="189"/>
                                        </p:tgtEl>
                                      </p:cBhvr>
                                    </p:animEffect>
                                  </p:childTnLst>
                                </p:cTn>
                              </p:par>
                              <p:par>
                                <p:cTn id="836" presetID="22" presetClass="entr" presetSubtype="8" fill="hold" grpId="0" nodeType="withEffect">
                                  <p:stCondLst>
                                    <p:cond delay="0"/>
                                  </p:stCondLst>
                                  <p:childTnLst>
                                    <p:set>
                                      <p:cBhvr>
                                        <p:cTn id="837" dur="1" fill="hold">
                                          <p:stCondLst>
                                            <p:cond delay="0"/>
                                          </p:stCondLst>
                                        </p:cTn>
                                        <p:tgtEl>
                                          <p:spTgt spid="191"/>
                                        </p:tgtEl>
                                        <p:attrNameLst>
                                          <p:attrName>style.visibility</p:attrName>
                                        </p:attrNameLst>
                                      </p:cBhvr>
                                      <p:to>
                                        <p:strVal val="visible"/>
                                      </p:to>
                                    </p:set>
                                    <p:animEffect transition="in" filter="wipe(left)">
                                      <p:cBhvr>
                                        <p:cTn id="838" dur="750"/>
                                        <p:tgtEl>
                                          <p:spTgt spid="191"/>
                                        </p:tgtEl>
                                      </p:cBhvr>
                                    </p:animEffect>
                                  </p:childTnLst>
                                </p:cTn>
                              </p:par>
                            </p:childTnLst>
                          </p:cTn>
                        </p:par>
                      </p:childTnLst>
                    </p:cTn>
                  </p:par>
                  <p:par>
                    <p:cTn id="839" fill="hold">
                      <p:stCondLst>
                        <p:cond delay="indefinite"/>
                      </p:stCondLst>
                      <p:childTnLst>
                        <p:par>
                          <p:cTn id="840" fill="hold">
                            <p:stCondLst>
                              <p:cond delay="0"/>
                            </p:stCondLst>
                            <p:childTnLst>
                              <p:par>
                                <p:cTn id="841" presetID="22" presetClass="entr" presetSubtype="8" fill="hold" grpId="0" nodeType="clickEffect">
                                  <p:stCondLst>
                                    <p:cond delay="0"/>
                                  </p:stCondLst>
                                  <p:childTnLst>
                                    <p:set>
                                      <p:cBhvr>
                                        <p:cTn id="842" dur="1" fill="hold">
                                          <p:stCondLst>
                                            <p:cond delay="0"/>
                                          </p:stCondLst>
                                        </p:cTn>
                                        <p:tgtEl>
                                          <p:spTgt spid="200"/>
                                        </p:tgtEl>
                                        <p:attrNameLst>
                                          <p:attrName>style.visibility</p:attrName>
                                        </p:attrNameLst>
                                      </p:cBhvr>
                                      <p:to>
                                        <p:strVal val="visible"/>
                                      </p:to>
                                    </p:set>
                                    <p:animEffect transition="in" filter="wipe(left)">
                                      <p:cBhvr>
                                        <p:cTn id="843" dur="500"/>
                                        <p:tgtEl>
                                          <p:spTgt spid="200"/>
                                        </p:tgtEl>
                                      </p:cBhvr>
                                    </p:animEffect>
                                  </p:childTnLst>
                                </p:cTn>
                              </p:par>
                            </p:childTnLst>
                          </p:cTn>
                        </p:par>
                        <p:par>
                          <p:cTn id="844" fill="hold">
                            <p:stCondLst>
                              <p:cond delay="500"/>
                            </p:stCondLst>
                            <p:childTnLst>
                              <p:par>
                                <p:cTn id="845" presetID="22" presetClass="entr" presetSubtype="8" fill="hold" grpId="0" nodeType="afterEffect">
                                  <p:stCondLst>
                                    <p:cond delay="0"/>
                                  </p:stCondLst>
                                  <p:childTnLst>
                                    <p:set>
                                      <p:cBhvr>
                                        <p:cTn id="846" dur="1" fill="hold">
                                          <p:stCondLst>
                                            <p:cond delay="0"/>
                                          </p:stCondLst>
                                        </p:cTn>
                                        <p:tgtEl>
                                          <p:spTgt spid="201"/>
                                        </p:tgtEl>
                                        <p:attrNameLst>
                                          <p:attrName>style.visibility</p:attrName>
                                        </p:attrNameLst>
                                      </p:cBhvr>
                                      <p:to>
                                        <p:strVal val="visible"/>
                                      </p:to>
                                    </p:set>
                                    <p:animEffect transition="in" filter="wipe(left)">
                                      <p:cBhvr>
                                        <p:cTn id="847" dur="500"/>
                                        <p:tgtEl>
                                          <p:spTgt spid="201"/>
                                        </p:tgtEl>
                                      </p:cBhvr>
                                    </p:animEffect>
                                  </p:childTnLst>
                                </p:cTn>
                              </p:par>
                            </p:childTnLst>
                          </p:cTn>
                        </p:par>
                        <p:par>
                          <p:cTn id="848" fill="hold">
                            <p:stCondLst>
                              <p:cond delay="1000"/>
                            </p:stCondLst>
                            <p:childTnLst>
                              <p:par>
                                <p:cTn id="849" presetID="22" presetClass="entr" presetSubtype="8" fill="hold" grpId="0" nodeType="afterEffect">
                                  <p:stCondLst>
                                    <p:cond delay="0"/>
                                  </p:stCondLst>
                                  <p:childTnLst>
                                    <p:set>
                                      <p:cBhvr>
                                        <p:cTn id="850" dur="1" fill="hold">
                                          <p:stCondLst>
                                            <p:cond delay="0"/>
                                          </p:stCondLst>
                                        </p:cTn>
                                        <p:tgtEl>
                                          <p:spTgt spid="202"/>
                                        </p:tgtEl>
                                        <p:attrNameLst>
                                          <p:attrName>style.visibility</p:attrName>
                                        </p:attrNameLst>
                                      </p:cBhvr>
                                      <p:to>
                                        <p:strVal val="visible"/>
                                      </p:to>
                                    </p:set>
                                    <p:animEffect transition="in" filter="wipe(left)">
                                      <p:cBhvr>
                                        <p:cTn id="851" dur="500"/>
                                        <p:tgtEl>
                                          <p:spTgt spid="202"/>
                                        </p:tgtEl>
                                      </p:cBhvr>
                                    </p:animEffect>
                                  </p:childTnLst>
                                </p:cTn>
                              </p:par>
                            </p:childTnLst>
                          </p:cTn>
                        </p:par>
                        <p:par>
                          <p:cTn id="852" fill="hold">
                            <p:stCondLst>
                              <p:cond delay="1500"/>
                            </p:stCondLst>
                            <p:childTnLst>
                              <p:par>
                                <p:cTn id="853" presetID="22" presetClass="entr" presetSubtype="8" fill="hold" grpId="0" nodeType="afterEffect">
                                  <p:stCondLst>
                                    <p:cond delay="0"/>
                                  </p:stCondLst>
                                  <p:childTnLst>
                                    <p:set>
                                      <p:cBhvr>
                                        <p:cTn id="854" dur="1" fill="hold">
                                          <p:stCondLst>
                                            <p:cond delay="0"/>
                                          </p:stCondLst>
                                        </p:cTn>
                                        <p:tgtEl>
                                          <p:spTgt spid="204"/>
                                        </p:tgtEl>
                                        <p:attrNameLst>
                                          <p:attrName>style.visibility</p:attrName>
                                        </p:attrNameLst>
                                      </p:cBhvr>
                                      <p:to>
                                        <p:strVal val="visible"/>
                                      </p:to>
                                    </p:set>
                                    <p:animEffect transition="in" filter="wipe(left)">
                                      <p:cBhvr>
                                        <p:cTn id="855" dur="500"/>
                                        <p:tgtEl>
                                          <p:spTgt spid="204"/>
                                        </p:tgtEl>
                                      </p:cBhvr>
                                    </p:animEffect>
                                  </p:childTnLst>
                                </p:cTn>
                              </p:par>
                            </p:childTnLst>
                          </p:cTn>
                        </p:par>
                      </p:childTnLst>
                    </p:cTn>
                  </p:par>
                  <p:par>
                    <p:cTn id="856" fill="hold">
                      <p:stCondLst>
                        <p:cond delay="indefinite"/>
                      </p:stCondLst>
                      <p:childTnLst>
                        <p:par>
                          <p:cTn id="857" fill="hold">
                            <p:stCondLst>
                              <p:cond delay="0"/>
                            </p:stCondLst>
                            <p:childTnLst>
                              <p:par>
                                <p:cTn id="858" presetID="10" presetClass="exit" presetSubtype="0" fill="hold" grpId="1" nodeType="clickEffect">
                                  <p:stCondLst>
                                    <p:cond delay="0"/>
                                  </p:stCondLst>
                                  <p:childTnLst>
                                    <p:animEffect transition="out" filter="fade">
                                      <p:cBhvr>
                                        <p:cTn id="859" dur="500"/>
                                        <p:tgtEl>
                                          <p:spTgt spid="189"/>
                                        </p:tgtEl>
                                      </p:cBhvr>
                                    </p:animEffect>
                                    <p:set>
                                      <p:cBhvr>
                                        <p:cTn id="860" dur="1" fill="hold">
                                          <p:stCondLst>
                                            <p:cond delay="499"/>
                                          </p:stCondLst>
                                        </p:cTn>
                                        <p:tgtEl>
                                          <p:spTgt spid="189"/>
                                        </p:tgtEl>
                                        <p:attrNameLst>
                                          <p:attrName>style.visibility</p:attrName>
                                        </p:attrNameLst>
                                      </p:cBhvr>
                                      <p:to>
                                        <p:strVal val="hidden"/>
                                      </p:to>
                                    </p:set>
                                  </p:childTnLst>
                                </p:cTn>
                              </p:par>
                              <p:par>
                                <p:cTn id="861" presetID="10" presetClass="exit" presetSubtype="0" fill="hold" grpId="1" nodeType="withEffect">
                                  <p:stCondLst>
                                    <p:cond delay="0"/>
                                  </p:stCondLst>
                                  <p:childTnLst>
                                    <p:animEffect transition="out" filter="fade">
                                      <p:cBhvr>
                                        <p:cTn id="862" dur="500"/>
                                        <p:tgtEl>
                                          <p:spTgt spid="191"/>
                                        </p:tgtEl>
                                      </p:cBhvr>
                                    </p:animEffect>
                                    <p:set>
                                      <p:cBhvr>
                                        <p:cTn id="863" dur="1" fill="hold">
                                          <p:stCondLst>
                                            <p:cond delay="499"/>
                                          </p:stCondLst>
                                        </p:cTn>
                                        <p:tgtEl>
                                          <p:spTgt spid="191"/>
                                        </p:tgtEl>
                                        <p:attrNameLst>
                                          <p:attrName>style.visibility</p:attrName>
                                        </p:attrNameLst>
                                      </p:cBhvr>
                                      <p:to>
                                        <p:strVal val="hidden"/>
                                      </p:to>
                                    </p:set>
                                  </p:childTnLst>
                                </p:cTn>
                              </p:par>
                            </p:childTnLst>
                          </p:cTn>
                        </p:par>
                        <p:par>
                          <p:cTn id="864" fill="hold">
                            <p:stCondLst>
                              <p:cond delay="500"/>
                            </p:stCondLst>
                            <p:childTnLst>
                              <p:par>
                                <p:cTn id="865" presetID="22" presetClass="entr" presetSubtype="8" fill="hold" grpId="0" nodeType="afterEffect">
                                  <p:stCondLst>
                                    <p:cond delay="0"/>
                                  </p:stCondLst>
                                  <p:childTnLst>
                                    <p:set>
                                      <p:cBhvr>
                                        <p:cTn id="866" dur="1" fill="hold">
                                          <p:stCondLst>
                                            <p:cond delay="0"/>
                                          </p:stCondLst>
                                        </p:cTn>
                                        <p:tgtEl>
                                          <p:spTgt spid="206"/>
                                        </p:tgtEl>
                                        <p:attrNameLst>
                                          <p:attrName>style.visibility</p:attrName>
                                        </p:attrNameLst>
                                      </p:cBhvr>
                                      <p:to>
                                        <p:strVal val="visible"/>
                                      </p:to>
                                    </p:set>
                                    <p:animEffect transition="in" filter="wipe(left)">
                                      <p:cBhvr>
                                        <p:cTn id="867" dur="500"/>
                                        <p:tgtEl>
                                          <p:spTgt spid="206"/>
                                        </p:tgtEl>
                                      </p:cBhvr>
                                    </p:animEffect>
                                  </p:childTnLst>
                                </p:cTn>
                              </p:par>
                            </p:childTnLst>
                          </p:cTn>
                        </p:par>
                        <p:par>
                          <p:cTn id="868" fill="hold">
                            <p:stCondLst>
                              <p:cond delay="1000"/>
                            </p:stCondLst>
                            <p:childTnLst>
                              <p:par>
                                <p:cTn id="869" presetID="22" presetClass="entr" presetSubtype="8" fill="hold" grpId="0" nodeType="afterEffect">
                                  <p:stCondLst>
                                    <p:cond delay="0"/>
                                  </p:stCondLst>
                                  <p:childTnLst>
                                    <p:set>
                                      <p:cBhvr>
                                        <p:cTn id="870" dur="1" fill="hold">
                                          <p:stCondLst>
                                            <p:cond delay="0"/>
                                          </p:stCondLst>
                                        </p:cTn>
                                        <p:tgtEl>
                                          <p:spTgt spid="207"/>
                                        </p:tgtEl>
                                        <p:attrNameLst>
                                          <p:attrName>style.visibility</p:attrName>
                                        </p:attrNameLst>
                                      </p:cBhvr>
                                      <p:to>
                                        <p:strVal val="visible"/>
                                      </p:to>
                                    </p:set>
                                    <p:animEffect transition="in" filter="wipe(left)">
                                      <p:cBhvr>
                                        <p:cTn id="871" dur="500"/>
                                        <p:tgtEl>
                                          <p:spTgt spid="207"/>
                                        </p:tgtEl>
                                      </p:cBhvr>
                                    </p:animEffect>
                                  </p:childTnLst>
                                </p:cTn>
                              </p:par>
                            </p:childTnLst>
                          </p:cTn>
                        </p:par>
                        <p:par>
                          <p:cTn id="872" fill="hold">
                            <p:stCondLst>
                              <p:cond delay="1500"/>
                            </p:stCondLst>
                            <p:childTnLst>
                              <p:par>
                                <p:cTn id="873" presetID="22" presetClass="entr" presetSubtype="8" fill="hold" grpId="0" nodeType="afterEffect">
                                  <p:stCondLst>
                                    <p:cond delay="0"/>
                                  </p:stCondLst>
                                  <p:childTnLst>
                                    <p:set>
                                      <p:cBhvr>
                                        <p:cTn id="874" dur="1" fill="hold">
                                          <p:stCondLst>
                                            <p:cond delay="0"/>
                                          </p:stCondLst>
                                        </p:cTn>
                                        <p:tgtEl>
                                          <p:spTgt spid="208"/>
                                        </p:tgtEl>
                                        <p:attrNameLst>
                                          <p:attrName>style.visibility</p:attrName>
                                        </p:attrNameLst>
                                      </p:cBhvr>
                                      <p:to>
                                        <p:strVal val="visible"/>
                                      </p:to>
                                    </p:set>
                                    <p:animEffect transition="in" filter="wipe(left)">
                                      <p:cBhvr>
                                        <p:cTn id="875" dur="500"/>
                                        <p:tgtEl>
                                          <p:spTgt spid="208"/>
                                        </p:tgtEl>
                                      </p:cBhvr>
                                    </p:animEffect>
                                  </p:childTnLst>
                                </p:cTn>
                              </p:par>
                            </p:childTnLst>
                          </p:cTn>
                        </p:par>
                      </p:childTnLst>
                    </p:cTn>
                  </p:par>
                  <p:par>
                    <p:cTn id="876" fill="hold">
                      <p:stCondLst>
                        <p:cond delay="indefinite"/>
                      </p:stCondLst>
                      <p:childTnLst>
                        <p:par>
                          <p:cTn id="877" fill="hold">
                            <p:stCondLst>
                              <p:cond delay="0"/>
                            </p:stCondLst>
                            <p:childTnLst>
                              <p:par>
                                <p:cTn id="878" presetID="22" presetClass="entr" presetSubtype="8" fill="hold" grpId="0" nodeType="clickEffect">
                                  <p:stCondLst>
                                    <p:cond delay="0"/>
                                  </p:stCondLst>
                                  <p:childTnLst>
                                    <p:set>
                                      <p:cBhvr>
                                        <p:cTn id="879" dur="1" fill="hold">
                                          <p:stCondLst>
                                            <p:cond delay="0"/>
                                          </p:stCondLst>
                                        </p:cTn>
                                        <p:tgtEl>
                                          <p:spTgt spid="213"/>
                                        </p:tgtEl>
                                        <p:attrNameLst>
                                          <p:attrName>style.visibility</p:attrName>
                                        </p:attrNameLst>
                                      </p:cBhvr>
                                      <p:to>
                                        <p:strVal val="visible"/>
                                      </p:to>
                                    </p:set>
                                    <p:animEffect transition="in" filter="wipe(left)">
                                      <p:cBhvr>
                                        <p:cTn id="880" dur="500"/>
                                        <p:tgtEl>
                                          <p:spTgt spid="213"/>
                                        </p:tgtEl>
                                      </p:cBhvr>
                                    </p:animEffect>
                                  </p:childTnLst>
                                </p:cTn>
                              </p:par>
                            </p:childTnLst>
                          </p:cTn>
                        </p:par>
                        <p:par>
                          <p:cTn id="881" fill="hold">
                            <p:stCondLst>
                              <p:cond delay="500"/>
                            </p:stCondLst>
                            <p:childTnLst>
                              <p:par>
                                <p:cTn id="882" presetID="22" presetClass="entr" presetSubtype="8" fill="hold" grpId="0" nodeType="afterEffect">
                                  <p:stCondLst>
                                    <p:cond delay="0"/>
                                  </p:stCondLst>
                                  <p:childTnLst>
                                    <p:set>
                                      <p:cBhvr>
                                        <p:cTn id="883" dur="1" fill="hold">
                                          <p:stCondLst>
                                            <p:cond delay="0"/>
                                          </p:stCondLst>
                                        </p:cTn>
                                        <p:tgtEl>
                                          <p:spTgt spid="214"/>
                                        </p:tgtEl>
                                        <p:attrNameLst>
                                          <p:attrName>style.visibility</p:attrName>
                                        </p:attrNameLst>
                                      </p:cBhvr>
                                      <p:to>
                                        <p:strVal val="visible"/>
                                      </p:to>
                                    </p:set>
                                    <p:animEffect transition="in" filter="wipe(left)">
                                      <p:cBhvr>
                                        <p:cTn id="884" dur="500"/>
                                        <p:tgtEl>
                                          <p:spTgt spid="214"/>
                                        </p:tgtEl>
                                      </p:cBhvr>
                                    </p:animEffect>
                                  </p:childTnLst>
                                </p:cTn>
                              </p:par>
                            </p:childTnLst>
                          </p:cTn>
                        </p:par>
                        <p:par>
                          <p:cTn id="885" fill="hold">
                            <p:stCondLst>
                              <p:cond delay="1000"/>
                            </p:stCondLst>
                            <p:childTnLst>
                              <p:par>
                                <p:cTn id="886" presetID="22" presetClass="entr" presetSubtype="8" fill="hold" grpId="0" nodeType="afterEffect">
                                  <p:stCondLst>
                                    <p:cond delay="0"/>
                                  </p:stCondLst>
                                  <p:childTnLst>
                                    <p:set>
                                      <p:cBhvr>
                                        <p:cTn id="887" dur="1" fill="hold">
                                          <p:stCondLst>
                                            <p:cond delay="0"/>
                                          </p:stCondLst>
                                        </p:cTn>
                                        <p:tgtEl>
                                          <p:spTgt spid="215"/>
                                        </p:tgtEl>
                                        <p:attrNameLst>
                                          <p:attrName>style.visibility</p:attrName>
                                        </p:attrNameLst>
                                      </p:cBhvr>
                                      <p:to>
                                        <p:strVal val="visible"/>
                                      </p:to>
                                    </p:set>
                                    <p:animEffect transition="in" filter="wipe(left)">
                                      <p:cBhvr>
                                        <p:cTn id="888" dur="500"/>
                                        <p:tgtEl>
                                          <p:spTgt spid="215"/>
                                        </p:tgtEl>
                                      </p:cBhvr>
                                    </p:animEffect>
                                  </p:childTnLst>
                                </p:cTn>
                              </p:par>
                            </p:childTnLst>
                          </p:cTn>
                        </p:par>
                      </p:childTnLst>
                    </p:cTn>
                  </p:par>
                  <p:par>
                    <p:cTn id="889" fill="hold">
                      <p:stCondLst>
                        <p:cond delay="indefinite"/>
                      </p:stCondLst>
                      <p:childTnLst>
                        <p:par>
                          <p:cTn id="890" fill="hold">
                            <p:stCondLst>
                              <p:cond delay="0"/>
                            </p:stCondLst>
                            <p:childTnLst>
                              <p:par>
                                <p:cTn id="891" presetID="22" presetClass="entr" presetSubtype="8" fill="hold" grpId="0" nodeType="clickEffect">
                                  <p:stCondLst>
                                    <p:cond delay="0"/>
                                  </p:stCondLst>
                                  <p:childTnLst>
                                    <p:set>
                                      <p:cBhvr>
                                        <p:cTn id="892" dur="1" fill="hold">
                                          <p:stCondLst>
                                            <p:cond delay="0"/>
                                          </p:stCondLst>
                                        </p:cTn>
                                        <p:tgtEl>
                                          <p:spTgt spid="216"/>
                                        </p:tgtEl>
                                        <p:attrNameLst>
                                          <p:attrName>style.visibility</p:attrName>
                                        </p:attrNameLst>
                                      </p:cBhvr>
                                      <p:to>
                                        <p:strVal val="visible"/>
                                      </p:to>
                                    </p:set>
                                    <p:animEffect transition="in" filter="wipe(left)">
                                      <p:cBhvr>
                                        <p:cTn id="893" dur="500"/>
                                        <p:tgtEl>
                                          <p:spTgt spid="216"/>
                                        </p:tgtEl>
                                      </p:cBhvr>
                                    </p:animEffect>
                                  </p:childTnLst>
                                </p:cTn>
                              </p:par>
                            </p:childTnLst>
                          </p:cTn>
                        </p:par>
                      </p:childTnLst>
                    </p:cTn>
                  </p:par>
                  <p:par>
                    <p:cTn id="894" fill="hold">
                      <p:stCondLst>
                        <p:cond delay="indefinite"/>
                      </p:stCondLst>
                      <p:childTnLst>
                        <p:par>
                          <p:cTn id="895" fill="hold">
                            <p:stCondLst>
                              <p:cond delay="0"/>
                            </p:stCondLst>
                            <p:childTnLst>
                              <p:par>
                                <p:cTn id="896" presetID="22" presetClass="entr" presetSubtype="8" fill="hold" grpId="0" nodeType="clickEffect">
                                  <p:stCondLst>
                                    <p:cond delay="0"/>
                                  </p:stCondLst>
                                  <p:childTnLst>
                                    <p:set>
                                      <p:cBhvr>
                                        <p:cTn id="897" dur="1" fill="hold">
                                          <p:stCondLst>
                                            <p:cond delay="0"/>
                                          </p:stCondLst>
                                        </p:cTn>
                                        <p:tgtEl>
                                          <p:spTgt spid="217"/>
                                        </p:tgtEl>
                                        <p:attrNameLst>
                                          <p:attrName>style.visibility</p:attrName>
                                        </p:attrNameLst>
                                      </p:cBhvr>
                                      <p:to>
                                        <p:strVal val="visible"/>
                                      </p:to>
                                    </p:set>
                                    <p:animEffect transition="in" filter="wipe(left)">
                                      <p:cBhvr>
                                        <p:cTn id="898" dur="500"/>
                                        <p:tgtEl>
                                          <p:spTgt spid="217"/>
                                        </p:tgtEl>
                                      </p:cBhvr>
                                    </p:animEffect>
                                  </p:childTnLst>
                                </p:cTn>
                              </p:par>
                            </p:childTnLst>
                          </p:cTn>
                        </p:par>
                        <p:par>
                          <p:cTn id="899" fill="hold">
                            <p:stCondLst>
                              <p:cond delay="500"/>
                            </p:stCondLst>
                            <p:childTnLst>
                              <p:par>
                                <p:cTn id="900" presetID="22" presetClass="entr" presetSubtype="8" fill="hold" grpId="0" nodeType="afterEffect">
                                  <p:stCondLst>
                                    <p:cond delay="0"/>
                                  </p:stCondLst>
                                  <p:childTnLst>
                                    <p:set>
                                      <p:cBhvr>
                                        <p:cTn id="901" dur="1" fill="hold">
                                          <p:stCondLst>
                                            <p:cond delay="0"/>
                                          </p:stCondLst>
                                        </p:cTn>
                                        <p:tgtEl>
                                          <p:spTgt spid="218"/>
                                        </p:tgtEl>
                                        <p:attrNameLst>
                                          <p:attrName>style.visibility</p:attrName>
                                        </p:attrNameLst>
                                      </p:cBhvr>
                                      <p:to>
                                        <p:strVal val="visible"/>
                                      </p:to>
                                    </p:set>
                                    <p:animEffect transition="in" filter="wipe(left)">
                                      <p:cBhvr>
                                        <p:cTn id="902" dur="500"/>
                                        <p:tgtEl>
                                          <p:spTgt spid="218"/>
                                        </p:tgtEl>
                                      </p:cBhvr>
                                    </p:animEffect>
                                  </p:childTnLst>
                                </p:cTn>
                              </p:par>
                            </p:childTnLst>
                          </p:cTn>
                        </p:par>
                        <p:par>
                          <p:cTn id="903" fill="hold">
                            <p:stCondLst>
                              <p:cond delay="1000"/>
                            </p:stCondLst>
                            <p:childTnLst>
                              <p:par>
                                <p:cTn id="904" presetID="22" presetClass="entr" presetSubtype="8" fill="hold" grpId="0" nodeType="afterEffect">
                                  <p:stCondLst>
                                    <p:cond delay="0"/>
                                  </p:stCondLst>
                                  <p:childTnLst>
                                    <p:set>
                                      <p:cBhvr>
                                        <p:cTn id="905" dur="1" fill="hold">
                                          <p:stCondLst>
                                            <p:cond delay="0"/>
                                          </p:stCondLst>
                                        </p:cTn>
                                        <p:tgtEl>
                                          <p:spTgt spid="219"/>
                                        </p:tgtEl>
                                        <p:attrNameLst>
                                          <p:attrName>style.visibility</p:attrName>
                                        </p:attrNameLst>
                                      </p:cBhvr>
                                      <p:to>
                                        <p:strVal val="visible"/>
                                      </p:to>
                                    </p:set>
                                    <p:animEffect transition="in" filter="wipe(left)">
                                      <p:cBhvr>
                                        <p:cTn id="906" dur="500"/>
                                        <p:tgtEl>
                                          <p:spTgt spid="219"/>
                                        </p:tgtEl>
                                      </p:cBhvr>
                                    </p:animEffect>
                                  </p:childTnLst>
                                </p:cTn>
                              </p:par>
                            </p:childTnLst>
                          </p:cTn>
                        </p:par>
                      </p:childTnLst>
                    </p:cTn>
                  </p:par>
                  <p:par>
                    <p:cTn id="907" fill="hold">
                      <p:stCondLst>
                        <p:cond delay="indefinite"/>
                      </p:stCondLst>
                      <p:childTnLst>
                        <p:par>
                          <p:cTn id="908" fill="hold">
                            <p:stCondLst>
                              <p:cond delay="0"/>
                            </p:stCondLst>
                            <p:childTnLst>
                              <p:par>
                                <p:cTn id="909" presetID="22" presetClass="entr" presetSubtype="8" fill="hold" grpId="0" nodeType="clickEffect">
                                  <p:stCondLst>
                                    <p:cond delay="0"/>
                                  </p:stCondLst>
                                  <p:childTnLst>
                                    <p:set>
                                      <p:cBhvr>
                                        <p:cTn id="910" dur="1" fill="hold">
                                          <p:stCondLst>
                                            <p:cond delay="0"/>
                                          </p:stCondLst>
                                        </p:cTn>
                                        <p:tgtEl>
                                          <p:spTgt spid="275"/>
                                        </p:tgtEl>
                                        <p:attrNameLst>
                                          <p:attrName>style.visibility</p:attrName>
                                        </p:attrNameLst>
                                      </p:cBhvr>
                                      <p:to>
                                        <p:strVal val="visible"/>
                                      </p:to>
                                    </p:set>
                                    <p:animEffect transition="in" filter="wipe(left)">
                                      <p:cBhvr>
                                        <p:cTn id="911" dur="500"/>
                                        <p:tgtEl>
                                          <p:spTgt spid="275"/>
                                        </p:tgtEl>
                                      </p:cBhvr>
                                    </p:animEffect>
                                  </p:childTnLst>
                                </p:cTn>
                              </p:par>
                            </p:childTnLst>
                          </p:cTn>
                        </p:par>
                        <p:par>
                          <p:cTn id="912" fill="hold">
                            <p:stCondLst>
                              <p:cond delay="500"/>
                            </p:stCondLst>
                            <p:childTnLst>
                              <p:par>
                                <p:cTn id="913" presetID="22" presetClass="entr" presetSubtype="8" fill="hold" grpId="0" nodeType="afterEffect">
                                  <p:stCondLst>
                                    <p:cond delay="0"/>
                                  </p:stCondLst>
                                  <p:childTnLst>
                                    <p:set>
                                      <p:cBhvr>
                                        <p:cTn id="914" dur="1" fill="hold">
                                          <p:stCondLst>
                                            <p:cond delay="0"/>
                                          </p:stCondLst>
                                        </p:cTn>
                                        <p:tgtEl>
                                          <p:spTgt spid="276"/>
                                        </p:tgtEl>
                                        <p:attrNameLst>
                                          <p:attrName>style.visibility</p:attrName>
                                        </p:attrNameLst>
                                      </p:cBhvr>
                                      <p:to>
                                        <p:strVal val="visible"/>
                                      </p:to>
                                    </p:set>
                                    <p:animEffect transition="in" filter="wipe(left)">
                                      <p:cBhvr>
                                        <p:cTn id="915" dur="500"/>
                                        <p:tgtEl>
                                          <p:spTgt spid="276"/>
                                        </p:tgtEl>
                                      </p:cBhvr>
                                    </p:animEffect>
                                  </p:childTnLst>
                                </p:cTn>
                              </p:par>
                            </p:childTnLst>
                          </p:cTn>
                        </p:par>
                      </p:childTnLst>
                    </p:cTn>
                  </p:par>
                  <p:par>
                    <p:cTn id="916" fill="hold">
                      <p:stCondLst>
                        <p:cond delay="indefinite"/>
                      </p:stCondLst>
                      <p:childTnLst>
                        <p:par>
                          <p:cTn id="917" fill="hold">
                            <p:stCondLst>
                              <p:cond delay="0"/>
                            </p:stCondLst>
                            <p:childTnLst>
                              <p:par>
                                <p:cTn id="918" presetID="22" presetClass="entr" presetSubtype="1" fill="hold" nodeType="clickEffect">
                                  <p:stCondLst>
                                    <p:cond delay="0"/>
                                  </p:stCondLst>
                                  <p:childTnLst>
                                    <p:set>
                                      <p:cBhvr>
                                        <p:cTn id="919" dur="1" fill="hold">
                                          <p:stCondLst>
                                            <p:cond delay="0"/>
                                          </p:stCondLst>
                                        </p:cTn>
                                        <p:tgtEl>
                                          <p:spTgt spid="277"/>
                                        </p:tgtEl>
                                        <p:attrNameLst>
                                          <p:attrName>style.visibility</p:attrName>
                                        </p:attrNameLst>
                                      </p:cBhvr>
                                      <p:to>
                                        <p:strVal val="visible"/>
                                      </p:to>
                                    </p:set>
                                    <p:animEffect transition="in" filter="wipe(up)">
                                      <p:cBhvr>
                                        <p:cTn id="920" dur="500"/>
                                        <p:tgtEl>
                                          <p:spTgt spid="277"/>
                                        </p:tgtEl>
                                      </p:cBhvr>
                                    </p:animEffect>
                                  </p:childTnLst>
                                </p:cTn>
                              </p:par>
                            </p:childTnLst>
                          </p:cTn>
                        </p:par>
                      </p:childTnLst>
                    </p:cTn>
                  </p:par>
                  <p:par>
                    <p:cTn id="921" fill="hold">
                      <p:stCondLst>
                        <p:cond delay="indefinite"/>
                      </p:stCondLst>
                      <p:childTnLst>
                        <p:par>
                          <p:cTn id="922" fill="hold">
                            <p:stCondLst>
                              <p:cond delay="0"/>
                            </p:stCondLst>
                            <p:childTnLst>
                              <p:par>
                                <p:cTn id="923" presetID="22" presetClass="entr" presetSubtype="8" fill="hold" grpId="0" nodeType="clickEffect">
                                  <p:stCondLst>
                                    <p:cond delay="0"/>
                                  </p:stCondLst>
                                  <p:childTnLst>
                                    <p:set>
                                      <p:cBhvr>
                                        <p:cTn id="924" dur="1" fill="hold">
                                          <p:stCondLst>
                                            <p:cond delay="0"/>
                                          </p:stCondLst>
                                        </p:cTn>
                                        <p:tgtEl>
                                          <p:spTgt spid="278"/>
                                        </p:tgtEl>
                                        <p:attrNameLst>
                                          <p:attrName>style.visibility</p:attrName>
                                        </p:attrNameLst>
                                      </p:cBhvr>
                                      <p:to>
                                        <p:strVal val="visible"/>
                                      </p:to>
                                    </p:set>
                                    <p:animEffect transition="in" filter="wipe(left)">
                                      <p:cBhvr>
                                        <p:cTn id="925" dur="500"/>
                                        <p:tgtEl>
                                          <p:spTgt spid="278"/>
                                        </p:tgtEl>
                                      </p:cBhvr>
                                    </p:animEffect>
                                  </p:childTnLst>
                                </p:cTn>
                              </p:par>
                            </p:childTnLst>
                          </p:cTn>
                        </p:par>
                      </p:childTnLst>
                    </p:cTn>
                  </p:par>
                  <p:par>
                    <p:cTn id="926" fill="hold">
                      <p:stCondLst>
                        <p:cond delay="indefinite"/>
                      </p:stCondLst>
                      <p:childTnLst>
                        <p:par>
                          <p:cTn id="927" fill="hold">
                            <p:stCondLst>
                              <p:cond delay="0"/>
                            </p:stCondLst>
                            <p:childTnLst>
                              <p:par>
                                <p:cTn id="928" presetID="22" presetClass="entr" presetSubtype="8" fill="hold" grpId="0" nodeType="clickEffect">
                                  <p:stCondLst>
                                    <p:cond delay="0"/>
                                  </p:stCondLst>
                                  <p:childTnLst>
                                    <p:set>
                                      <p:cBhvr>
                                        <p:cTn id="929" dur="1" fill="hold">
                                          <p:stCondLst>
                                            <p:cond delay="0"/>
                                          </p:stCondLst>
                                        </p:cTn>
                                        <p:tgtEl>
                                          <p:spTgt spid="283"/>
                                        </p:tgtEl>
                                        <p:attrNameLst>
                                          <p:attrName>style.visibility</p:attrName>
                                        </p:attrNameLst>
                                      </p:cBhvr>
                                      <p:to>
                                        <p:strVal val="visible"/>
                                      </p:to>
                                    </p:set>
                                    <p:animEffect transition="in" filter="wipe(left)">
                                      <p:cBhvr>
                                        <p:cTn id="930" dur="500"/>
                                        <p:tgtEl>
                                          <p:spTgt spid="283"/>
                                        </p:tgtEl>
                                      </p:cBhvr>
                                    </p:animEffect>
                                  </p:childTnLst>
                                </p:cTn>
                              </p:par>
                            </p:childTnLst>
                          </p:cTn>
                        </p:par>
                      </p:childTnLst>
                    </p:cTn>
                  </p:par>
                  <p:par>
                    <p:cTn id="931" fill="hold">
                      <p:stCondLst>
                        <p:cond delay="indefinite"/>
                      </p:stCondLst>
                      <p:childTnLst>
                        <p:par>
                          <p:cTn id="932" fill="hold">
                            <p:stCondLst>
                              <p:cond delay="0"/>
                            </p:stCondLst>
                            <p:childTnLst>
                              <p:par>
                                <p:cTn id="933" presetID="22" presetClass="entr" presetSubtype="8" fill="hold" grpId="0" nodeType="clickEffect">
                                  <p:stCondLst>
                                    <p:cond delay="0"/>
                                  </p:stCondLst>
                                  <p:childTnLst>
                                    <p:set>
                                      <p:cBhvr>
                                        <p:cTn id="934" dur="1" fill="hold">
                                          <p:stCondLst>
                                            <p:cond delay="0"/>
                                          </p:stCondLst>
                                        </p:cTn>
                                        <p:tgtEl>
                                          <p:spTgt spid="284"/>
                                        </p:tgtEl>
                                        <p:attrNameLst>
                                          <p:attrName>style.visibility</p:attrName>
                                        </p:attrNameLst>
                                      </p:cBhvr>
                                      <p:to>
                                        <p:strVal val="visible"/>
                                      </p:to>
                                    </p:set>
                                    <p:animEffect transition="in" filter="wipe(left)">
                                      <p:cBhvr>
                                        <p:cTn id="935" dur="500"/>
                                        <p:tgtEl>
                                          <p:spTgt spid="284"/>
                                        </p:tgtEl>
                                      </p:cBhvr>
                                    </p:animEffect>
                                  </p:childTnLst>
                                </p:cTn>
                              </p:par>
                            </p:childTnLst>
                          </p:cTn>
                        </p:par>
                        <p:par>
                          <p:cTn id="936" fill="hold">
                            <p:stCondLst>
                              <p:cond delay="500"/>
                            </p:stCondLst>
                            <p:childTnLst>
                              <p:par>
                                <p:cTn id="937" presetID="22" presetClass="entr" presetSubtype="8" fill="hold" grpId="0" nodeType="afterEffect">
                                  <p:stCondLst>
                                    <p:cond delay="0"/>
                                  </p:stCondLst>
                                  <p:childTnLst>
                                    <p:set>
                                      <p:cBhvr>
                                        <p:cTn id="938" dur="1" fill="hold">
                                          <p:stCondLst>
                                            <p:cond delay="0"/>
                                          </p:stCondLst>
                                        </p:cTn>
                                        <p:tgtEl>
                                          <p:spTgt spid="285"/>
                                        </p:tgtEl>
                                        <p:attrNameLst>
                                          <p:attrName>style.visibility</p:attrName>
                                        </p:attrNameLst>
                                      </p:cBhvr>
                                      <p:to>
                                        <p:strVal val="visible"/>
                                      </p:to>
                                    </p:set>
                                    <p:animEffect transition="in" filter="wipe(left)">
                                      <p:cBhvr>
                                        <p:cTn id="939" dur="500"/>
                                        <p:tgtEl>
                                          <p:spTgt spid="285"/>
                                        </p:tgtEl>
                                      </p:cBhvr>
                                    </p:animEffect>
                                  </p:childTnLst>
                                </p:cTn>
                              </p:par>
                            </p:childTnLst>
                          </p:cTn>
                        </p:par>
                        <p:par>
                          <p:cTn id="940" fill="hold">
                            <p:stCondLst>
                              <p:cond delay="1000"/>
                            </p:stCondLst>
                            <p:childTnLst>
                              <p:par>
                                <p:cTn id="941" presetID="22" presetClass="entr" presetSubtype="8" fill="hold" grpId="0" nodeType="afterEffect">
                                  <p:stCondLst>
                                    <p:cond delay="0"/>
                                  </p:stCondLst>
                                  <p:childTnLst>
                                    <p:set>
                                      <p:cBhvr>
                                        <p:cTn id="942" dur="1" fill="hold">
                                          <p:stCondLst>
                                            <p:cond delay="0"/>
                                          </p:stCondLst>
                                        </p:cTn>
                                        <p:tgtEl>
                                          <p:spTgt spid="286"/>
                                        </p:tgtEl>
                                        <p:attrNameLst>
                                          <p:attrName>style.visibility</p:attrName>
                                        </p:attrNameLst>
                                      </p:cBhvr>
                                      <p:to>
                                        <p:strVal val="visible"/>
                                      </p:to>
                                    </p:set>
                                    <p:animEffect transition="in" filter="wipe(left)">
                                      <p:cBhvr>
                                        <p:cTn id="943" dur="500"/>
                                        <p:tgtEl>
                                          <p:spTgt spid="286"/>
                                        </p:tgtEl>
                                      </p:cBhvr>
                                    </p:animEffect>
                                  </p:childTnLst>
                                </p:cTn>
                              </p:par>
                            </p:childTnLst>
                          </p:cTn>
                        </p:par>
                      </p:childTnLst>
                    </p:cTn>
                  </p:par>
                  <p:par>
                    <p:cTn id="944" fill="hold">
                      <p:stCondLst>
                        <p:cond delay="indefinite"/>
                      </p:stCondLst>
                      <p:childTnLst>
                        <p:par>
                          <p:cTn id="945" fill="hold">
                            <p:stCondLst>
                              <p:cond delay="0"/>
                            </p:stCondLst>
                            <p:childTnLst>
                              <p:par>
                                <p:cTn id="946" presetID="22" presetClass="entr" presetSubtype="8" fill="hold" grpId="0" nodeType="clickEffect">
                                  <p:stCondLst>
                                    <p:cond delay="0"/>
                                  </p:stCondLst>
                                  <p:childTnLst>
                                    <p:set>
                                      <p:cBhvr>
                                        <p:cTn id="947" dur="1" fill="hold">
                                          <p:stCondLst>
                                            <p:cond delay="0"/>
                                          </p:stCondLst>
                                        </p:cTn>
                                        <p:tgtEl>
                                          <p:spTgt spid="287"/>
                                        </p:tgtEl>
                                        <p:attrNameLst>
                                          <p:attrName>style.visibility</p:attrName>
                                        </p:attrNameLst>
                                      </p:cBhvr>
                                      <p:to>
                                        <p:strVal val="visible"/>
                                      </p:to>
                                    </p:set>
                                    <p:animEffect transition="in" filter="wipe(left)">
                                      <p:cBhvr>
                                        <p:cTn id="948" dur="500"/>
                                        <p:tgtEl>
                                          <p:spTgt spid="287"/>
                                        </p:tgtEl>
                                      </p:cBhvr>
                                    </p:animEffect>
                                  </p:childTnLst>
                                </p:cTn>
                              </p:par>
                            </p:childTnLst>
                          </p:cTn>
                        </p:par>
                        <p:par>
                          <p:cTn id="949" fill="hold">
                            <p:stCondLst>
                              <p:cond delay="500"/>
                            </p:stCondLst>
                            <p:childTnLst>
                              <p:par>
                                <p:cTn id="950" presetID="22" presetClass="entr" presetSubtype="8" fill="hold" grpId="0" nodeType="afterEffect">
                                  <p:stCondLst>
                                    <p:cond delay="0"/>
                                  </p:stCondLst>
                                  <p:childTnLst>
                                    <p:set>
                                      <p:cBhvr>
                                        <p:cTn id="951" dur="1" fill="hold">
                                          <p:stCondLst>
                                            <p:cond delay="0"/>
                                          </p:stCondLst>
                                        </p:cTn>
                                        <p:tgtEl>
                                          <p:spTgt spid="288"/>
                                        </p:tgtEl>
                                        <p:attrNameLst>
                                          <p:attrName>style.visibility</p:attrName>
                                        </p:attrNameLst>
                                      </p:cBhvr>
                                      <p:to>
                                        <p:strVal val="visible"/>
                                      </p:to>
                                    </p:set>
                                    <p:animEffect transition="in" filter="wipe(left)">
                                      <p:cBhvr>
                                        <p:cTn id="952" dur="500"/>
                                        <p:tgtEl>
                                          <p:spTgt spid="288"/>
                                        </p:tgtEl>
                                      </p:cBhvr>
                                    </p:animEffect>
                                  </p:childTnLst>
                                </p:cTn>
                              </p:par>
                            </p:childTnLst>
                          </p:cTn>
                        </p:par>
                        <p:par>
                          <p:cTn id="953" fill="hold">
                            <p:stCondLst>
                              <p:cond delay="1000"/>
                            </p:stCondLst>
                            <p:childTnLst>
                              <p:par>
                                <p:cTn id="954" presetID="22" presetClass="entr" presetSubtype="8" fill="hold" grpId="0" nodeType="afterEffect">
                                  <p:stCondLst>
                                    <p:cond delay="0"/>
                                  </p:stCondLst>
                                  <p:childTnLst>
                                    <p:set>
                                      <p:cBhvr>
                                        <p:cTn id="955" dur="1" fill="hold">
                                          <p:stCondLst>
                                            <p:cond delay="0"/>
                                          </p:stCondLst>
                                        </p:cTn>
                                        <p:tgtEl>
                                          <p:spTgt spid="289"/>
                                        </p:tgtEl>
                                        <p:attrNameLst>
                                          <p:attrName>style.visibility</p:attrName>
                                        </p:attrNameLst>
                                      </p:cBhvr>
                                      <p:to>
                                        <p:strVal val="visible"/>
                                      </p:to>
                                    </p:set>
                                    <p:animEffect transition="in" filter="wipe(left)">
                                      <p:cBhvr>
                                        <p:cTn id="956" dur="500"/>
                                        <p:tgtEl>
                                          <p:spTgt spid="289"/>
                                        </p:tgtEl>
                                      </p:cBhvr>
                                    </p:animEffect>
                                  </p:childTnLst>
                                </p:cTn>
                              </p:par>
                            </p:childTnLst>
                          </p:cTn>
                        </p:par>
                      </p:childTnLst>
                    </p:cTn>
                  </p:par>
                  <p:par>
                    <p:cTn id="957" fill="hold">
                      <p:stCondLst>
                        <p:cond delay="indefinite"/>
                      </p:stCondLst>
                      <p:childTnLst>
                        <p:par>
                          <p:cTn id="958" fill="hold">
                            <p:stCondLst>
                              <p:cond delay="0"/>
                            </p:stCondLst>
                            <p:childTnLst>
                              <p:par>
                                <p:cTn id="959" presetID="22" presetClass="entr" presetSubtype="8" fill="hold" grpId="0" nodeType="clickEffect">
                                  <p:stCondLst>
                                    <p:cond delay="0"/>
                                  </p:stCondLst>
                                  <p:childTnLst>
                                    <p:set>
                                      <p:cBhvr>
                                        <p:cTn id="960" dur="1" fill="hold">
                                          <p:stCondLst>
                                            <p:cond delay="0"/>
                                          </p:stCondLst>
                                        </p:cTn>
                                        <p:tgtEl>
                                          <p:spTgt spid="290"/>
                                        </p:tgtEl>
                                        <p:attrNameLst>
                                          <p:attrName>style.visibility</p:attrName>
                                        </p:attrNameLst>
                                      </p:cBhvr>
                                      <p:to>
                                        <p:strVal val="visible"/>
                                      </p:to>
                                    </p:set>
                                    <p:animEffect transition="in" filter="wipe(left)">
                                      <p:cBhvr>
                                        <p:cTn id="961" dur="500"/>
                                        <p:tgtEl>
                                          <p:spTgt spid="290"/>
                                        </p:tgtEl>
                                      </p:cBhvr>
                                    </p:animEffect>
                                  </p:childTnLst>
                                </p:cTn>
                              </p:par>
                            </p:childTnLst>
                          </p:cTn>
                        </p:par>
                      </p:childTnLst>
                    </p:cTn>
                  </p:par>
                  <p:par>
                    <p:cTn id="962" fill="hold">
                      <p:stCondLst>
                        <p:cond delay="indefinite"/>
                      </p:stCondLst>
                      <p:childTnLst>
                        <p:par>
                          <p:cTn id="963" fill="hold">
                            <p:stCondLst>
                              <p:cond delay="0"/>
                            </p:stCondLst>
                            <p:childTnLst>
                              <p:par>
                                <p:cTn id="964" presetID="22" presetClass="entr" presetSubtype="8" fill="hold" grpId="0" nodeType="clickEffect">
                                  <p:stCondLst>
                                    <p:cond delay="0"/>
                                  </p:stCondLst>
                                  <p:childTnLst>
                                    <p:set>
                                      <p:cBhvr>
                                        <p:cTn id="965" dur="1" fill="hold">
                                          <p:stCondLst>
                                            <p:cond delay="0"/>
                                          </p:stCondLst>
                                        </p:cTn>
                                        <p:tgtEl>
                                          <p:spTgt spid="291"/>
                                        </p:tgtEl>
                                        <p:attrNameLst>
                                          <p:attrName>style.visibility</p:attrName>
                                        </p:attrNameLst>
                                      </p:cBhvr>
                                      <p:to>
                                        <p:strVal val="visible"/>
                                      </p:to>
                                    </p:set>
                                    <p:animEffect transition="in" filter="wipe(left)">
                                      <p:cBhvr>
                                        <p:cTn id="966" dur="500"/>
                                        <p:tgtEl>
                                          <p:spTgt spid="291"/>
                                        </p:tgtEl>
                                      </p:cBhvr>
                                    </p:animEffect>
                                  </p:childTnLst>
                                </p:cTn>
                              </p:par>
                            </p:childTnLst>
                          </p:cTn>
                        </p:par>
                      </p:childTnLst>
                    </p:cTn>
                  </p:par>
                  <p:par>
                    <p:cTn id="967" fill="hold">
                      <p:stCondLst>
                        <p:cond delay="indefinite"/>
                      </p:stCondLst>
                      <p:childTnLst>
                        <p:par>
                          <p:cTn id="968" fill="hold">
                            <p:stCondLst>
                              <p:cond delay="0"/>
                            </p:stCondLst>
                            <p:childTnLst>
                              <p:par>
                                <p:cTn id="969" presetID="22" presetClass="entr" presetSubtype="8" fill="hold" grpId="0" nodeType="clickEffect">
                                  <p:stCondLst>
                                    <p:cond delay="0"/>
                                  </p:stCondLst>
                                  <p:childTnLst>
                                    <p:set>
                                      <p:cBhvr>
                                        <p:cTn id="970" dur="1" fill="hold">
                                          <p:stCondLst>
                                            <p:cond delay="0"/>
                                          </p:stCondLst>
                                        </p:cTn>
                                        <p:tgtEl>
                                          <p:spTgt spid="293"/>
                                        </p:tgtEl>
                                        <p:attrNameLst>
                                          <p:attrName>style.visibility</p:attrName>
                                        </p:attrNameLst>
                                      </p:cBhvr>
                                      <p:to>
                                        <p:strVal val="visible"/>
                                      </p:to>
                                    </p:set>
                                    <p:animEffect transition="in" filter="wipe(left)">
                                      <p:cBhvr>
                                        <p:cTn id="971" dur="500"/>
                                        <p:tgtEl>
                                          <p:spTgt spid="293"/>
                                        </p:tgtEl>
                                      </p:cBhvr>
                                    </p:animEffect>
                                  </p:childTnLst>
                                </p:cTn>
                              </p:par>
                            </p:childTnLst>
                          </p:cTn>
                        </p:par>
                      </p:childTnLst>
                    </p:cTn>
                  </p:par>
                  <p:par>
                    <p:cTn id="972" fill="hold">
                      <p:stCondLst>
                        <p:cond delay="indefinite"/>
                      </p:stCondLst>
                      <p:childTnLst>
                        <p:par>
                          <p:cTn id="973" fill="hold">
                            <p:stCondLst>
                              <p:cond delay="0"/>
                            </p:stCondLst>
                            <p:childTnLst>
                              <p:par>
                                <p:cTn id="974" presetID="22" presetClass="entr" presetSubtype="8" fill="hold" grpId="0" nodeType="clickEffect">
                                  <p:stCondLst>
                                    <p:cond delay="0"/>
                                  </p:stCondLst>
                                  <p:childTnLst>
                                    <p:set>
                                      <p:cBhvr>
                                        <p:cTn id="975" dur="1" fill="hold">
                                          <p:stCondLst>
                                            <p:cond delay="0"/>
                                          </p:stCondLst>
                                        </p:cTn>
                                        <p:tgtEl>
                                          <p:spTgt spid="251"/>
                                        </p:tgtEl>
                                        <p:attrNameLst>
                                          <p:attrName>style.visibility</p:attrName>
                                        </p:attrNameLst>
                                      </p:cBhvr>
                                      <p:to>
                                        <p:strVal val="visible"/>
                                      </p:to>
                                    </p:set>
                                    <p:animEffect transition="in" filter="wipe(left)">
                                      <p:cBhvr>
                                        <p:cTn id="976" dur="750"/>
                                        <p:tgtEl>
                                          <p:spTgt spid="251"/>
                                        </p:tgtEl>
                                      </p:cBhvr>
                                    </p:animEffect>
                                  </p:childTnLst>
                                </p:cTn>
                              </p:par>
                            </p:childTnLst>
                          </p:cTn>
                        </p:par>
                      </p:childTnLst>
                    </p:cTn>
                  </p:par>
                  <p:par>
                    <p:cTn id="977" fill="hold">
                      <p:stCondLst>
                        <p:cond delay="indefinite"/>
                      </p:stCondLst>
                      <p:childTnLst>
                        <p:par>
                          <p:cTn id="978" fill="hold">
                            <p:stCondLst>
                              <p:cond delay="0"/>
                            </p:stCondLst>
                            <p:childTnLst>
                              <p:par>
                                <p:cTn id="979" presetID="22" presetClass="entr" presetSubtype="8" fill="hold" grpId="0" nodeType="clickEffect">
                                  <p:stCondLst>
                                    <p:cond delay="0"/>
                                  </p:stCondLst>
                                  <p:childTnLst>
                                    <p:set>
                                      <p:cBhvr>
                                        <p:cTn id="980" dur="1" fill="hold">
                                          <p:stCondLst>
                                            <p:cond delay="0"/>
                                          </p:stCondLst>
                                        </p:cTn>
                                        <p:tgtEl>
                                          <p:spTgt spid="294"/>
                                        </p:tgtEl>
                                        <p:attrNameLst>
                                          <p:attrName>style.visibility</p:attrName>
                                        </p:attrNameLst>
                                      </p:cBhvr>
                                      <p:to>
                                        <p:strVal val="visible"/>
                                      </p:to>
                                    </p:set>
                                    <p:animEffect transition="in" filter="wipe(left)">
                                      <p:cBhvr>
                                        <p:cTn id="981" dur="500"/>
                                        <p:tgtEl>
                                          <p:spTgt spid="294"/>
                                        </p:tgtEl>
                                      </p:cBhvr>
                                    </p:animEffect>
                                  </p:childTnLst>
                                </p:cTn>
                              </p:par>
                            </p:childTnLst>
                          </p:cTn>
                        </p:par>
                      </p:childTnLst>
                    </p:cTn>
                  </p:par>
                  <p:par>
                    <p:cTn id="982" fill="hold">
                      <p:stCondLst>
                        <p:cond delay="indefinite"/>
                      </p:stCondLst>
                      <p:childTnLst>
                        <p:par>
                          <p:cTn id="983" fill="hold">
                            <p:stCondLst>
                              <p:cond delay="0"/>
                            </p:stCondLst>
                            <p:childTnLst>
                              <p:par>
                                <p:cTn id="984" presetID="10" presetClass="exit" presetSubtype="0" fill="hold" grpId="1" nodeType="clickEffect">
                                  <p:stCondLst>
                                    <p:cond delay="0"/>
                                  </p:stCondLst>
                                  <p:childTnLst>
                                    <p:animEffect transition="out" filter="fade">
                                      <p:cBhvr>
                                        <p:cTn id="985" dur="500"/>
                                        <p:tgtEl>
                                          <p:spTgt spid="251"/>
                                        </p:tgtEl>
                                      </p:cBhvr>
                                    </p:animEffect>
                                    <p:set>
                                      <p:cBhvr>
                                        <p:cTn id="986" dur="1" fill="hold">
                                          <p:stCondLst>
                                            <p:cond delay="499"/>
                                          </p:stCondLst>
                                        </p:cTn>
                                        <p:tgtEl>
                                          <p:spTgt spid="251"/>
                                        </p:tgtEl>
                                        <p:attrNameLst>
                                          <p:attrName>style.visibility</p:attrName>
                                        </p:attrNameLst>
                                      </p:cBhvr>
                                      <p:to>
                                        <p:strVal val="hidden"/>
                                      </p:to>
                                    </p:set>
                                  </p:childTnLst>
                                </p:cTn>
                              </p:par>
                            </p:childTnLst>
                          </p:cTn>
                        </p:par>
                      </p:childTnLst>
                    </p:cTn>
                  </p:par>
                  <p:par>
                    <p:cTn id="987" fill="hold">
                      <p:stCondLst>
                        <p:cond delay="indefinite"/>
                      </p:stCondLst>
                      <p:childTnLst>
                        <p:par>
                          <p:cTn id="988" fill="hold">
                            <p:stCondLst>
                              <p:cond delay="0"/>
                            </p:stCondLst>
                            <p:childTnLst>
                              <p:par>
                                <p:cTn id="989" presetID="22" presetClass="entr" presetSubtype="8" fill="hold" grpId="0" nodeType="clickEffect">
                                  <p:stCondLst>
                                    <p:cond delay="0"/>
                                  </p:stCondLst>
                                  <p:childTnLst>
                                    <p:set>
                                      <p:cBhvr>
                                        <p:cTn id="990" dur="1" fill="hold">
                                          <p:stCondLst>
                                            <p:cond delay="0"/>
                                          </p:stCondLst>
                                        </p:cTn>
                                        <p:tgtEl>
                                          <p:spTgt spid="295"/>
                                        </p:tgtEl>
                                        <p:attrNameLst>
                                          <p:attrName>style.visibility</p:attrName>
                                        </p:attrNameLst>
                                      </p:cBhvr>
                                      <p:to>
                                        <p:strVal val="visible"/>
                                      </p:to>
                                    </p:set>
                                    <p:animEffect transition="in" filter="wipe(left)">
                                      <p:cBhvr>
                                        <p:cTn id="991" dur="500"/>
                                        <p:tgtEl>
                                          <p:spTgt spid="295"/>
                                        </p:tgtEl>
                                      </p:cBhvr>
                                    </p:animEffect>
                                  </p:childTnLst>
                                </p:cTn>
                              </p:par>
                            </p:childTnLst>
                          </p:cTn>
                        </p:par>
                      </p:childTnLst>
                    </p:cTn>
                  </p:par>
                  <p:par>
                    <p:cTn id="992" fill="hold">
                      <p:stCondLst>
                        <p:cond delay="indefinite"/>
                      </p:stCondLst>
                      <p:childTnLst>
                        <p:par>
                          <p:cTn id="993" fill="hold">
                            <p:stCondLst>
                              <p:cond delay="0"/>
                            </p:stCondLst>
                            <p:childTnLst>
                              <p:par>
                                <p:cTn id="994" presetID="22" presetClass="entr" presetSubtype="8" fill="hold" grpId="0" nodeType="clickEffect">
                                  <p:stCondLst>
                                    <p:cond delay="0"/>
                                  </p:stCondLst>
                                  <p:childTnLst>
                                    <p:set>
                                      <p:cBhvr>
                                        <p:cTn id="995" dur="1" fill="hold">
                                          <p:stCondLst>
                                            <p:cond delay="0"/>
                                          </p:stCondLst>
                                        </p:cTn>
                                        <p:tgtEl>
                                          <p:spTgt spid="296"/>
                                        </p:tgtEl>
                                        <p:attrNameLst>
                                          <p:attrName>style.visibility</p:attrName>
                                        </p:attrNameLst>
                                      </p:cBhvr>
                                      <p:to>
                                        <p:strVal val="visible"/>
                                      </p:to>
                                    </p:set>
                                    <p:animEffect transition="in" filter="wipe(left)">
                                      <p:cBhvr>
                                        <p:cTn id="996" dur="500"/>
                                        <p:tgtEl>
                                          <p:spTgt spid="296"/>
                                        </p:tgtEl>
                                      </p:cBhvr>
                                    </p:animEffect>
                                  </p:childTnLst>
                                </p:cTn>
                              </p:par>
                            </p:childTnLst>
                          </p:cTn>
                        </p:par>
                        <p:par>
                          <p:cTn id="997" fill="hold">
                            <p:stCondLst>
                              <p:cond delay="500"/>
                            </p:stCondLst>
                            <p:childTnLst>
                              <p:par>
                                <p:cTn id="998" presetID="22" presetClass="entr" presetSubtype="8" fill="hold" grpId="0" nodeType="afterEffect">
                                  <p:stCondLst>
                                    <p:cond delay="0"/>
                                  </p:stCondLst>
                                  <p:childTnLst>
                                    <p:set>
                                      <p:cBhvr>
                                        <p:cTn id="999" dur="1" fill="hold">
                                          <p:stCondLst>
                                            <p:cond delay="0"/>
                                          </p:stCondLst>
                                        </p:cTn>
                                        <p:tgtEl>
                                          <p:spTgt spid="297"/>
                                        </p:tgtEl>
                                        <p:attrNameLst>
                                          <p:attrName>style.visibility</p:attrName>
                                        </p:attrNameLst>
                                      </p:cBhvr>
                                      <p:to>
                                        <p:strVal val="visible"/>
                                      </p:to>
                                    </p:set>
                                    <p:animEffect transition="in" filter="wipe(left)">
                                      <p:cBhvr>
                                        <p:cTn id="1000" dur="500"/>
                                        <p:tgtEl>
                                          <p:spTgt spid="297"/>
                                        </p:tgtEl>
                                      </p:cBhvr>
                                    </p:animEffect>
                                  </p:childTnLst>
                                </p:cTn>
                              </p:par>
                            </p:childTnLst>
                          </p:cTn>
                        </p:par>
                        <p:par>
                          <p:cTn id="1001" fill="hold">
                            <p:stCondLst>
                              <p:cond delay="1000"/>
                            </p:stCondLst>
                            <p:childTnLst>
                              <p:par>
                                <p:cTn id="1002" presetID="22" presetClass="entr" presetSubtype="8" fill="hold" grpId="0" nodeType="afterEffect">
                                  <p:stCondLst>
                                    <p:cond delay="0"/>
                                  </p:stCondLst>
                                  <p:childTnLst>
                                    <p:set>
                                      <p:cBhvr>
                                        <p:cTn id="1003" dur="1" fill="hold">
                                          <p:stCondLst>
                                            <p:cond delay="0"/>
                                          </p:stCondLst>
                                        </p:cTn>
                                        <p:tgtEl>
                                          <p:spTgt spid="298"/>
                                        </p:tgtEl>
                                        <p:attrNameLst>
                                          <p:attrName>style.visibility</p:attrName>
                                        </p:attrNameLst>
                                      </p:cBhvr>
                                      <p:to>
                                        <p:strVal val="visible"/>
                                      </p:to>
                                    </p:set>
                                    <p:animEffect transition="in" filter="wipe(left)">
                                      <p:cBhvr>
                                        <p:cTn id="1004" dur="500"/>
                                        <p:tgtEl>
                                          <p:spTgt spid="298"/>
                                        </p:tgtEl>
                                      </p:cBhvr>
                                    </p:animEffect>
                                  </p:childTnLst>
                                </p:cTn>
                              </p:par>
                            </p:childTnLst>
                          </p:cTn>
                        </p:par>
                      </p:childTnLst>
                    </p:cTn>
                  </p:par>
                  <p:par>
                    <p:cTn id="1005" fill="hold">
                      <p:stCondLst>
                        <p:cond delay="indefinite"/>
                      </p:stCondLst>
                      <p:childTnLst>
                        <p:par>
                          <p:cTn id="1006" fill="hold">
                            <p:stCondLst>
                              <p:cond delay="0"/>
                            </p:stCondLst>
                            <p:childTnLst>
                              <p:par>
                                <p:cTn id="1007" presetID="22" presetClass="entr" presetSubtype="8" fill="hold" grpId="0" nodeType="clickEffect">
                                  <p:stCondLst>
                                    <p:cond delay="0"/>
                                  </p:stCondLst>
                                  <p:childTnLst>
                                    <p:set>
                                      <p:cBhvr>
                                        <p:cTn id="1008" dur="1" fill="hold">
                                          <p:stCondLst>
                                            <p:cond delay="0"/>
                                          </p:stCondLst>
                                        </p:cTn>
                                        <p:tgtEl>
                                          <p:spTgt spid="299"/>
                                        </p:tgtEl>
                                        <p:attrNameLst>
                                          <p:attrName>style.visibility</p:attrName>
                                        </p:attrNameLst>
                                      </p:cBhvr>
                                      <p:to>
                                        <p:strVal val="visible"/>
                                      </p:to>
                                    </p:set>
                                    <p:animEffect transition="in" filter="wipe(left)">
                                      <p:cBhvr>
                                        <p:cTn id="1009" dur="500"/>
                                        <p:tgtEl>
                                          <p:spTgt spid="299"/>
                                        </p:tgtEl>
                                      </p:cBhvr>
                                    </p:animEffect>
                                  </p:childTnLst>
                                </p:cTn>
                              </p:par>
                            </p:childTnLst>
                          </p:cTn>
                        </p:par>
                        <p:par>
                          <p:cTn id="1010" fill="hold">
                            <p:stCondLst>
                              <p:cond delay="500"/>
                            </p:stCondLst>
                            <p:childTnLst>
                              <p:par>
                                <p:cTn id="1011" presetID="22" presetClass="entr" presetSubtype="8" fill="hold" grpId="0" nodeType="afterEffect">
                                  <p:stCondLst>
                                    <p:cond delay="0"/>
                                  </p:stCondLst>
                                  <p:childTnLst>
                                    <p:set>
                                      <p:cBhvr>
                                        <p:cTn id="1012" dur="1" fill="hold">
                                          <p:stCondLst>
                                            <p:cond delay="0"/>
                                          </p:stCondLst>
                                        </p:cTn>
                                        <p:tgtEl>
                                          <p:spTgt spid="300"/>
                                        </p:tgtEl>
                                        <p:attrNameLst>
                                          <p:attrName>style.visibility</p:attrName>
                                        </p:attrNameLst>
                                      </p:cBhvr>
                                      <p:to>
                                        <p:strVal val="visible"/>
                                      </p:to>
                                    </p:set>
                                    <p:animEffect transition="in" filter="wipe(left)">
                                      <p:cBhvr>
                                        <p:cTn id="1013" dur="500"/>
                                        <p:tgtEl>
                                          <p:spTgt spid="300"/>
                                        </p:tgtEl>
                                      </p:cBhvr>
                                    </p:animEffect>
                                  </p:childTnLst>
                                </p:cTn>
                              </p:par>
                            </p:childTnLst>
                          </p:cTn>
                        </p:par>
                        <p:par>
                          <p:cTn id="1014" fill="hold">
                            <p:stCondLst>
                              <p:cond delay="1000"/>
                            </p:stCondLst>
                            <p:childTnLst>
                              <p:par>
                                <p:cTn id="1015" presetID="22" presetClass="entr" presetSubtype="8" fill="hold" grpId="0" nodeType="afterEffect">
                                  <p:stCondLst>
                                    <p:cond delay="0"/>
                                  </p:stCondLst>
                                  <p:childTnLst>
                                    <p:set>
                                      <p:cBhvr>
                                        <p:cTn id="1016" dur="1" fill="hold">
                                          <p:stCondLst>
                                            <p:cond delay="0"/>
                                          </p:stCondLst>
                                        </p:cTn>
                                        <p:tgtEl>
                                          <p:spTgt spid="301"/>
                                        </p:tgtEl>
                                        <p:attrNameLst>
                                          <p:attrName>style.visibility</p:attrName>
                                        </p:attrNameLst>
                                      </p:cBhvr>
                                      <p:to>
                                        <p:strVal val="visible"/>
                                      </p:to>
                                    </p:set>
                                    <p:animEffect transition="in" filter="wipe(left)">
                                      <p:cBhvr>
                                        <p:cTn id="1017" dur="500"/>
                                        <p:tgtEl>
                                          <p:spTgt spid="301"/>
                                        </p:tgtEl>
                                      </p:cBhvr>
                                    </p:animEffect>
                                  </p:childTnLst>
                                </p:cTn>
                              </p:par>
                            </p:childTnLst>
                          </p:cTn>
                        </p:par>
                      </p:childTnLst>
                    </p:cTn>
                  </p:par>
                  <p:par>
                    <p:cTn id="1018" fill="hold">
                      <p:stCondLst>
                        <p:cond delay="indefinite"/>
                      </p:stCondLst>
                      <p:childTnLst>
                        <p:par>
                          <p:cTn id="1019" fill="hold">
                            <p:stCondLst>
                              <p:cond delay="0"/>
                            </p:stCondLst>
                            <p:childTnLst>
                              <p:par>
                                <p:cTn id="1020" presetID="22" presetClass="entr" presetSubtype="8" fill="hold" grpId="0" nodeType="clickEffect">
                                  <p:stCondLst>
                                    <p:cond delay="0"/>
                                  </p:stCondLst>
                                  <p:childTnLst>
                                    <p:set>
                                      <p:cBhvr>
                                        <p:cTn id="1021" dur="1" fill="hold">
                                          <p:stCondLst>
                                            <p:cond delay="0"/>
                                          </p:stCondLst>
                                        </p:cTn>
                                        <p:tgtEl>
                                          <p:spTgt spid="302"/>
                                        </p:tgtEl>
                                        <p:attrNameLst>
                                          <p:attrName>style.visibility</p:attrName>
                                        </p:attrNameLst>
                                      </p:cBhvr>
                                      <p:to>
                                        <p:strVal val="visible"/>
                                      </p:to>
                                    </p:set>
                                    <p:animEffect transition="in" filter="wipe(left)">
                                      <p:cBhvr>
                                        <p:cTn id="1022" dur="500"/>
                                        <p:tgtEl>
                                          <p:spTgt spid="302"/>
                                        </p:tgtEl>
                                      </p:cBhvr>
                                    </p:animEffect>
                                  </p:childTnLst>
                                </p:cTn>
                              </p:par>
                            </p:childTnLst>
                          </p:cTn>
                        </p:par>
                        <p:par>
                          <p:cTn id="1023" fill="hold">
                            <p:stCondLst>
                              <p:cond delay="500"/>
                            </p:stCondLst>
                            <p:childTnLst>
                              <p:par>
                                <p:cTn id="1024" presetID="22" presetClass="entr" presetSubtype="8" fill="hold" grpId="0" nodeType="afterEffect">
                                  <p:stCondLst>
                                    <p:cond delay="0"/>
                                  </p:stCondLst>
                                  <p:childTnLst>
                                    <p:set>
                                      <p:cBhvr>
                                        <p:cTn id="1025" dur="1" fill="hold">
                                          <p:stCondLst>
                                            <p:cond delay="0"/>
                                          </p:stCondLst>
                                        </p:cTn>
                                        <p:tgtEl>
                                          <p:spTgt spid="303"/>
                                        </p:tgtEl>
                                        <p:attrNameLst>
                                          <p:attrName>style.visibility</p:attrName>
                                        </p:attrNameLst>
                                      </p:cBhvr>
                                      <p:to>
                                        <p:strVal val="visible"/>
                                      </p:to>
                                    </p:set>
                                    <p:animEffect transition="in" filter="wipe(left)">
                                      <p:cBhvr>
                                        <p:cTn id="1026" dur="500"/>
                                        <p:tgtEl>
                                          <p:spTgt spid="303"/>
                                        </p:tgtEl>
                                      </p:cBhvr>
                                    </p:animEffect>
                                  </p:childTnLst>
                                </p:cTn>
                              </p:par>
                            </p:childTnLst>
                          </p:cTn>
                        </p:par>
                        <p:par>
                          <p:cTn id="1027" fill="hold">
                            <p:stCondLst>
                              <p:cond delay="1000"/>
                            </p:stCondLst>
                            <p:childTnLst>
                              <p:par>
                                <p:cTn id="1028" presetID="22" presetClass="entr" presetSubtype="8" fill="hold" grpId="0" nodeType="afterEffect">
                                  <p:stCondLst>
                                    <p:cond delay="0"/>
                                  </p:stCondLst>
                                  <p:childTnLst>
                                    <p:set>
                                      <p:cBhvr>
                                        <p:cTn id="1029" dur="1" fill="hold">
                                          <p:stCondLst>
                                            <p:cond delay="0"/>
                                          </p:stCondLst>
                                        </p:cTn>
                                        <p:tgtEl>
                                          <p:spTgt spid="304"/>
                                        </p:tgtEl>
                                        <p:attrNameLst>
                                          <p:attrName>style.visibility</p:attrName>
                                        </p:attrNameLst>
                                      </p:cBhvr>
                                      <p:to>
                                        <p:strVal val="visible"/>
                                      </p:to>
                                    </p:set>
                                    <p:animEffect transition="in" filter="wipe(left)">
                                      <p:cBhvr>
                                        <p:cTn id="1030" dur="500"/>
                                        <p:tgtEl>
                                          <p:spTgt spid="304"/>
                                        </p:tgtEl>
                                      </p:cBhvr>
                                    </p:animEffect>
                                  </p:childTnLst>
                                </p:cTn>
                              </p:par>
                            </p:childTnLst>
                          </p:cTn>
                        </p:par>
                      </p:childTnLst>
                    </p:cTn>
                  </p:par>
                  <p:par>
                    <p:cTn id="1031" fill="hold">
                      <p:stCondLst>
                        <p:cond delay="indefinite"/>
                      </p:stCondLst>
                      <p:childTnLst>
                        <p:par>
                          <p:cTn id="1032" fill="hold">
                            <p:stCondLst>
                              <p:cond delay="0"/>
                            </p:stCondLst>
                            <p:childTnLst>
                              <p:par>
                                <p:cTn id="1033" presetID="22" presetClass="entr" presetSubtype="8" fill="hold" grpId="0" nodeType="clickEffect">
                                  <p:stCondLst>
                                    <p:cond delay="0"/>
                                  </p:stCondLst>
                                  <p:childTnLst>
                                    <p:set>
                                      <p:cBhvr>
                                        <p:cTn id="1034" dur="1" fill="hold">
                                          <p:stCondLst>
                                            <p:cond delay="0"/>
                                          </p:stCondLst>
                                        </p:cTn>
                                        <p:tgtEl>
                                          <p:spTgt spid="305"/>
                                        </p:tgtEl>
                                        <p:attrNameLst>
                                          <p:attrName>style.visibility</p:attrName>
                                        </p:attrNameLst>
                                      </p:cBhvr>
                                      <p:to>
                                        <p:strVal val="visible"/>
                                      </p:to>
                                    </p:set>
                                    <p:animEffect transition="in" filter="wipe(left)">
                                      <p:cBhvr>
                                        <p:cTn id="1035" dur="500"/>
                                        <p:tgtEl>
                                          <p:spTgt spid="305"/>
                                        </p:tgtEl>
                                      </p:cBhvr>
                                    </p:animEffect>
                                  </p:childTnLst>
                                </p:cTn>
                              </p:par>
                            </p:childTnLst>
                          </p:cTn>
                        </p:par>
                      </p:childTnLst>
                    </p:cTn>
                  </p:par>
                  <p:par>
                    <p:cTn id="1036" fill="hold">
                      <p:stCondLst>
                        <p:cond delay="indefinite"/>
                      </p:stCondLst>
                      <p:childTnLst>
                        <p:par>
                          <p:cTn id="1037" fill="hold">
                            <p:stCondLst>
                              <p:cond delay="0"/>
                            </p:stCondLst>
                            <p:childTnLst>
                              <p:par>
                                <p:cTn id="1038" presetID="22" presetClass="entr" presetSubtype="8" fill="hold" nodeType="clickEffect">
                                  <p:stCondLst>
                                    <p:cond delay="0"/>
                                  </p:stCondLst>
                                  <p:childTnLst>
                                    <p:set>
                                      <p:cBhvr>
                                        <p:cTn id="1039" dur="1" fill="hold">
                                          <p:stCondLst>
                                            <p:cond delay="0"/>
                                          </p:stCondLst>
                                        </p:cTn>
                                        <p:tgtEl>
                                          <p:spTgt spid="4"/>
                                        </p:tgtEl>
                                        <p:attrNameLst>
                                          <p:attrName>style.visibility</p:attrName>
                                        </p:attrNameLst>
                                      </p:cBhvr>
                                      <p:to>
                                        <p:strVal val="visible"/>
                                      </p:to>
                                    </p:set>
                                    <p:animEffect transition="in" filter="wipe(left)">
                                      <p:cBhvr>
                                        <p:cTn id="10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animBg="1"/>
      <p:bldP spid="189" grpId="1" animBg="1"/>
      <p:bldP spid="191" grpId="0" animBg="1"/>
      <p:bldP spid="191" grpId="1" animBg="1"/>
      <p:bldP spid="251" grpId="0" animBg="1"/>
      <p:bldP spid="251" grpId="1" animBg="1"/>
      <p:bldP spid="178" grpId="0" animBg="1"/>
      <p:bldP spid="178" grpId="1" animBg="1"/>
      <p:bldP spid="177" grpId="0" animBg="1"/>
      <p:bldP spid="177" grpId="1" animBg="1"/>
      <p:bldP spid="176" grpId="0" animBg="1"/>
      <p:bldP spid="176" grpId="1" animBg="1"/>
      <p:bldP spid="175" grpId="0" animBg="1"/>
      <p:bldP spid="175" grpId="1" animBg="1"/>
      <p:bldP spid="31" grpId="0" animBg="1"/>
      <p:bldP spid="31" grpId="1" animBg="1"/>
      <p:bldP spid="33" grpId="0" animBg="1"/>
      <p:bldP spid="33" grpId="1" animBg="1"/>
      <p:bldP spid="33" grpId="2" animBg="1"/>
      <p:bldP spid="34" grpId="0" animBg="1"/>
      <p:bldP spid="34" grpId="1" animBg="1"/>
      <p:bldP spid="34" grpId="2" animBg="1"/>
      <p:bldP spid="35" grpId="0"/>
      <p:bldP spid="36" grpId="0" animBg="1"/>
      <p:bldP spid="36" grpId="1" animBg="1"/>
      <p:bldP spid="36" grpId="2" animBg="1"/>
      <p:bldP spid="37" grpId="0" animBg="1"/>
      <p:bldP spid="37" grpId="1" animBg="1"/>
      <p:bldP spid="37" grpId="2" animBg="1"/>
      <p:bldP spid="38" grpId="0"/>
      <p:bldP spid="40" grpId="0"/>
      <p:bldP spid="40" grpId="1"/>
      <p:bldP spid="41" grpId="0"/>
      <p:bldP spid="41" grpId="1"/>
      <p:bldP spid="41" grpId="2"/>
      <p:bldP spid="42" grpId="0"/>
      <p:bldP spid="42" grpId="1"/>
      <p:bldP spid="43" grpId="0"/>
      <p:bldP spid="43" grpId="1"/>
      <p:bldP spid="43" grpId="2"/>
      <p:bldP spid="44" grpId="0"/>
      <p:bldP spid="44" grpId="1"/>
      <p:bldP spid="45" grpId="0"/>
      <p:bldP spid="45" grpId="1"/>
      <p:bldP spid="45" grpId="2"/>
      <p:bldP spid="47" grpId="0"/>
      <p:bldP spid="47" grpId="1"/>
      <p:bldP spid="72" grpId="0"/>
      <p:bldP spid="72" grpId="1"/>
      <p:bldP spid="72" grpId="2"/>
      <p:bldP spid="73" grpId="0"/>
      <p:bldP spid="73" grpId="1"/>
      <p:bldP spid="74" grpId="0"/>
      <p:bldP spid="74" grpId="1"/>
      <p:bldP spid="74" grpId="2"/>
      <p:bldP spid="75" grpId="0"/>
      <p:bldP spid="75" grpId="1"/>
      <p:bldP spid="76" grpId="0"/>
      <p:bldP spid="76" grpId="1"/>
      <p:bldP spid="76" grpId="2"/>
      <p:bldP spid="77" grpId="0"/>
      <p:bldP spid="77" grpId="1"/>
      <p:bldP spid="78" grpId="0"/>
      <p:bldP spid="78" grpId="1"/>
      <p:bldP spid="78" grpId="2"/>
      <p:bldP spid="79" grpId="0"/>
      <p:bldP spid="79" grpId="1"/>
      <p:bldP spid="80" grpId="0"/>
      <p:bldP spid="80" grpId="1"/>
      <p:bldP spid="80" grpId="2"/>
      <p:bldP spid="81" grpId="0"/>
      <p:bldP spid="81" grpId="1"/>
      <p:bldP spid="82" grpId="0"/>
      <p:bldP spid="82" grpId="1"/>
      <p:bldP spid="82" grpId="2"/>
      <p:bldP spid="83" grpId="0"/>
      <p:bldP spid="83" grpId="1"/>
      <p:bldP spid="84" grpId="0"/>
      <p:bldP spid="84" grpId="1"/>
      <p:bldP spid="84" grpId="2"/>
      <p:bldP spid="85" grpId="0"/>
      <p:bldP spid="85" grpId="1"/>
      <p:bldP spid="86" grpId="0"/>
      <p:bldP spid="86" grpId="1"/>
      <p:bldP spid="87" grpId="0"/>
      <p:bldP spid="87" grpId="1"/>
      <p:bldP spid="89" grpId="0"/>
      <p:bldP spid="90" grpId="0"/>
      <p:bldP spid="91" grpId="0"/>
      <p:bldP spid="92" grpId="0"/>
      <p:bldP spid="93" grpId="0"/>
      <p:bldP spid="95" grpId="0"/>
      <p:bldP spid="96" grpId="0"/>
      <p:bldP spid="97" grpId="0"/>
      <p:bldP spid="98" grpId="0"/>
      <p:bldP spid="99" grpId="0"/>
      <p:bldP spid="100" grpId="0"/>
      <p:bldP spid="101" grpId="0"/>
      <p:bldP spid="117" grpId="0" animBg="1"/>
      <p:bldP spid="117" grpId="1" animBg="1"/>
      <p:bldP spid="118" grpId="0" animBg="1"/>
      <p:bldP spid="119" grpId="0" animBg="1"/>
      <p:bldP spid="119" grpId="1" animBg="1"/>
      <p:bldP spid="120" grpId="0" animBg="1"/>
      <p:bldP spid="120" grpId="1" animBg="1"/>
      <p:bldP spid="121" grpId="0" animBg="1"/>
      <p:bldP spid="121" grpId="1" animBg="1"/>
      <p:bldP spid="122" grpId="0" animBg="1"/>
      <p:bldP spid="122" grpId="1" animBg="1"/>
      <p:bldP spid="123" grpId="0" animBg="1"/>
      <p:bldP spid="123" grpId="1" animBg="1"/>
      <p:bldP spid="125" grpId="0" animBg="1"/>
      <p:bldP spid="125" grpId="1" animBg="1"/>
      <p:bldP spid="125" grpId="2" animBg="1"/>
      <p:bldP spid="125" grpId="3" animBg="1"/>
      <p:bldP spid="126" grpId="0" animBg="1"/>
      <p:bldP spid="126" grpId="1" animBg="1"/>
      <p:bldP spid="126" grpId="2" animBg="1"/>
      <p:bldP spid="127" grpId="0" animBg="1"/>
      <p:bldP spid="127" grpId="1" animBg="1"/>
      <p:bldP spid="127" grpId="2" animBg="1"/>
      <p:bldP spid="127" grpId="3" animBg="1"/>
      <p:bldP spid="128" grpId="0" animBg="1"/>
      <p:bldP spid="128" grpId="1" animBg="1"/>
      <p:bldP spid="128" grpId="2" animBg="1"/>
      <p:bldP spid="128" grpId="3" animBg="1"/>
      <p:bldP spid="129" grpId="0"/>
      <p:bldP spid="129" grpId="1"/>
      <p:bldP spid="130" grpId="0"/>
      <p:bldP spid="130" grpId="1"/>
      <p:bldP spid="131" grpId="0"/>
      <p:bldP spid="131" grpId="1"/>
      <p:bldP spid="132" grpId="0"/>
      <p:bldP spid="132" grpId="1"/>
      <p:bldP spid="133" grpId="0"/>
      <p:bldP spid="133" grpId="1"/>
      <p:bldP spid="134" grpId="0"/>
      <p:bldP spid="134" grpId="1"/>
      <p:bldP spid="135" grpId="0"/>
      <p:bldP spid="135" grpId="1"/>
      <p:bldP spid="136" grpId="0"/>
      <p:bldP spid="136" grpId="1"/>
      <p:bldP spid="137" grpId="0"/>
      <p:bldP spid="137" grpId="1"/>
      <p:bldP spid="138" grpId="0"/>
      <p:bldP spid="138" grpId="1"/>
      <p:bldP spid="179" grpId="0"/>
      <p:bldP spid="184" grpId="0"/>
      <p:bldP spid="185" grpId="0"/>
      <p:bldP spid="186" grpId="0"/>
      <p:bldP spid="187" grpId="0"/>
      <p:bldP spid="188" grpId="0"/>
      <p:bldP spid="190" grpId="0"/>
      <p:bldP spid="194" grpId="0"/>
      <p:bldP spid="195" grpId="0" animBg="1"/>
      <p:bldP spid="195" grpId="1" animBg="1"/>
      <p:bldP spid="196" grpId="0"/>
      <p:bldP spid="197" grpId="0"/>
      <p:bldP spid="198" grpId="0"/>
      <p:bldP spid="199" grpId="0"/>
      <p:bldP spid="200" grpId="0"/>
      <p:bldP spid="201" grpId="0"/>
      <p:bldP spid="202" grpId="0"/>
      <p:bldP spid="204" grpId="0"/>
      <p:bldP spid="206" grpId="0"/>
      <p:bldP spid="207" grpId="0"/>
      <p:bldP spid="208" grpId="0"/>
      <p:bldP spid="213" grpId="0"/>
      <p:bldP spid="214" grpId="0"/>
      <p:bldP spid="215" grpId="0"/>
      <p:bldP spid="216" grpId="0"/>
      <p:bldP spid="217" grpId="0"/>
      <p:bldP spid="218" grpId="0"/>
      <p:bldP spid="219" grpId="0"/>
      <p:bldP spid="275" grpId="0"/>
      <p:bldP spid="276" grpId="0"/>
      <p:bldP spid="278" grpId="0"/>
      <p:bldP spid="283" grpId="0"/>
      <p:bldP spid="284" grpId="0"/>
      <p:bldP spid="285" grpId="0"/>
      <p:bldP spid="286" grpId="0"/>
      <p:bldP spid="287" grpId="0"/>
      <p:bldP spid="288" grpId="0"/>
      <p:bldP spid="289" grpId="0"/>
      <p:bldP spid="290" grpId="0"/>
      <p:bldP spid="291" grpId="0"/>
      <p:bldP spid="293" grpId="0"/>
      <p:bldP spid="294" grpId="0"/>
      <p:bldP spid="295" grpId="0"/>
      <p:bldP spid="296" grpId="0"/>
      <p:bldP spid="297" grpId="0"/>
      <p:bldP spid="298" grpId="0"/>
      <p:bldP spid="299" grpId="0"/>
      <p:bldP spid="300" grpId="0"/>
      <p:bldP spid="301" grpId="0"/>
      <p:bldP spid="302" grpId="0"/>
      <p:bldP spid="303" grpId="0"/>
      <p:bldP spid="304" grpId="0"/>
      <p:bldP spid="30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52550"/>
            <a:ext cx="8153400" cy="1631216"/>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000" b="1" spc="50" dirty="0" smtClean="0">
                <a:ln w="11430"/>
                <a:solidFill>
                  <a:srgbClr val="FF0000"/>
                </a:solidFill>
                <a:effectLst>
                  <a:glow rad="101600">
                    <a:srgbClr val="F79646">
                      <a:satMod val="175000"/>
                      <a:alpha val="40000"/>
                    </a:srgbClr>
                  </a:glow>
                </a:effectLst>
                <a:latin typeface="Bookman Old Style" pitchFamily="18" charset="0"/>
              </a:rPr>
              <a:t>Problems based on Work Done</a:t>
            </a:r>
          </a:p>
        </p:txBody>
      </p:sp>
    </p:spTree>
    <p:extLst>
      <p:ext uri="{BB962C8B-B14F-4D97-AF65-F5344CB8AC3E}">
        <p14:creationId xmlns:p14="http://schemas.microsoft.com/office/powerpoint/2010/main" val="28829886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3795185" y="1971586"/>
            <a:ext cx="1553630"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59</a:t>
            </a:r>
            <a:endParaRPr lang="en-US" sz="2000" b="1" dirty="0">
              <a:solidFill>
                <a:prstClr val="black"/>
              </a:solidFill>
            </a:endParaRPr>
          </a:p>
        </p:txBody>
      </p:sp>
      <p:sp>
        <p:nvSpPr>
          <p:cNvPr id="4" name="TextBox 3"/>
          <p:cNvSpPr txBox="1"/>
          <p:nvPr/>
        </p:nvSpPr>
        <p:spPr>
          <a:xfrm>
            <a:off x="2438400" y="-857250"/>
            <a:ext cx="5257801" cy="64633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smtClean="0"/>
              <a:t>Additional Example</a:t>
            </a:r>
            <a:endParaRPr lang="en-US" sz="3600" dirty="0"/>
          </a:p>
        </p:txBody>
      </p:sp>
    </p:spTree>
    <p:extLst>
      <p:ext uri="{BB962C8B-B14F-4D97-AF65-F5344CB8AC3E}">
        <p14:creationId xmlns:p14="http://schemas.microsoft.com/office/powerpoint/2010/main" val="36992926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Rectangle 139"/>
          <p:cNvSpPr/>
          <p:nvPr/>
        </p:nvSpPr>
        <p:spPr>
          <a:xfrm>
            <a:off x="5298687" y="3376197"/>
            <a:ext cx="2551387" cy="338554"/>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Oval 34"/>
          <p:cNvSpPr/>
          <p:nvPr/>
        </p:nvSpPr>
        <p:spPr>
          <a:xfrm>
            <a:off x="3783478" y="695325"/>
            <a:ext cx="683749" cy="378184"/>
          </a:xfrm>
          <a:prstGeom prst="ellipse">
            <a:avLst/>
          </a:prstGeom>
          <a:solidFill>
            <a:srgbClr val="FFD44B"/>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7717303" y="697644"/>
            <a:ext cx="683749" cy="378184"/>
          </a:xfrm>
          <a:prstGeom prst="ellipse">
            <a:avLst/>
          </a:prstGeom>
          <a:solidFill>
            <a:srgbClr val="FFD44B"/>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solidFill>
                <a:prstClr val="white"/>
              </a:solidFill>
            </a:endParaRPr>
          </a:p>
        </p:txBody>
      </p:sp>
      <p:sp>
        <p:nvSpPr>
          <p:cNvPr id="5" name="Rectangle 4"/>
          <p:cNvSpPr/>
          <p:nvPr/>
        </p:nvSpPr>
        <p:spPr>
          <a:xfrm>
            <a:off x="547914" y="726104"/>
            <a:ext cx="8062686" cy="623248"/>
          </a:xfrm>
          <a:prstGeom prst="rect">
            <a:avLst/>
          </a:prstGeom>
        </p:spPr>
        <p:txBody>
          <a:bodyPr wrap="square">
            <a:spAutoFit/>
          </a:bodyPr>
          <a:lstStyle/>
          <a:p>
            <a:pPr>
              <a:spcBef>
                <a:spcPts val="300"/>
              </a:spcBef>
              <a:tabLst>
                <a:tab pos="461963" algn="l"/>
                <a:tab pos="1085850" algn="l"/>
              </a:tabLst>
            </a:pPr>
            <a:r>
              <a:rPr lang="en-US" sz="1600" b="1" dirty="0" smtClean="0">
                <a:solidFill>
                  <a:srgbClr val="FF0000"/>
                </a:solidFill>
              </a:rPr>
              <a:t> Q.	A man gets Rs. 100 per day if he works, but he is fined by Rs. 10 per day if he is absent. </a:t>
            </a:r>
          </a:p>
          <a:p>
            <a:pPr>
              <a:spcBef>
                <a:spcPts val="300"/>
              </a:spcBef>
              <a:tabLst>
                <a:tab pos="461963" algn="l"/>
                <a:tab pos="1085850" algn="l"/>
              </a:tabLst>
            </a:pPr>
            <a:r>
              <a:rPr lang="en-US" sz="1600" b="1" dirty="0">
                <a:solidFill>
                  <a:srgbClr val="FF0000"/>
                </a:solidFill>
              </a:rPr>
              <a:t>	</a:t>
            </a:r>
            <a:r>
              <a:rPr lang="en-US" sz="1600" b="1" dirty="0" smtClean="0">
                <a:solidFill>
                  <a:srgbClr val="FF0000"/>
                </a:solidFill>
              </a:rPr>
              <a:t>In the whole month of April he received </a:t>
            </a:r>
            <a:r>
              <a:rPr lang="en-US" sz="1600" b="1" dirty="0" err="1" smtClean="0">
                <a:solidFill>
                  <a:srgbClr val="FF0000"/>
                </a:solidFill>
              </a:rPr>
              <a:t>Rs</a:t>
            </a:r>
            <a:r>
              <a:rPr lang="en-US" sz="1600" b="1" dirty="0" smtClean="0">
                <a:solidFill>
                  <a:srgbClr val="FF0000"/>
                </a:solidFill>
              </a:rPr>
              <a:t>. 1900 only. How many days did he work ?</a:t>
            </a:r>
            <a:endParaRPr lang="en-US" sz="1600" b="1" dirty="0">
              <a:solidFill>
                <a:srgbClr val="FF0000"/>
              </a:solidFill>
            </a:endParaRPr>
          </a:p>
        </p:txBody>
      </p:sp>
      <p:cxnSp>
        <p:nvCxnSpPr>
          <p:cNvPr id="6" name="Straight Connector 5"/>
          <p:cNvCxnSpPr/>
          <p:nvPr/>
        </p:nvCxnSpPr>
        <p:spPr bwMode="auto">
          <a:xfrm>
            <a:off x="5087620" y="2774951"/>
            <a:ext cx="2286000" cy="1588"/>
          </a:xfrm>
          <a:prstGeom prst="line">
            <a:avLst/>
          </a:prstGeom>
          <a:noFill/>
          <a:ln w="28575" cap="flat" cmpd="sng" algn="ctr">
            <a:solidFill>
              <a:schemeClr val="tx1"/>
            </a:solidFill>
            <a:prstDash val="solid"/>
            <a:round/>
            <a:headEnd type="none" w="med" len="med"/>
            <a:tailEnd type="none" w="med" len="med"/>
          </a:ln>
          <a:effectLst/>
        </p:spPr>
      </p:cxnSp>
      <p:sp>
        <p:nvSpPr>
          <p:cNvPr id="7" name="Rectangle 6"/>
          <p:cNvSpPr/>
          <p:nvPr/>
        </p:nvSpPr>
        <p:spPr>
          <a:xfrm>
            <a:off x="4903109" y="1885950"/>
            <a:ext cx="2107293" cy="338554"/>
          </a:xfrm>
          <a:prstGeom prst="rect">
            <a:avLst/>
          </a:prstGeom>
        </p:spPr>
        <p:txBody>
          <a:bodyPr wrap="square">
            <a:spAutoFit/>
          </a:bodyPr>
          <a:lstStyle/>
          <a:p>
            <a:pPr indent="6350" algn="just">
              <a:spcBef>
                <a:spcPts val="300"/>
              </a:spcBef>
              <a:tabLst>
                <a:tab pos="457200" algn="l"/>
                <a:tab pos="863600" algn="l"/>
              </a:tabLst>
            </a:pPr>
            <a:r>
              <a:rPr lang="en-US" sz="1600" b="1" dirty="0" smtClean="0">
                <a:solidFill>
                  <a:srgbClr val="7030A0"/>
                </a:solidFill>
              </a:rPr>
              <a:t>Adding (i) and (iii),</a:t>
            </a:r>
            <a:endParaRPr lang="en-US" sz="1600" b="1" dirty="0">
              <a:solidFill>
                <a:srgbClr val="7030A0"/>
              </a:solidFill>
            </a:endParaRPr>
          </a:p>
        </p:txBody>
      </p:sp>
      <p:sp>
        <p:nvSpPr>
          <p:cNvPr id="10" name="Rectangle 9"/>
          <p:cNvSpPr/>
          <p:nvPr/>
        </p:nvSpPr>
        <p:spPr>
          <a:xfrm>
            <a:off x="990600" y="1519001"/>
            <a:ext cx="7391400" cy="584775"/>
          </a:xfrm>
          <a:prstGeom prst="rect">
            <a:avLst/>
          </a:prstGeom>
        </p:spPr>
        <p:txBody>
          <a:bodyPr wrap="square">
            <a:spAutoFit/>
          </a:bodyPr>
          <a:lstStyle/>
          <a:p>
            <a:pPr algn="just">
              <a:spcBef>
                <a:spcPts val="300"/>
              </a:spcBef>
              <a:tabLst>
                <a:tab pos="461963" algn="l"/>
                <a:tab pos="1085850" algn="l"/>
              </a:tabLst>
            </a:pPr>
            <a:r>
              <a:rPr lang="en-US" sz="1600" dirty="0" smtClean="0">
                <a:solidFill>
                  <a:prstClr val="black"/>
                </a:solidFill>
              </a:rPr>
              <a:t>Let the number of days the man was present be ‘x’ and the number of </a:t>
            </a:r>
            <a:r>
              <a:rPr lang="en-US" sz="1600" dirty="0">
                <a:solidFill>
                  <a:prstClr val="black"/>
                </a:solidFill>
              </a:rPr>
              <a:t> </a:t>
            </a:r>
            <a:r>
              <a:rPr lang="en-US" sz="1600" dirty="0" smtClean="0">
                <a:solidFill>
                  <a:prstClr val="black"/>
                </a:solidFill>
              </a:rPr>
              <a:t>days he was absent be ‘y’.</a:t>
            </a:r>
            <a:endParaRPr lang="en-US" sz="1600" dirty="0">
              <a:solidFill>
                <a:srgbClr val="C00000"/>
              </a:solidFill>
            </a:endParaRPr>
          </a:p>
        </p:txBody>
      </p:sp>
      <p:sp>
        <p:nvSpPr>
          <p:cNvPr id="11" name="Rectangle 10"/>
          <p:cNvSpPr/>
          <p:nvPr/>
        </p:nvSpPr>
        <p:spPr>
          <a:xfrm>
            <a:off x="1019629" y="2071713"/>
            <a:ext cx="3086100" cy="338554"/>
          </a:xfrm>
          <a:prstGeom prst="rect">
            <a:avLst/>
          </a:prstGeom>
        </p:spPr>
        <p:txBody>
          <a:bodyPr wrap="square">
            <a:spAutoFit/>
          </a:bodyPr>
          <a:lstStyle/>
          <a:p>
            <a:pPr indent="6350" algn="just">
              <a:spcBef>
                <a:spcPts val="300"/>
              </a:spcBef>
              <a:tabLst>
                <a:tab pos="457200" algn="l"/>
                <a:tab pos="863600" algn="l"/>
              </a:tabLst>
            </a:pPr>
            <a:r>
              <a:rPr lang="en-US" sz="1600" b="1" dirty="0" smtClean="0">
                <a:solidFill>
                  <a:srgbClr val="7030A0"/>
                </a:solidFill>
              </a:rPr>
              <a:t>According to first condition,</a:t>
            </a:r>
            <a:endParaRPr lang="en-US" sz="1600" b="1" dirty="0">
              <a:solidFill>
                <a:srgbClr val="7030A0"/>
              </a:solidFill>
            </a:endParaRPr>
          </a:p>
        </p:txBody>
      </p:sp>
      <p:sp>
        <p:nvSpPr>
          <p:cNvPr id="12" name="Rectangle 11"/>
          <p:cNvSpPr/>
          <p:nvPr/>
        </p:nvSpPr>
        <p:spPr>
          <a:xfrm>
            <a:off x="965202" y="2377606"/>
            <a:ext cx="619507" cy="338554"/>
          </a:xfrm>
          <a:prstGeom prst="rect">
            <a:avLst/>
          </a:prstGeom>
        </p:spPr>
        <p:txBody>
          <a:bodyPr wrap="square">
            <a:spAutoFit/>
          </a:bodyPr>
          <a:lstStyle/>
          <a:p>
            <a:pPr indent="6350" algn="just">
              <a:spcBef>
                <a:spcPts val="300"/>
              </a:spcBef>
              <a:tabLst>
                <a:tab pos="457200" algn="l"/>
                <a:tab pos="863600" algn="l"/>
              </a:tabLst>
            </a:pPr>
            <a:r>
              <a:rPr lang="en-US" sz="1600" dirty="0" smtClean="0">
                <a:solidFill>
                  <a:prstClr val="black"/>
                </a:solidFill>
              </a:rPr>
              <a:t>100x</a:t>
            </a:r>
            <a:endParaRPr lang="en-US" sz="1600" dirty="0">
              <a:solidFill>
                <a:srgbClr val="C00000"/>
              </a:solidFill>
            </a:endParaRPr>
          </a:p>
        </p:txBody>
      </p:sp>
      <p:sp>
        <p:nvSpPr>
          <p:cNvPr id="13" name="Rectangle 12"/>
          <p:cNvSpPr/>
          <p:nvPr/>
        </p:nvSpPr>
        <p:spPr>
          <a:xfrm>
            <a:off x="2260600" y="2405010"/>
            <a:ext cx="1397000" cy="338554"/>
          </a:xfrm>
          <a:prstGeom prst="rect">
            <a:avLst/>
          </a:prstGeom>
        </p:spPr>
        <p:txBody>
          <a:bodyPr wrap="square">
            <a:spAutoFit/>
          </a:bodyPr>
          <a:lstStyle/>
          <a:p>
            <a:pPr algn="just">
              <a:spcBef>
                <a:spcPts val="300"/>
              </a:spcBef>
              <a:tabLst>
                <a:tab pos="461963" algn="l"/>
                <a:tab pos="1085850" algn="l"/>
              </a:tabLst>
            </a:pPr>
            <a:r>
              <a:rPr lang="en-US" sz="1600" b="1" dirty="0" smtClean="0">
                <a:solidFill>
                  <a:srgbClr val="7030A0"/>
                </a:solidFill>
              </a:rPr>
              <a:t>= 1900	</a:t>
            </a:r>
            <a:endParaRPr lang="en-US" sz="1600" b="1" dirty="0">
              <a:solidFill>
                <a:srgbClr val="7030A0"/>
              </a:solidFill>
            </a:endParaRPr>
          </a:p>
        </p:txBody>
      </p:sp>
      <p:sp>
        <p:nvSpPr>
          <p:cNvPr id="15" name="Rectangle 14"/>
          <p:cNvSpPr/>
          <p:nvPr/>
        </p:nvSpPr>
        <p:spPr>
          <a:xfrm>
            <a:off x="1019629" y="2709810"/>
            <a:ext cx="3352800" cy="338554"/>
          </a:xfrm>
          <a:prstGeom prst="rect">
            <a:avLst/>
          </a:prstGeom>
        </p:spPr>
        <p:txBody>
          <a:bodyPr wrap="square">
            <a:spAutoFit/>
          </a:bodyPr>
          <a:lstStyle/>
          <a:p>
            <a:pPr indent="6350" algn="just">
              <a:spcBef>
                <a:spcPts val="300"/>
              </a:spcBef>
              <a:tabLst>
                <a:tab pos="457200" algn="l"/>
                <a:tab pos="863600" algn="l"/>
              </a:tabLst>
            </a:pPr>
            <a:r>
              <a:rPr lang="en-US" sz="1600" b="1" dirty="0" smtClean="0">
                <a:solidFill>
                  <a:srgbClr val="7030A0"/>
                </a:solidFill>
              </a:rPr>
              <a:t>According to second condition,</a:t>
            </a:r>
            <a:endParaRPr lang="en-US" sz="1600" b="1" dirty="0">
              <a:solidFill>
                <a:srgbClr val="7030A0"/>
              </a:solidFill>
            </a:endParaRPr>
          </a:p>
        </p:txBody>
      </p:sp>
      <p:sp>
        <p:nvSpPr>
          <p:cNvPr id="16" name="Rectangle 15"/>
          <p:cNvSpPr/>
          <p:nvPr/>
        </p:nvSpPr>
        <p:spPr>
          <a:xfrm>
            <a:off x="1371600" y="3019954"/>
            <a:ext cx="373644" cy="338554"/>
          </a:xfrm>
          <a:prstGeom prst="rect">
            <a:avLst/>
          </a:prstGeom>
        </p:spPr>
        <p:txBody>
          <a:bodyPr wrap="square">
            <a:spAutoFit/>
          </a:bodyPr>
          <a:lstStyle/>
          <a:p>
            <a:pPr indent="6350" algn="just">
              <a:spcBef>
                <a:spcPts val="300"/>
              </a:spcBef>
              <a:tabLst>
                <a:tab pos="457200" algn="l"/>
                <a:tab pos="863600" algn="l"/>
              </a:tabLst>
            </a:pPr>
            <a:r>
              <a:rPr lang="en-US" sz="1600" dirty="0" smtClean="0">
                <a:solidFill>
                  <a:prstClr val="black"/>
                </a:solidFill>
              </a:rPr>
              <a:t>x </a:t>
            </a:r>
            <a:endParaRPr lang="en-US" sz="1600" dirty="0">
              <a:solidFill>
                <a:srgbClr val="C00000"/>
              </a:solidFill>
            </a:endParaRPr>
          </a:p>
        </p:txBody>
      </p:sp>
      <p:sp>
        <p:nvSpPr>
          <p:cNvPr id="17" name="Rectangle 16"/>
          <p:cNvSpPr/>
          <p:nvPr/>
        </p:nvSpPr>
        <p:spPr>
          <a:xfrm>
            <a:off x="2206171" y="3043654"/>
            <a:ext cx="2125436" cy="338554"/>
          </a:xfrm>
          <a:prstGeom prst="rect">
            <a:avLst/>
          </a:prstGeom>
        </p:spPr>
        <p:txBody>
          <a:bodyPr wrap="square">
            <a:spAutoFit/>
          </a:bodyPr>
          <a:lstStyle/>
          <a:p>
            <a:pPr algn="just">
              <a:spcBef>
                <a:spcPts val="300"/>
              </a:spcBef>
              <a:tabLst>
                <a:tab pos="461963" algn="l"/>
                <a:tab pos="1085850" algn="l"/>
              </a:tabLst>
            </a:pPr>
            <a:r>
              <a:rPr lang="en-US" sz="1600" b="1" dirty="0" smtClean="0">
                <a:solidFill>
                  <a:srgbClr val="7030A0"/>
                </a:solidFill>
              </a:rPr>
              <a:t>= 30    	......(ii)</a:t>
            </a:r>
            <a:endParaRPr lang="en-US" sz="1600" b="1" dirty="0">
              <a:solidFill>
                <a:srgbClr val="7030A0"/>
              </a:solidFill>
            </a:endParaRPr>
          </a:p>
        </p:txBody>
      </p:sp>
      <p:sp>
        <p:nvSpPr>
          <p:cNvPr id="20" name="Rectangle 19"/>
          <p:cNvSpPr/>
          <p:nvPr/>
        </p:nvSpPr>
        <p:spPr>
          <a:xfrm>
            <a:off x="965202" y="3371512"/>
            <a:ext cx="2327729" cy="338554"/>
          </a:xfrm>
          <a:prstGeom prst="rect">
            <a:avLst/>
          </a:prstGeom>
        </p:spPr>
        <p:txBody>
          <a:bodyPr wrap="square">
            <a:spAutoFit/>
          </a:bodyPr>
          <a:lstStyle/>
          <a:p>
            <a:pPr indent="6350" algn="just">
              <a:spcBef>
                <a:spcPts val="300"/>
              </a:spcBef>
              <a:tabLst>
                <a:tab pos="457200" algn="l"/>
                <a:tab pos="863600" algn="l"/>
              </a:tabLst>
            </a:pPr>
            <a:r>
              <a:rPr lang="en-US" sz="1600" b="1" dirty="0" smtClean="0">
                <a:solidFill>
                  <a:srgbClr val="7030A0"/>
                </a:solidFill>
              </a:rPr>
              <a:t>Multiplying (ii) by 10</a:t>
            </a:r>
            <a:endParaRPr lang="en-US" sz="1600" b="1" dirty="0">
              <a:solidFill>
                <a:srgbClr val="7030A0"/>
              </a:solidFill>
            </a:endParaRPr>
          </a:p>
        </p:txBody>
      </p:sp>
      <p:sp>
        <p:nvSpPr>
          <p:cNvPr id="21" name="Rectangle 20"/>
          <p:cNvSpPr/>
          <p:nvPr/>
        </p:nvSpPr>
        <p:spPr>
          <a:xfrm>
            <a:off x="1012825" y="3689845"/>
            <a:ext cx="1346200" cy="338554"/>
          </a:xfrm>
          <a:prstGeom prst="rect">
            <a:avLst/>
          </a:prstGeom>
        </p:spPr>
        <p:txBody>
          <a:bodyPr wrap="square">
            <a:spAutoFit/>
          </a:bodyPr>
          <a:lstStyle/>
          <a:p>
            <a:pPr indent="6350" algn="just">
              <a:spcBef>
                <a:spcPts val="300"/>
              </a:spcBef>
              <a:tabLst>
                <a:tab pos="457200" algn="l"/>
                <a:tab pos="863600" algn="l"/>
              </a:tabLst>
            </a:pPr>
            <a:r>
              <a:rPr lang="en-US" sz="1600" dirty="0" smtClean="0">
                <a:solidFill>
                  <a:prstClr val="black"/>
                </a:solidFill>
              </a:rPr>
              <a:t>10x   +   10y</a:t>
            </a:r>
            <a:endParaRPr lang="en-US" sz="1600" dirty="0">
              <a:solidFill>
                <a:srgbClr val="C00000"/>
              </a:solidFill>
            </a:endParaRPr>
          </a:p>
        </p:txBody>
      </p:sp>
      <p:sp>
        <p:nvSpPr>
          <p:cNvPr id="22" name="Rectangle 21"/>
          <p:cNvSpPr/>
          <p:nvPr/>
        </p:nvSpPr>
        <p:spPr>
          <a:xfrm>
            <a:off x="2172970" y="3718758"/>
            <a:ext cx="2094230" cy="338554"/>
          </a:xfrm>
          <a:prstGeom prst="rect">
            <a:avLst/>
          </a:prstGeom>
        </p:spPr>
        <p:txBody>
          <a:bodyPr wrap="square">
            <a:spAutoFit/>
          </a:bodyPr>
          <a:lstStyle/>
          <a:p>
            <a:pPr indent="6350" algn="just">
              <a:spcBef>
                <a:spcPts val="300"/>
              </a:spcBef>
              <a:tabLst>
                <a:tab pos="457200" algn="l"/>
                <a:tab pos="863600" algn="l"/>
              </a:tabLst>
            </a:pPr>
            <a:r>
              <a:rPr lang="en-US" sz="1600" b="1" dirty="0" smtClean="0">
                <a:solidFill>
                  <a:srgbClr val="7030A0"/>
                </a:solidFill>
              </a:rPr>
              <a:t>= 300	   .....(iii)</a:t>
            </a:r>
            <a:endParaRPr lang="en-US" sz="1600" b="1" dirty="0">
              <a:solidFill>
                <a:srgbClr val="7030A0"/>
              </a:solidFill>
            </a:endParaRPr>
          </a:p>
        </p:txBody>
      </p:sp>
      <p:sp>
        <p:nvSpPr>
          <p:cNvPr id="23" name="Rectangle 22"/>
          <p:cNvSpPr/>
          <p:nvPr/>
        </p:nvSpPr>
        <p:spPr>
          <a:xfrm>
            <a:off x="5058049" y="2223033"/>
            <a:ext cx="1647553" cy="338554"/>
          </a:xfrm>
          <a:prstGeom prst="rect">
            <a:avLst/>
          </a:prstGeom>
        </p:spPr>
        <p:txBody>
          <a:bodyPr wrap="square">
            <a:spAutoFit/>
          </a:bodyPr>
          <a:lstStyle/>
          <a:p>
            <a:pPr indent="6350" algn="just">
              <a:spcBef>
                <a:spcPts val="300"/>
              </a:spcBef>
              <a:tabLst>
                <a:tab pos="457200" algn="l"/>
                <a:tab pos="863600" algn="l"/>
              </a:tabLst>
            </a:pPr>
            <a:r>
              <a:rPr lang="en-US" sz="1600" dirty="0" smtClean="0">
                <a:solidFill>
                  <a:prstClr val="black"/>
                </a:solidFill>
              </a:rPr>
              <a:t>100x   –   10y</a:t>
            </a:r>
            <a:endParaRPr lang="en-US" sz="1600" b="1" dirty="0">
              <a:solidFill>
                <a:srgbClr val="000066"/>
              </a:solidFill>
            </a:endParaRPr>
          </a:p>
        </p:txBody>
      </p:sp>
      <p:sp>
        <p:nvSpPr>
          <p:cNvPr id="24" name="Rectangle 23"/>
          <p:cNvSpPr/>
          <p:nvPr/>
        </p:nvSpPr>
        <p:spPr>
          <a:xfrm>
            <a:off x="6624320" y="2237204"/>
            <a:ext cx="1160780" cy="338554"/>
          </a:xfrm>
          <a:prstGeom prst="rect">
            <a:avLst/>
          </a:prstGeom>
        </p:spPr>
        <p:txBody>
          <a:bodyPr wrap="square">
            <a:spAutoFit/>
          </a:bodyPr>
          <a:lstStyle/>
          <a:p>
            <a:pPr indent="6350" algn="just">
              <a:spcBef>
                <a:spcPts val="300"/>
              </a:spcBef>
              <a:tabLst>
                <a:tab pos="457200" algn="l"/>
                <a:tab pos="863600" algn="l"/>
              </a:tabLst>
            </a:pPr>
            <a:r>
              <a:rPr lang="en-US" sz="1600" dirty="0" smtClean="0">
                <a:solidFill>
                  <a:prstClr val="black"/>
                </a:solidFill>
              </a:rPr>
              <a:t>=  1900</a:t>
            </a:r>
            <a:endParaRPr lang="en-US" sz="1600" b="1" dirty="0">
              <a:solidFill>
                <a:srgbClr val="000066"/>
              </a:solidFill>
            </a:endParaRPr>
          </a:p>
        </p:txBody>
      </p:sp>
      <p:sp>
        <p:nvSpPr>
          <p:cNvPr id="25" name="Rectangle 24"/>
          <p:cNvSpPr/>
          <p:nvPr/>
        </p:nvSpPr>
        <p:spPr>
          <a:xfrm>
            <a:off x="5136152" y="2471321"/>
            <a:ext cx="1497693" cy="338554"/>
          </a:xfrm>
          <a:prstGeom prst="rect">
            <a:avLst/>
          </a:prstGeom>
        </p:spPr>
        <p:txBody>
          <a:bodyPr wrap="square">
            <a:spAutoFit/>
          </a:bodyPr>
          <a:lstStyle/>
          <a:p>
            <a:pPr indent="6350" algn="just">
              <a:spcBef>
                <a:spcPts val="300"/>
              </a:spcBef>
              <a:tabLst>
                <a:tab pos="457200" algn="l"/>
                <a:tab pos="863600" algn="l"/>
              </a:tabLst>
            </a:pPr>
            <a:r>
              <a:rPr lang="en-US" sz="1600" dirty="0" smtClean="0">
                <a:solidFill>
                  <a:prstClr val="black"/>
                </a:solidFill>
              </a:rPr>
              <a:t>10x   +   10y</a:t>
            </a:r>
            <a:endParaRPr lang="en-US" sz="1600" b="1" dirty="0">
              <a:solidFill>
                <a:srgbClr val="000066"/>
              </a:solidFill>
            </a:endParaRPr>
          </a:p>
        </p:txBody>
      </p:sp>
      <p:sp>
        <p:nvSpPr>
          <p:cNvPr id="26" name="Rectangle 25"/>
          <p:cNvSpPr/>
          <p:nvPr/>
        </p:nvSpPr>
        <p:spPr>
          <a:xfrm>
            <a:off x="6627089" y="2482434"/>
            <a:ext cx="916713" cy="338554"/>
          </a:xfrm>
          <a:prstGeom prst="rect">
            <a:avLst/>
          </a:prstGeom>
        </p:spPr>
        <p:txBody>
          <a:bodyPr wrap="square">
            <a:spAutoFit/>
          </a:bodyPr>
          <a:lstStyle/>
          <a:p>
            <a:pPr indent="6350" algn="just">
              <a:spcBef>
                <a:spcPts val="300"/>
              </a:spcBef>
              <a:tabLst>
                <a:tab pos="457200" algn="l"/>
                <a:tab pos="863600" algn="l"/>
              </a:tabLst>
            </a:pPr>
            <a:r>
              <a:rPr lang="en-US" sz="1600" dirty="0" smtClean="0">
                <a:solidFill>
                  <a:prstClr val="black"/>
                </a:solidFill>
              </a:rPr>
              <a:t>=  300</a:t>
            </a:r>
            <a:endParaRPr lang="en-US" sz="1600" b="1" dirty="0">
              <a:solidFill>
                <a:srgbClr val="000066"/>
              </a:solidFill>
            </a:endParaRPr>
          </a:p>
        </p:txBody>
      </p:sp>
      <p:sp>
        <p:nvSpPr>
          <p:cNvPr id="27" name="Rectangle 26"/>
          <p:cNvSpPr/>
          <p:nvPr/>
        </p:nvSpPr>
        <p:spPr>
          <a:xfrm>
            <a:off x="5086350" y="2771775"/>
            <a:ext cx="826204" cy="338554"/>
          </a:xfrm>
          <a:prstGeom prst="rect">
            <a:avLst/>
          </a:prstGeom>
        </p:spPr>
        <p:txBody>
          <a:bodyPr wrap="square">
            <a:spAutoFit/>
          </a:bodyPr>
          <a:lstStyle/>
          <a:p>
            <a:pPr indent="6350" algn="just">
              <a:spcBef>
                <a:spcPts val="600"/>
              </a:spcBef>
              <a:tabLst>
                <a:tab pos="457200" algn="l"/>
                <a:tab pos="863600" algn="l"/>
              </a:tabLst>
            </a:pPr>
            <a:r>
              <a:rPr lang="en-US" sz="1600" dirty="0" smtClean="0">
                <a:solidFill>
                  <a:prstClr val="black"/>
                </a:solidFill>
              </a:rPr>
              <a:t>110x</a:t>
            </a:r>
            <a:endParaRPr lang="en-US" sz="1600" b="1" dirty="0">
              <a:solidFill>
                <a:srgbClr val="000066"/>
              </a:solidFill>
            </a:endParaRPr>
          </a:p>
        </p:txBody>
      </p:sp>
      <p:sp>
        <p:nvSpPr>
          <p:cNvPr id="28" name="Rectangle 27"/>
          <p:cNvSpPr/>
          <p:nvPr/>
        </p:nvSpPr>
        <p:spPr>
          <a:xfrm>
            <a:off x="6630296" y="2765780"/>
            <a:ext cx="1067957" cy="338554"/>
          </a:xfrm>
          <a:prstGeom prst="rect">
            <a:avLst/>
          </a:prstGeom>
        </p:spPr>
        <p:txBody>
          <a:bodyPr wrap="square">
            <a:spAutoFit/>
          </a:bodyPr>
          <a:lstStyle/>
          <a:p>
            <a:pPr indent="6350" algn="just">
              <a:spcBef>
                <a:spcPts val="300"/>
              </a:spcBef>
              <a:tabLst>
                <a:tab pos="457200" algn="l"/>
                <a:tab pos="863600" algn="l"/>
              </a:tabLst>
            </a:pPr>
            <a:r>
              <a:rPr lang="en-US" sz="1600" dirty="0" smtClean="0">
                <a:solidFill>
                  <a:prstClr val="black"/>
                </a:solidFill>
              </a:rPr>
              <a:t>=  2200</a:t>
            </a:r>
            <a:endParaRPr lang="en-US" sz="1600" b="1" dirty="0">
              <a:solidFill>
                <a:srgbClr val="000066"/>
              </a:solidFill>
            </a:endParaRPr>
          </a:p>
        </p:txBody>
      </p:sp>
      <p:sp>
        <p:nvSpPr>
          <p:cNvPr id="29" name="Rectangle 28"/>
          <p:cNvSpPr/>
          <p:nvPr/>
        </p:nvSpPr>
        <p:spPr>
          <a:xfrm>
            <a:off x="4612885" y="3039533"/>
            <a:ext cx="1222241" cy="338554"/>
          </a:xfrm>
          <a:prstGeom prst="rect">
            <a:avLst/>
          </a:prstGeom>
        </p:spPr>
        <p:txBody>
          <a:bodyPr wrap="square">
            <a:spAutoFit/>
          </a:bodyPr>
          <a:lstStyle/>
          <a:p>
            <a:pPr indent="6350" algn="just">
              <a:tabLst>
                <a:tab pos="457200" algn="l"/>
                <a:tab pos="863600" algn="l"/>
              </a:tabLst>
            </a:pPr>
            <a:r>
              <a:rPr lang="en-US" sz="1600" dirty="0" smtClean="0">
                <a:solidFill>
                  <a:prstClr val="black"/>
                </a:solidFill>
                <a:latin typeface="Symbol"/>
              </a:rPr>
              <a:t>\</a:t>
            </a:r>
            <a:r>
              <a:rPr lang="en-US" sz="1600" dirty="0" smtClean="0">
                <a:solidFill>
                  <a:prstClr val="black"/>
                </a:solidFill>
              </a:rPr>
              <a:t>	      x</a:t>
            </a:r>
            <a:endParaRPr lang="en-US" sz="1600" b="1" dirty="0">
              <a:solidFill>
                <a:srgbClr val="000066"/>
              </a:solidFill>
            </a:endParaRPr>
          </a:p>
        </p:txBody>
      </p:sp>
      <p:sp>
        <p:nvSpPr>
          <p:cNvPr id="30" name="Rectangle 29"/>
          <p:cNvSpPr/>
          <p:nvPr/>
        </p:nvSpPr>
        <p:spPr>
          <a:xfrm>
            <a:off x="6649431" y="3039533"/>
            <a:ext cx="761226" cy="338554"/>
          </a:xfrm>
          <a:prstGeom prst="rect">
            <a:avLst/>
          </a:prstGeom>
        </p:spPr>
        <p:txBody>
          <a:bodyPr wrap="square">
            <a:spAutoFit/>
          </a:bodyPr>
          <a:lstStyle/>
          <a:p>
            <a:pPr indent="6350" algn="just">
              <a:spcBef>
                <a:spcPts val="300"/>
              </a:spcBef>
              <a:tabLst>
                <a:tab pos="457200" algn="l"/>
                <a:tab pos="863600" algn="l"/>
              </a:tabLst>
            </a:pPr>
            <a:r>
              <a:rPr lang="en-US" sz="1600" dirty="0" smtClean="0">
                <a:solidFill>
                  <a:prstClr val="black"/>
                </a:solidFill>
              </a:rPr>
              <a:t>=   20</a:t>
            </a:r>
            <a:endParaRPr lang="en-US" sz="1600" b="1" dirty="0">
              <a:solidFill>
                <a:srgbClr val="000066"/>
              </a:solidFill>
            </a:endParaRPr>
          </a:p>
        </p:txBody>
      </p:sp>
      <p:sp>
        <p:nvSpPr>
          <p:cNvPr id="31" name="Rectangle 30"/>
          <p:cNvSpPr/>
          <p:nvPr/>
        </p:nvSpPr>
        <p:spPr>
          <a:xfrm>
            <a:off x="4800602" y="3376196"/>
            <a:ext cx="3734153" cy="338554"/>
          </a:xfrm>
          <a:prstGeom prst="rect">
            <a:avLst/>
          </a:prstGeom>
        </p:spPr>
        <p:txBody>
          <a:bodyPr wrap="square">
            <a:spAutoFit/>
          </a:bodyPr>
          <a:lstStyle/>
          <a:p>
            <a:pPr indent="6350" algn="just">
              <a:spcBef>
                <a:spcPts val="300"/>
              </a:spcBef>
              <a:tabLst>
                <a:tab pos="457200" algn="l"/>
                <a:tab pos="863600" algn="l"/>
              </a:tabLst>
            </a:pPr>
            <a:r>
              <a:rPr lang="en-US" sz="1600" b="1" dirty="0" smtClean="0">
                <a:solidFill>
                  <a:srgbClr val="FF0000"/>
                </a:solidFill>
                <a:latin typeface="Symbol"/>
              </a:rPr>
              <a:t>\</a:t>
            </a:r>
            <a:r>
              <a:rPr lang="en-US" sz="1600" dirty="0" smtClean="0">
                <a:solidFill>
                  <a:srgbClr val="FF0000"/>
                </a:solidFill>
              </a:rPr>
              <a:t>	</a:t>
            </a:r>
            <a:r>
              <a:rPr lang="en-US" sz="1600" b="1" dirty="0" smtClean="0">
                <a:solidFill>
                  <a:srgbClr val="FF0000"/>
                </a:solidFill>
              </a:rPr>
              <a:t>The man worked for 20 days.</a:t>
            </a:r>
            <a:endParaRPr lang="en-US" sz="1600" b="1" dirty="0">
              <a:solidFill>
                <a:srgbClr val="FF0000"/>
              </a:solidFill>
            </a:endParaRPr>
          </a:p>
        </p:txBody>
      </p:sp>
      <p:sp>
        <p:nvSpPr>
          <p:cNvPr id="32" name="Rectangle 31"/>
          <p:cNvSpPr>
            <a:spLocks noChangeArrowheads="1"/>
          </p:cNvSpPr>
          <p:nvPr/>
        </p:nvSpPr>
        <p:spPr bwMode="auto">
          <a:xfrm>
            <a:off x="493348" y="1439636"/>
            <a:ext cx="497252" cy="338554"/>
          </a:xfrm>
          <a:prstGeom prst="rect">
            <a:avLst/>
          </a:prstGeom>
          <a:noFill/>
          <a:ln w="9525">
            <a:noFill/>
            <a:miter lim="800000"/>
            <a:headEnd/>
            <a:tailEnd/>
          </a:ln>
          <a:effectLst/>
        </p:spPr>
        <p:txBody>
          <a:bodyPr wrap="none">
            <a:spAutoFit/>
          </a:bodyPr>
          <a:lstStyle/>
          <a:p>
            <a:r>
              <a:rPr lang="en-US" sz="1600" b="1" dirty="0" smtClean="0">
                <a:solidFill>
                  <a:prstClr val="black"/>
                </a:solidFill>
                <a:ea typeface="Times New Roman" pitchFamily="18" charset="0"/>
                <a:cs typeface="Arial" charset="0"/>
              </a:rPr>
              <a:t>Sol.</a:t>
            </a:r>
            <a:endParaRPr lang="en-US" sz="1600" dirty="0">
              <a:solidFill>
                <a:prstClr val="black"/>
              </a:solidFill>
            </a:endParaRPr>
          </a:p>
        </p:txBody>
      </p:sp>
      <p:sp>
        <p:nvSpPr>
          <p:cNvPr id="33" name="Cloud Callout 32"/>
          <p:cNvSpPr/>
          <p:nvPr/>
        </p:nvSpPr>
        <p:spPr>
          <a:xfrm>
            <a:off x="4569009" y="1962150"/>
            <a:ext cx="2974793" cy="1219200"/>
          </a:xfrm>
          <a:prstGeom prst="cloudCallout">
            <a:avLst>
              <a:gd name="adj1" fmla="val 10451"/>
              <a:gd name="adj2" fmla="val -98547"/>
            </a:avLst>
          </a:prstGeom>
          <a:solidFill>
            <a:schemeClr val="accent5">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What do we need to be find ?</a:t>
            </a:r>
            <a:endParaRPr lang="en-US" sz="1600" b="1" dirty="0">
              <a:solidFill>
                <a:srgbClr val="002060"/>
              </a:solidFill>
            </a:endParaRPr>
          </a:p>
        </p:txBody>
      </p:sp>
      <p:cxnSp>
        <p:nvCxnSpPr>
          <p:cNvPr id="34" name="Straight Connector 33"/>
          <p:cNvCxnSpPr/>
          <p:nvPr/>
        </p:nvCxnSpPr>
        <p:spPr>
          <a:xfrm>
            <a:off x="5711190" y="1293813"/>
            <a:ext cx="2377440" cy="1588"/>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36" name="Cloud 35"/>
          <p:cNvSpPr/>
          <p:nvPr/>
        </p:nvSpPr>
        <p:spPr>
          <a:xfrm>
            <a:off x="5224007" y="2438764"/>
            <a:ext cx="2974793" cy="1219200"/>
          </a:xfrm>
          <a:prstGeom prst="cloud">
            <a:avLst/>
          </a:prstGeom>
          <a:solidFill>
            <a:schemeClr val="accent5">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We don’t know absent days </a:t>
            </a:r>
            <a:endParaRPr lang="en-US" sz="1600" b="1" dirty="0">
              <a:solidFill>
                <a:srgbClr val="002060"/>
              </a:solidFill>
            </a:endParaRPr>
          </a:p>
        </p:txBody>
      </p:sp>
      <p:sp>
        <p:nvSpPr>
          <p:cNvPr id="37" name="Cloud 36"/>
          <p:cNvSpPr/>
          <p:nvPr/>
        </p:nvSpPr>
        <p:spPr>
          <a:xfrm>
            <a:off x="2514602" y="2495550"/>
            <a:ext cx="2974793" cy="1219200"/>
          </a:xfrm>
          <a:prstGeom prst="cloud">
            <a:avLst/>
          </a:prstGeom>
          <a:solidFill>
            <a:schemeClr val="accent5">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We don’t know present days </a:t>
            </a:r>
            <a:endParaRPr lang="en-US" sz="1600" b="1" dirty="0">
              <a:solidFill>
                <a:srgbClr val="002060"/>
              </a:solidFill>
            </a:endParaRPr>
          </a:p>
        </p:txBody>
      </p:sp>
      <p:cxnSp>
        <p:nvCxnSpPr>
          <p:cNvPr id="38" name="Straight Connector 37"/>
          <p:cNvCxnSpPr/>
          <p:nvPr/>
        </p:nvCxnSpPr>
        <p:spPr>
          <a:xfrm>
            <a:off x="1066800" y="1009650"/>
            <a:ext cx="3291840" cy="1588"/>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39" name="Cloud Callout 38"/>
          <p:cNvSpPr/>
          <p:nvPr/>
        </p:nvSpPr>
        <p:spPr>
          <a:xfrm>
            <a:off x="4721409" y="2114550"/>
            <a:ext cx="2974793" cy="1219200"/>
          </a:xfrm>
          <a:prstGeom prst="cloudCallout">
            <a:avLst>
              <a:gd name="adj1" fmla="val -84966"/>
              <a:gd name="adj2" fmla="val -32922"/>
            </a:avLst>
          </a:prstGeom>
          <a:solidFill>
            <a:schemeClr val="accent5">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Lets understand this statement with the help of example</a:t>
            </a:r>
            <a:endParaRPr lang="en-US" sz="1600" b="1" dirty="0">
              <a:solidFill>
                <a:srgbClr val="002060"/>
              </a:solidFill>
            </a:endParaRPr>
          </a:p>
        </p:txBody>
      </p:sp>
      <p:sp>
        <p:nvSpPr>
          <p:cNvPr id="81" name="Cloud 80"/>
          <p:cNvSpPr/>
          <p:nvPr/>
        </p:nvSpPr>
        <p:spPr>
          <a:xfrm>
            <a:off x="4114800" y="1657350"/>
            <a:ext cx="3886200" cy="2971800"/>
          </a:xfrm>
          <a:prstGeom prst="cloud">
            <a:avLst/>
          </a:prstGeom>
          <a:solidFill>
            <a:schemeClr val="accent5">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rgbClr val="002060"/>
              </a:solidFill>
            </a:endParaRPr>
          </a:p>
        </p:txBody>
      </p:sp>
      <p:graphicFrame>
        <p:nvGraphicFramePr>
          <p:cNvPr id="82" name="Table 81"/>
          <p:cNvGraphicFramePr>
            <a:graphicFrameLocks noGrp="1"/>
          </p:cNvGraphicFramePr>
          <p:nvPr>
            <p:extLst>
              <p:ext uri="{D42A27DB-BD31-4B8C-83A1-F6EECF244321}">
                <p14:modId xmlns:p14="http://schemas.microsoft.com/office/powerpoint/2010/main" val="753665469"/>
              </p:ext>
            </p:extLst>
          </p:nvPr>
        </p:nvGraphicFramePr>
        <p:xfrm>
          <a:off x="4724399" y="2109852"/>
          <a:ext cx="2651760" cy="1923550"/>
        </p:xfrm>
        <a:graphic>
          <a:graphicData uri="http://schemas.openxmlformats.org/drawingml/2006/table">
            <a:tbl>
              <a:tblPr firstRow="1" bandRow="1">
                <a:tableStyleId>{22838BEF-8BB2-4498-84A7-C5851F593DF1}</a:tableStyleId>
              </a:tblPr>
              <a:tblGrid>
                <a:gridCol w="755870">
                  <a:extLst>
                    <a:ext uri="{9D8B030D-6E8A-4147-A177-3AD203B41FA5}">
                      <a16:colId xmlns:a16="http://schemas.microsoft.com/office/drawing/2014/main" val="20000"/>
                    </a:ext>
                  </a:extLst>
                </a:gridCol>
                <a:gridCol w="1011970">
                  <a:extLst>
                    <a:ext uri="{9D8B030D-6E8A-4147-A177-3AD203B41FA5}">
                      <a16:colId xmlns:a16="http://schemas.microsoft.com/office/drawing/2014/main" val="20001"/>
                    </a:ext>
                  </a:extLst>
                </a:gridCol>
                <a:gridCol w="883920">
                  <a:extLst>
                    <a:ext uri="{9D8B030D-6E8A-4147-A177-3AD203B41FA5}">
                      <a16:colId xmlns:a16="http://schemas.microsoft.com/office/drawing/2014/main" val="20002"/>
                    </a:ext>
                  </a:extLst>
                </a:gridCol>
              </a:tblGrid>
              <a:tr h="460510">
                <a:tc>
                  <a:txBody>
                    <a:bodyPr/>
                    <a:lstStyle/>
                    <a:p>
                      <a:endParaRPr lang="en-US" sz="1800" dirty="0">
                        <a:ln>
                          <a:solidFill>
                            <a:srgbClr val="FFC000"/>
                          </a:solidFill>
                        </a:ln>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endParaRPr lang="en-US" sz="1800" dirty="0">
                        <a:ln>
                          <a:solidFill>
                            <a:srgbClr val="FFC000"/>
                          </a:solidFill>
                        </a:ln>
                      </a:endParaRPr>
                    </a:p>
                  </a:txBody>
                  <a:tcPr>
                    <a:lnT w="12700" cap="flat" cmpd="sng" algn="ctr">
                      <a:noFill/>
                      <a:prstDash val="solid"/>
                      <a:round/>
                      <a:headEnd type="none" w="med" len="med"/>
                      <a:tailEnd type="none" w="med" len="med"/>
                    </a:lnT>
                  </a:tcPr>
                </a:tc>
                <a:tc>
                  <a:txBody>
                    <a:bodyPr/>
                    <a:lstStyle/>
                    <a:p>
                      <a:endParaRPr lang="en-US" sz="1800" dirty="0">
                        <a:ln>
                          <a:solidFill>
                            <a:srgbClr val="FFC000"/>
                          </a:solidFill>
                        </a:ln>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65760">
                <a:tc>
                  <a:txBody>
                    <a:bodyPr/>
                    <a:lstStyle/>
                    <a:p>
                      <a:endParaRPr lang="en-US" sz="1800" dirty="0">
                        <a:ln>
                          <a:solidFill>
                            <a:srgbClr val="FFC000"/>
                          </a:solidFill>
                        </a:ln>
                      </a:endParaRPr>
                    </a:p>
                  </a:txBody>
                  <a:tcPr>
                    <a:lnL w="12700" cap="flat" cmpd="sng" algn="ctr">
                      <a:noFill/>
                      <a:prstDash val="solid"/>
                      <a:round/>
                      <a:headEnd type="none" w="med" len="med"/>
                      <a:tailEnd type="none" w="med" len="med"/>
                    </a:lnL>
                  </a:tcPr>
                </a:tc>
                <a:tc>
                  <a:txBody>
                    <a:bodyPr/>
                    <a:lstStyle/>
                    <a:p>
                      <a:endParaRPr lang="en-US" sz="1800" dirty="0">
                        <a:ln>
                          <a:solidFill>
                            <a:srgbClr val="FFC000"/>
                          </a:solidFill>
                        </a:ln>
                      </a:endParaRPr>
                    </a:p>
                  </a:txBody>
                  <a:tcPr/>
                </a:tc>
                <a:tc>
                  <a:txBody>
                    <a:bodyPr/>
                    <a:lstStyle/>
                    <a:p>
                      <a:endParaRPr lang="en-US" sz="1800" dirty="0">
                        <a:ln>
                          <a:solidFill>
                            <a:srgbClr val="FFC000"/>
                          </a:solidFill>
                        </a:ln>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365760">
                <a:tc>
                  <a:txBody>
                    <a:bodyPr/>
                    <a:lstStyle/>
                    <a:p>
                      <a:endParaRPr lang="en-US" sz="1800" dirty="0">
                        <a:ln>
                          <a:solidFill>
                            <a:srgbClr val="FFC000"/>
                          </a:solidFill>
                        </a:ln>
                      </a:endParaRPr>
                    </a:p>
                  </a:txBody>
                  <a:tcPr>
                    <a:lnL w="12700" cap="flat" cmpd="sng" algn="ctr">
                      <a:noFill/>
                      <a:prstDash val="solid"/>
                      <a:round/>
                      <a:headEnd type="none" w="med" len="med"/>
                      <a:tailEnd type="none" w="med" len="med"/>
                    </a:lnL>
                  </a:tcPr>
                </a:tc>
                <a:tc>
                  <a:txBody>
                    <a:bodyPr/>
                    <a:lstStyle/>
                    <a:p>
                      <a:endParaRPr lang="en-US" sz="1800" dirty="0">
                        <a:ln>
                          <a:solidFill>
                            <a:srgbClr val="FFC000"/>
                          </a:solidFill>
                        </a:ln>
                      </a:endParaRPr>
                    </a:p>
                  </a:txBody>
                  <a:tcPr/>
                </a:tc>
                <a:tc>
                  <a:txBody>
                    <a:bodyPr/>
                    <a:lstStyle/>
                    <a:p>
                      <a:endParaRPr lang="en-US" sz="1800" dirty="0">
                        <a:ln>
                          <a:solidFill>
                            <a:srgbClr val="FFC000"/>
                          </a:solidFill>
                        </a:ln>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365760">
                <a:tc>
                  <a:txBody>
                    <a:bodyPr/>
                    <a:lstStyle/>
                    <a:p>
                      <a:endParaRPr lang="en-US" sz="1800" dirty="0">
                        <a:ln>
                          <a:solidFill>
                            <a:srgbClr val="FFC000"/>
                          </a:solidFill>
                        </a:ln>
                      </a:endParaRPr>
                    </a:p>
                  </a:txBody>
                  <a:tcPr>
                    <a:lnL w="12700" cap="flat" cmpd="sng" algn="ctr">
                      <a:noFill/>
                      <a:prstDash val="solid"/>
                      <a:round/>
                      <a:headEnd type="none" w="med" len="med"/>
                      <a:tailEnd type="none" w="med" len="med"/>
                    </a:lnL>
                  </a:tcPr>
                </a:tc>
                <a:tc>
                  <a:txBody>
                    <a:bodyPr/>
                    <a:lstStyle/>
                    <a:p>
                      <a:endParaRPr lang="en-US" sz="1800">
                        <a:ln>
                          <a:solidFill>
                            <a:srgbClr val="FFC000"/>
                          </a:solidFill>
                        </a:ln>
                      </a:endParaRPr>
                    </a:p>
                  </a:txBody>
                  <a:tcPr/>
                </a:tc>
                <a:tc>
                  <a:txBody>
                    <a:bodyPr/>
                    <a:lstStyle/>
                    <a:p>
                      <a:endParaRPr lang="en-US" sz="1800">
                        <a:ln>
                          <a:solidFill>
                            <a:srgbClr val="FFC000"/>
                          </a:solidFill>
                        </a:ln>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365760">
                <a:tc>
                  <a:txBody>
                    <a:bodyPr/>
                    <a:lstStyle/>
                    <a:p>
                      <a:endParaRPr lang="en-US" sz="1800" dirty="0">
                        <a:ln>
                          <a:solidFill>
                            <a:srgbClr val="FFC000"/>
                          </a:solidFill>
                        </a:ln>
                      </a:endParaRP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endParaRPr lang="en-US" sz="1800" dirty="0">
                        <a:ln>
                          <a:solidFill>
                            <a:srgbClr val="FFC000"/>
                          </a:solidFill>
                        </a:ln>
                      </a:endParaRPr>
                    </a:p>
                  </a:txBody>
                  <a:tcPr>
                    <a:lnB w="12700" cap="flat" cmpd="sng" algn="ctr">
                      <a:noFill/>
                      <a:prstDash val="solid"/>
                      <a:round/>
                      <a:headEnd type="none" w="med" len="med"/>
                      <a:tailEnd type="none" w="med" len="med"/>
                    </a:lnB>
                  </a:tcPr>
                </a:tc>
                <a:tc>
                  <a:txBody>
                    <a:bodyPr/>
                    <a:lstStyle/>
                    <a:p>
                      <a:endParaRPr lang="en-US" sz="1800" dirty="0">
                        <a:ln>
                          <a:solidFill>
                            <a:srgbClr val="FFC000"/>
                          </a:solidFill>
                        </a:ln>
                      </a:endParaRP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83" name="Rectangle 82"/>
          <p:cNvSpPr/>
          <p:nvPr/>
        </p:nvSpPr>
        <p:spPr>
          <a:xfrm>
            <a:off x="4635738" y="2065915"/>
            <a:ext cx="945244" cy="500137"/>
          </a:xfrm>
          <a:prstGeom prst="rect">
            <a:avLst/>
          </a:prstGeom>
        </p:spPr>
        <p:txBody>
          <a:bodyPr wrap="square">
            <a:spAutoFit/>
          </a:bodyPr>
          <a:lstStyle/>
          <a:p>
            <a:pPr indent="6350" algn="ctr">
              <a:spcBef>
                <a:spcPts val="300"/>
              </a:spcBef>
              <a:tabLst>
                <a:tab pos="457200" algn="l"/>
                <a:tab pos="863600" algn="l"/>
              </a:tabLst>
            </a:pPr>
            <a:r>
              <a:rPr lang="en-US" sz="1200" b="1" dirty="0" smtClean="0">
                <a:solidFill>
                  <a:prstClr val="black"/>
                </a:solidFill>
              </a:rPr>
              <a:t>Present </a:t>
            </a:r>
          </a:p>
          <a:p>
            <a:pPr indent="6350" algn="ctr">
              <a:spcBef>
                <a:spcPts val="300"/>
              </a:spcBef>
              <a:tabLst>
                <a:tab pos="457200" algn="l"/>
                <a:tab pos="863600" algn="l"/>
              </a:tabLst>
            </a:pPr>
            <a:r>
              <a:rPr lang="en-US" sz="1200" b="1" dirty="0" smtClean="0">
                <a:solidFill>
                  <a:prstClr val="black"/>
                </a:solidFill>
              </a:rPr>
              <a:t>Days</a:t>
            </a:r>
            <a:endParaRPr lang="en-US" sz="1200" b="1" dirty="0">
              <a:solidFill>
                <a:srgbClr val="C00000"/>
              </a:solidFill>
            </a:endParaRPr>
          </a:p>
        </p:txBody>
      </p:sp>
      <p:sp>
        <p:nvSpPr>
          <p:cNvPr id="84" name="Rectangle 83"/>
          <p:cNvSpPr/>
          <p:nvPr/>
        </p:nvSpPr>
        <p:spPr>
          <a:xfrm>
            <a:off x="4889332" y="2598164"/>
            <a:ext cx="466725" cy="276999"/>
          </a:xfrm>
          <a:prstGeom prst="rect">
            <a:avLst/>
          </a:prstGeom>
        </p:spPr>
        <p:txBody>
          <a:bodyPr wrap="square">
            <a:spAutoFit/>
          </a:bodyPr>
          <a:lstStyle/>
          <a:p>
            <a:pPr indent="6350" algn="just">
              <a:spcBef>
                <a:spcPts val="300"/>
              </a:spcBef>
              <a:tabLst>
                <a:tab pos="457200" algn="l"/>
                <a:tab pos="863600" algn="l"/>
              </a:tabLst>
            </a:pPr>
            <a:r>
              <a:rPr lang="en-US" sz="1200" b="1" dirty="0" smtClean="0">
                <a:solidFill>
                  <a:prstClr val="black"/>
                </a:solidFill>
              </a:rPr>
              <a:t>20</a:t>
            </a:r>
            <a:endParaRPr lang="en-US" sz="1200" b="1" dirty="0">
              <a:solidFill>
                <a:srgbClr val="C00000"/>
              </a:solidFill>
            </a:endParaRPr>
          </a:p>
        </p:txBody>
      </p:sp>
      <p:sp>
        <p:nvSpPr>
          <p:cNvPr id="85" name="Rectangle 84"/>
          <p:cNvSpPr/>
          <p:nvPr/>
        </p:nvSpPr>
        <p:spPr>
          <a:xfrm>
            <a:off x="4899084" y="2970483"/>
            <a:ext cx="447221" cy="276999"/>
          </a:xfrm>
          <a:prstGeom prst="rect">
            <a:avLst/>
          </a:prstGeom>
        </p:spPr>
        <p:txBody>
          <a:bodyPr wrap="square">
            <a:spAutoFit/>
          </a:bodyPr>
          <a:lstStyle/>
          <a:p>
            <a:pPr indent="6350" algn="just">
              <a:spcBef>
                <a:spcPts val="300"/>
              </a:spcBef>
              <a:tabLst>
                <a:tab pos="457200" algn="l"/>
                <a:tab pos="863600" algn="l"/>
              </a:tabLst>
            </a:pPr>
            <a:r>
              <a:rPr lang="en-US" sz="1200" b="1" dirty="0" smtClean="0">
                <a:solidFill>
                  <a:prstClr val="black"/>
                </a:solidFill>
              </a:rPr>
              <a:t>22</a:t>
            </a:r>
            <a:endParaRPr lang="en-US" sz="1200" b="1" dirty="0">
              <a:solidFill>
                <a:srgbClr val="C00000"/>
              </a:solidFill>
            </a:endParaRPr>
          </a:p>
        </p:txBody>
      </p:sp>
      <p:sp>
        <p:nvSpPr>
          <p:cNvPr id="86" name="Rectangle 85"/>
          <p:cNvSpPr/>
          <p:nvPr/>
        </p:nvSpPr>
        <p:spPr>
          <a:xfrm>
            <a:off x="4899084" y="3344935"/>
            <a:ext cx="447221" cy="276999"/>
          </a:xfrm>
          <a:prstGeom prst="rect">
            <a:avLst/>
          </a:prstGeom>
        </p:spPr>
        <p:txBody>
          <a:bodyPr wrap="square">
            <a:spAutoFit/>
          </a:bodyPr>
          <a:lstStyle/>
          <a:p>
            <a:pPr indent="6350" algn="just">
              <a:spcBef>
                <a:spcPts val="300"/>
              </a:spcBef>
              <a:tabLst>
                <a:tab pos="457200" algn="l"/>
                <a:tab pos="863600" algn="l"/>
              </a:tabLst>
            </a:pPr>
            <a:r>
              <a:rPr lang="en-US" sz="1200" b="1" dirty="0" smtClean="0">
                <a:solidFill>
                  <a:prstClr val="black"/>
                </a:solidFill>
              </a:rPr>
              <a:t>30</a:t>
            </a:r>
            <a:endParaRPr lang="en-US" sz="1200" b="1" dirty="0">
              <a:solidFill>
                <a:srgbClr val="C00000"/>
              </a:solidFill>
            </a:endParaRPr>
          </a:p>
        </p:txBody>
      </p:sp>
      <p:sp>
        <p:nvSpPr>
          <p:cNvPr id="87" name="Rectangle 86"/>
          <p:cNvSpPr/>
          <p:nvPr/>
        </p:nvSpPr>
        <p:spPr>
          <a:xfrm>
            <a:off x="4955327" y="3669088"/>
            <a:ext cx="334735" cy="276999"/>
          </a:xfrm>
          <a:prstGeom prst="rect">
            <a:avLst/>
          </a:prstGeom>
        </p:spPr>
        <p:txBody>
          <a:bodyPr wrap="square">
            <a:spAutoFit/>
          </a:bodyPr>
          <a:lstStyle/>
          <a:p>
            <a:pPr indent="6350" algn="just">
              <a:spcBef>
                <a:spcPts val="300"/>
              </a:spcBef>
              <a:tabLst>
                <a:tab pos="457200" algn="l"/>
                <a:tab pos="863600" algn="l"/>
              </a:tabLst>
            </a:pPr>
            <a:r>
              <a:rPr lang="en-US" sz="1200" b="1" dirty="0" smtClean="0">
                <a:solidFill>
                  <a:prstClr val="black"/>
                </a:solidFill>
              </a:rPr>
              <a:t>x</a:t>
            </a:r>
            <a:endParaRPr lang="en-US" sz="1200" b="1" dirty="0">
              <a:solidFill>
                <a:srgbClr val="C00000"/>
              </a:solidFill>
            </a:endParaRPr>
          </a:p>
        </p:txBody>
      </p:sp>
      <p:sp>
        <p:nvSpPr>
          <p:cNvPr id="88" name="Rectangle 87"/>
          <p:cNvSpPr/>
          <p:nvPr/>
        </p:nvSpPr>
        <p:spPr>
          <a:xfrm>
            <a:off x="5226956" y="2065135"/>
            <a:ext cx="1631044" cy="500137"/>
          </a:xfrm>
          <a:prstGeom prst="rect">
            <a:avLst/>
          </a:prstGeom>
        </p:spPr>
        <p:txBody>
          <a:bodyPr wrap="square">
            <a:spAutoFit/>
          </a:bodyPr>
          <a:lstStyle/>
          <a:p>
            <a:pPr indent="6350" algn="ctr">
              <a:spcBef>
                <a:spcPts val="300"/>
              </a:spcBef>
              <a:tabLst>
                <a:tab pos="457200" algn="l"/>
                <a:tab pos="863600" algn="l"/>
              </a:tabLst>
            </a:pPr>
            <a:r>
              <a:rPr lang="en-US" sz="1200" b="1" dirty="0" smtClean="0">
                <a:solidFill>
                  <a:prstClr val="black"/>
                </a:solidFill>
              </a:rPr>
              <a:t>Amt. Received </a:t>
            </a:r>
          </a:p>
          <a:p>
            <a:pPr indent="6350" algn="ctr">
              <a:spcBef>
                <a:spcPts val="300"/>
              </a:spcBef>
              <a:tabLst>
                <a:tab pos="457200" algn="l"/>
                <a:tab pos="863600" algn="l"/>
              </a:tabLst>
            </a:pPr>
            <a:r>
              <a:rPr lang="en-US" sz="1200" b="1" dirty="0" smtClean="0">
                <a:solidFill>
                  <a:prstClr val="black"/>
                </a:solidFill>
              </a:rPr>
              <a:t> Per Day</a:t>
            </a:r>
            <a:endParaRPr lang="en-US" sz="1200" b="1" dirty="0">
              <a:solidFill>
                <a:srgbClr val="C00000"/>
              </a:solidFill>
            </a:endParaRPr>
          </a:p>
        </p:txBody>
      </p:sp>
      <p:sp>
        <p:nvSpPr>
          <p:cNvPr id="89" name="Rectangle 88"/>
          <p:cNvSpPr/>
          <p:nvPr/>
        </p:nvSpPr>
        <p:spPr>
          <a:xfrm>
            <a:off x="5758841" y="2598164"/>
            <a:ext cx="466725" cy="276999"/>
          </a:xfrm>
          <a:prstGeom prst="rect">
            <a:avLst/>
          </a:prstGeom>
        </p:spPr>
        <p:txBody>
          <a:bodyPr wrap="square">
            <a:spAutoFit/>
          </a:bodyPr>
          <a:lstStyle/>
          <a:p>
            <a:pPr indent="6350" algn="just">
              <a:spcBef>
                <a:spcPts val="300"/>
              </a:spcBef>
              <a:tabLst>
                <a:tab pos="457200" algn="l"/>
                <a:tab pos="863600" algn="l"/>
              </a:tabLst>
            </a:pPr>
            <a:r>
              <a:rPr lang="en-US" sz="1200" b="1" dirty="0" smtClean="0">
                <a:solidFill>
                  <a:prstClr val="black"/>
                </a:solidFill>
              </a:rPr>
              <a:t>100</a:t>
            </a:r>
            <a:endParaRPr lang="en-US" sz="1200" b="1" dirty="0">
              <a:solidFill>
                <a:srgbClr val="C00000"/>
              </a:solidFill>
            </a:endParaRPr>
          </a:p>
        </p:txBody>
      </p:sp>
      <p:sp>
        <p:nvSpPr>
          <p:cNvPr id="90" name="Rectangle 89"/>
          <p:cNvSpPr/>
          <p:nvPr/>
        </p:nvSpPr>
        <p:spPr>
          <a:xfrm>
            <a:off x="5755550" y="3027860"/>
            <a:ext cx="473302" cy="276999"/>
          </a:xfrm>
          <a:prstGeom prst="rect">
            <a:avLst/>
          </a:prstGeom>
        </p:spPr>
        <p:txBody>
          <a:bodyPr wrap="square">
            <a:spAutoFit/>
          </a:bodyPr>
          <a:lstStyle/>
          <a:p>
            <a:pPr indent="6350" algn="just">
              <a:spcBef>
                <a:spcPts val="300"/>
              </a:spcBef>
              <a:tabLst>
                <a:tab pos="457200" algn="l"/>
                <a:tab pos="863600" algn="l"/>
              </a:tabLst>
            </a:pPr>
            <a:r>
              <a:rPr lang="en-US" sz="1200" b="1" dirty="0" smtClean="0">
                <a:solidFill>
                  <a:prstClr val="black"/>
                </a:solidFill>
              </a:rPr>
              <a:t>100</a:t>
            </a:r>
            <a:endParaRPr lang="en-US" sz="1200" b="1" dirty="0">
              <a:solidFill>
                <a:srgbClr val="C00000"/>
              </a:solidFill>
            </a:endParaRPr>
          </a:p>
        </p:txBody>
      </p:sp>
      <p:sp>
        <p:nvSpPr>
          <p:cNvPr id="91" name="Rectangle 90"/>
          <p:cNvSpPr/>
          <p:nvPr/>
        </p:nvSpPr>
        <p:spPr>
          <a:xfrm>
            <a:off x="5755550" y="3402312"/>
            <a:ext cx="473302" cy="276999"/>
          </a:xfrm>
          <a:prstGeom prst="rect">
            <a:avLst/>
          </a:prstGeom>
        </p:spPr>
        <p:txBody>
          <a:bodyPr wrap="square">
            <a:spAutoFit/>
          </a:bodyPr>
          <a:lstStyle/>
          <a:p>
            <a:pPr indent="6350" algn="just">
              <a:spcBef>
                <a:spcPts val="300"/>
              </a:spcBef>
              <a:tabLst>
                <a:tab pos="457200" algn="l"/>
                <a:tab pos="863600" algn="l"/>
              </a:tabLst>
            </a:pPr>
            <a:r>
              <a:rPr lang="en-US" sz="1200" b="1" dirty="0" smtClean="0">
                <a:solidFill>
                  <a:prstClr val="black"/>
                </a:solidFill>
              </a:rPr>
              <a:t>100</a:t>
            </a:r>
            <a:endParaRPr lang="en-US" sz="1200" b="1" dirty="0">
              <a:solidFill>
                <a:srgbClr val="C00000"/>
              </a:solidFill>
            </a:endParaRPr>
          </a:p>
        </p:txBody>
      </p:sp>
      <p:sp>
        <p:nvSpPr>
          <p:cNvPr id="92" name="Rectangle 91"/>
          <p:cNvSpPr/>
          <p:nvPr/>
        </p:nvSpPr>
        <p:spPr>
          <a:xfrm>
            <a:off x="5753736" y="3726465"/>
            <a:ext cx="476930" cy="276999"/>
          </a:xfrm>
          <a:prstGeom prst="rect">
            <a:avLst/>
          </a:prstGeom>
        </p:spPr>
        <p:txBody>
          <a:bodyPr wrap="square">
            <a:spAutoFit/>
          </a:bodyPr>
          <a:lstStyle/>
          <a:p>
            <a:pPr indent="6350" algn="just">
              <a:spcBef>
                <a:spcPts val="300"/>
              </a:spcBef>
              <a:tabLst>
                <a:tab pos="457200" algn="l"/>
                <a:tab pos="863600" algn="l"/>
              </a:tabLst>
            </a:pPr>
            <a:r>
              <a:rPr lang="en-US" sz="1200" b="1" dirty="0" smtClean="0">
                <a:solidFill>
                  <a:prstClr val="black"/>
                </a:solidFill>
              </a:rPr>
              <a:t>100</a:t>
            </a:r>
            <a:endParaRPr lang="en-US" sz="1200" b="1" dirty="0">
              <a:solidFill>
                <a:srgbClr val="C00000"/>
              </a:solidFill>
            </a:endParaRPr>
          </a:p>
        </p:txBody>
      </p:sp>
      <p:sp>
        <p:nvSpPr>
          <p:cNvPr id="93" name="Rectangle 92"/>
          <p:cNvSpPr/>
          <p:nvPr/>
        </p:nvSpPr>
        <p:spPr>
          <a:xfrm>
            <a:off x="6293756" y="2038351"/>
            <a:ext cx="1402444" cy="500137"/>
          </a:xfrm>
          <a:prstGeom prst="rect">
            <a:avLst/>
          </a:prstGeom>
        </p:spPr>
        <p:txBody>
          <a:bodyPr wrap="square">
            <a:spAutoFit/>
          </a:bodyPr>
          <a:lstStyle/>
          <a:p>
            <a:pPr indent="6350" algn="ctr">
              <a:spcBef>
                <a:spcPts val="300"/>
              </a:spcBef>
              <a:tabLst>
                <a:tab pos="457200" algn="l"/>
                <a:tab pos="863600" algn="l"/>
              </a:tabLst>
            </a:pPr>
            <a:r>
              <a:rPr lang="en-US" sz="1200" b="1" dirty="0" smtClean="0">
                <a:solidFill>
                  <a:prstClr val="black"/>
                </a:solidFill>
              </a:rPr>
              <a:t>Total Amt. </a:t>
            </a:r>
          </a:p>
          <a:p>
            <a:pPr indent="6350" algn="ctr">
              <a:spcBef>
                <a:spcPts val="300"/>
              </a:spcBef>
              <a:tabLst>
                <a:tab pos="457200" algn="l"/>
                <a:tab pos="863600" algn="l"/>
              </a:tabLst>
            </a:pPr>
            <a:r>
              <a:rPr lang="en-US" sz="1200" b="1" dirty="0" smtClean="0">
                <a:solidFill>
                  <a:prstClr val="black"/>
                </a:solidFill>
              </a:rPr>
              <a:t>Received </a:t>
            </a:r>
          </a:p>
        </p:txBody>
      </p:sp>
      <p:sp>
        <p:nvSpPr>
          <p:cNvPr id="94" name="Rectangle 93"/>
          <p:cNvSpPr/>
          <p:nvPr/>
        </p:nvSpPr>
        <p:spPr>
          <a:xfrm>
            <a:off x="6555541" y="2598164"/>
            <a:ext cx="997857" cy="276999"/>
          </a:xfrm>
          <a:prstGeom prst="rect">
            <a:avLst/>
          </a:prstGeom>
        </p:spPr>
        <p:txBody>
          <a:bodyPr wrap="square">
            <a:spAutoFit/>
          </a:bodyPr>
          <a:lstStyle/>
          <a:p>
            <a:pPr indent="6350" algn="just">
              <a:spcBef>
                <a:spcPts val="300"/>
              </a:spcBef>
              <a:tabLst>
                <a:tab pos="457200" algn="l"/>
                <a:tab pos="863600" algn="l"/>
              </a:tabLst>
            </a:pPr>
            <a:r>
              <a:rPr lang="en-US" sz="1200" b="1" dirty="0" smtClean="0">
                <a:solidFill>
                  <a:prstClr val="black"/>
                </a:solidFill>
              </a:rPr>
              <a:t>20   ×  100</a:t>
            </a:r>
            <a:endParaRPr lang="en-US" sz="1200" b="1" dirty="0">
              <a:solidFill>
                <a:srgbClr val="C00000"/>
              </a:solidFill>
            </a:endParaRPr>
          </a:p>
        </p:txBody>
      </p:sp>
      <p:sp>
        <p:nvSpPr>
          <p:cNvPr id="95" name="Rectangle 94"/>
          <p:cNvSpPr/>
          <p:nvPr/>
        </p:nvSpPr>
        <p:spPr>
          <a:xfrm>
            <a:off x="6555541" y="3001076"/>
            <a:ext cx="997857" cy="276999"/>
          </a:xfrm>
          <a:prstGeom prst="rect">
            <a:avLst/>
          </a:prstGeom>
        </p:spPr>
        <p:txBody>
          <a:bodyPr wrap="square">
            <a:spAutoFit/>
          </a:bodyPr>
          <a:lstStyle/>
          <a:p>
            <a:pPr indent="6350" algn="just">
              <a:spcBef>
                <a:spcPts val="300"/>
              </a:spcBef>
              <a:tabLst>
                <a:tab pos="457200" algn="l"/>
                <a:tab pos="863600" algn="l"/>
              </a:tabLst>
            </a:pPr>
            <a:r>
              <a:rPr lang="en-US" sz="1200" b="1" dirty="0" smtClean="0">
                <a:solidFill>
                  <a:prstClr val="black"/>
                </a:solidFill>
              </a:rPr>
              <a:t>22   ×  100</a:t>
            </a:r>
            <a:endParaRPr lang="en-US" sz="1200" b="1" dirty="0">
              <a:solidFill>
                <a:srgbClr val="C00000"/>
              </a:solidFill>
            </a:endParaRPr>
          </a:p>
        </p:txBody>
      </p:sp>
      <p:sp>
        <p:nvSpPr>
          <p:cNvPr id="96" name="Rectangle 95"/>
          <p:cNvSpPr/>
          <p:nvPr/>
        </p:nvSpPr>
        <p:spPr>
          <a:xfrm>
            <a:off x="6555541" y="3375528"/>
            <a:ext cx="997857" cy="276999"/>
          </a:xfrm>
          <a:prstGeom prst="rect">
            <a:avLst/>
          </a:prstGeom>
        </p:spPr>
        <p:txBody>
          <a:bodyPr wrap="square">
            <a:spAutoFit/>
          </a:bodyPr>
          <a:lstStyle/>
          <a:p>
            <a:pPr indent="6350" algn="just">
              <a:spcBef>
                <a:spcPts val="300"/>
              </a:spcBef>
              <a:tabLst>
                <a:tab pos="457200" algn="l"/>
                <a:tab pos="863600" algn="l"/>
              </a:tabLst>
            </a:pPr>
            <a:r>
              <a:rPr lang="en-US" sz="1200" b="1" dirty="0" smtClean="0">
                <a:solidFill>
                  <a:prstClr val="black"/>
                </a:solidFill>
              </a:rPr>
              <a:t>30   ×  100</a:t>
            </a:r>
            <a:endParaRPr lang="en-US" sz="1200" b="1" dirty="0">
              <a:solidFill>
                <a:srgbClr val="C00000"/>
              </a:solidFill>
            </a:endParaRPr>
          </a:p>
        </p:txBody>
      </p:sp>
      <p:sp>
        <p:nvSpPr>
          <p:cNvPr id="97" name="Rectangle 96"/>
          <p:cNvSpPr/>
          <p:nvPr/>
        </p:nvSpPr>
        <p:spPr>
          <a:xfrm>
            <a:off x="6555541" y="3726465"/>
            <a:ext cx="997857" cy="500137"/>
          </a:xfrm>
          <a:prstGeom prst="rect">
            <a:avLst/>
          </a:prstGeom>
        </p:spPr>
        <p:txBody>
          <a:bodyPr wrap="square">
            <a:spAutoFit/>
          </a:bodyPr>
          <a:lstStyle/>
          <a:p>
            <a:pPr indent="6350" algn="just">
              <a:spcBef>
                <a:spcPts val="300"/>
              </a:spcBef>
              <a:tabLst>
                <a:tab pos="457200" algn="l"/>
                <a:tab pos="863600" algn="l"/>
              </a:tabLst>
            </a:pPr>
            <a:r>
              <a:rPr lang="en-US" sz="1200" b="1" dirty="0" smtClean="0">
                <a:solidFill>
                  <a:prstClr val="black"/>
                </a:solidFill>
              </a:rPr>
              <a:t>x    ×  100</a:t>
            </a:r>
            <a:endParaRPr lang="en-US" sz="1200" dirty="0">
              <a:solidFill>
                <a:prstClr val="black"/>
              </a:solidFill>
            </a:endParaRPr>
          </a:p>
          <a:p>
            <a:pPr indent="6350" algn="just">
              <a:spcBef>
                <a:spcPts val="300"/>
              </a:spcBef>
              <a:tabLst>
                <a:tab pos="457200" algn="l"/>
                <a:tab pos="863600" algn="l"/>
              </a:tabLst>
            </a:pPr>
            <a:endParaRPr lang="en-US" sz="1200" b="1" dirty="0">
              <a:solidFill>
                <a:srgbClr val="C00000"/>
              </a:solidFill>
            </a:endParaRPr>
          </a:p>
        </p:txBody>
      </p:sp>
      <p:sp>
        <p:nvSpPr>
          <p:cNvPr id="19" name="Rectangle 18"/>
          <p:cNvSpPr/>
          <p:nvPr/>
        </p:nvSpPr>
        <p:spPr>
          <a:xfrm>
            <a:off x="1676400" y="2387084"/>
            <a:ext cx="486030" cy="338554"/>
          </a:xfrm>
          <a:prstGeom prst="rect">
            <a:avLst/>
          </a:prstGeom>
        </p:spPr>
        <p:txBody>
          <a:bodyPr wrap="none">
            <a:spAutoFit/>
          </a:bodyPr>
          <a:lstStyle/>
          <a:p>
            <a:r>
              <a:rPr lang="en-US" sz="1600" dirty="0" smtClean="0">
                <a:solidFill>
                  <a:prstClr val="black"/>
                </a:solidFill>
              </a:rPr>
              <a:t>10y</a:t>
            </a:r>
            <a:endParaRPr lang="en-US" sz="1600" dirty="0">
              <a:solidFill>
                <a:prstClr val="black"/>
              </a:solidFill>
            </a:endParaRPr>
          </a:p>
        </p:txBody>
      </p:sp>
      <p:sp>
        <p:nvSpPr>
          <p:cNvPr id="98" name="Rectangle 97"/>
          <p:cNvSpPr/>
          <p:nvPr/>
        </p:nvSpPr>
        <p:spPr>
          <a:xfrm>
            <a:off x="1475818" y="2387084"/>
            <a:ext cx="333746" cy="338554"/>
          </a:xfrm>
          <a:prstGeom prst="rect">
            <a:avLst/>
          </a:prstGeom>
        </p:spPr>
        <p:txBody>
          <a:bodyPr wrap="none">
            <a:spAutoFit/>
          </a:bodyPr>
          <a:lstStyle/>
          <a:p>
            <a:r>
              <a:rPr lang="en-US" sz="1600" dirty="0">
                <a:solidFill>
                  <a:prstClr val="black"/>
                </a:solidFill>
              </a:rPr>
              <a:t>– </a:t>
            </a:r>
          </a:p>
        </p:txBody>
      </p:sp>
      <p:cxnSp>
        <p:nvCxnSpPr>
          <p:cNvPr id="99" name="Straight Connector 98"/>
          <p:cNvCxnSpPr/>
          <p:nvPr/>
        </p:nvCxnSpPr>
        <p:spPr>
          <a:xfrm>
            <a:off x="4781550" y="1000125"/>
            <a:ext cx="3566160" cy="1588"/>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100" name="Cloud 99"/>
          <p:cNvSpPr/>
          <p:nvPr/>
        </p:nvSpPr>
        <p:spPr>
          <a:xfrm>
            <a:off x="4191000" y="1809750"/>
            <a:ext cx="3810000" cy="2819400"/>
          </a:xfrm>
          <a:prstGeom prst="cloud">
            <a:avLst/>
          </a:prstGeom>
          <a:solidFill>
            <a:schemeClr val="accent5">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rgbClr val="002060"/>
              </a:solidFill>
            </a:endParaRPr>
          </a:p>
        </p:txBody>
      </p:sp>
      <p:graphicFrame>
        <p:nvGraphicFramePr>
          <p:cNvPr id="101" name="Table 100"/>
          <p:cNvGraphicFramePr>
            <a:graphicFrameLocks noGrp="1"/>
          </p:cNvGraphicFramePr>
          <p:nvPr>
            <p:extLst>
              <p:ext uri="{D42A27DB-BD31-4B8C-83A1-F6EECF244321}">
                <p14:modId xmlns:p14="http://schemas.microsoft.com/office/powerpoint/2010/main" val="4041217808"/>
              </p:ext>
            </p:extLst>
          </p:nvPr>
        </p:nvGraphicFramePr>
        <p:xfrm>
          <a:off x="4800601" y="2252970"/>
          <a:ext cx="2362201" cy="1923550"/>
        </p:xfrm>
        <a:graphic>
          <a:graphicData uri="http://schemas.openxmlformats.org/drawingml/2006/table">
            <a:tbl>
              <a:tblPr firstRow="1" bandRow="1">
                <a:tableStyleId>{22838BEF-8BB2-4498-84A7-C5851F593DF1}</a:tableStyleId>
              </a:tblPr>
              <a:tblGrid>
                <a:gridCol w="755870">
                  <a:extLst>
                    <a:ext uri="{9D8B030D-6E8A-4147-A177-3AD203B41FA5}">
                      <a16:colId xmlns:a16="http://schemas.microsoft.com/office/drawing/2014/main" val="20000"/>
                    </a:ext>
                  </a:extLst>
                </a:gridCol>
                <a:gridCol w="691931">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460510">
                <a:tc>
                  <a:txBody>
                    <a:bodyPr/>
                    <a:lstStyle/>
                    <a:p>
                      <a:endParaRPr lang="en-US" sz="1800" dirty="0">
                        <a:ln>
                          <a:solidFill>
                            <a:srgbClr val="FFC000"/>
                          </a:solidFill>
                        </a:ln>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endParaRPr lang="en-US" sz="1800" dirty="0">
                        <a:ln>
                          <a:solidFill>
                            <a:srgbClr val="FFC000"/>
                          </a:solidFill>
                        </a:ln>
                      </a:endParaRPr>
                    </a:p>
                  </a:txBody>
                  <a:tcPr>
                    <a:lnT w="12700" cap="flat" cmpd="sng" algn="ctr">
                      <a:noFill/>
                      <a:prstDash val="solid"/>
                      <a:round/>
                      <a:headEnd type="none" w="med" len="med"/>
                      <a:tailEnd type="none" w="med" len="med"/>
                    </a:lnT>
                  </a:tcPr>
                </a:tc>
                <a:tc>
                  <a:txBody>
                    <a:bodyPr/>
                    <a:lstStyle/>
                    <a:p>
                      <a:endParaRPr lang="en-US" sz="1800" dirty="0">
                        <a:ln>
                          <a:solidFill>
                            <a:srgbClr val="FFC000"/>
                          </a:solidFill>
                        </a:ln>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65760">
                <a:tc>
                  <a:txBody>
                    <a:bodyPr/>
                    <a:lstStyle/>
                    <a:p>
                      <a:endParaRPr lang="en-US" sz="1800" dirty="0">
                        <a:ln>
                          <a:solidFill>
                            <a:srgbClr val="FFC000"/>
                          </a:solidFill>
                        </a:ln>
                      </a:endParaRPr>
                    </a:p>
                  </a:txBody>
                  <a:tcPr>
                    <a:lnL w="12700" cap="flat" cmpd="sng" algn="ctr">
                      <a:noFill/>
                      <a:prstDash val="solid"/>
                      <a:round/>
                      <a:headEnd type="none" w="med" len="med"/>
                      <a:tailEnd type="none" w="med" len="med"/>
                    </a:lnL>
                  </a:tcPr>
                </a:tc>
                <a:tc>
                  <a:txBody>
                    <a:bodyPr/>
                    <a:lstStyle/>
                    <a:p>
                      <a:endParaRPr lang="en-US" sz="1800" dirty="0">
                        <a:ln>
                          <a:solidFill>
                            <a:srgbClr val="FFC000"/>
                          </a:solidFill>
                        </a:ln>
                      </a:endParaRPr>
                    </a:p>
                  </a:txBody>
                  <a:tcPr/>
                </a:tc>
                <a:tc>
                  <a:txBody>
                    <a:bodyPr/>
                    <a:lstStyle/>
                    <a:p>
                      <a:endParaRPr lang="en-US" sz="1800" dirty="0">
                        <a:ln>
                          <a:solidFill>
                            <a:srgbClr val="FFC000"/>
                          </a:solidFill>
                        </a:ln>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365760">
                <a:tc>
                  <a:txBody>
                    <a:bodyPr/>
                    <a:lstStyle/>
                    <a:p>
                      <a:endParaRPr lang="en-US" sz="1800" dirty="0">
                        <a:ln>
                          <a:solidFill>
                            <a:srgbClr val="FFC000"/>
                          </a:solidFill>
                        </a:ln>
                      </a:endParaRPr>
                    </a:p>
                  </a:txBody>
                  <a:tcPr>
                    <a:lnL w="12700" cap="flat" cmpd="sng" algn="ctr">
                      <a:noFill/>
                      <a:prstDash val="solid"/>
                      <a:round/>
                      <a:headEnd type="none" w="med" len="med"/>
                      <a:tailEnd type="none" w="med" len="med"/>
                    </a:lnL>
                  </a:tcPr>
                </a:tc>
                <a:tc>
                  <a:txBody>
                    <a:bodyPr/>
                    <a:lstStyle/>
                    <a:p>
                      <a:endParaRPr lang="en-US" sz="1800" dirty="0">
                        <a:ln>
                          <a:solidFill>
                            <a:srgbClr val="FFC000"/>
                          </a:solidFill>
                        </a:ln>
                      </a:endParaRPr>
                    </a:p>
                  </a:txBody>
                  <a:tcPr/>
                </a:tc>
                <a:tc>
                  <a:txBody>
                    <a:bodyPr/>
                    <a:lstStyle/>
                    <a:p>
                      <a:endParaRPr lang="en-US" sz="1800" dirty="0">
                        <a:ln>
                          <a:solidFill>
                            <a:srgbClr val="FFC000"/>
                          </a:solidFill>
                        </a:ln>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365760">
                <a:tc>
                  <a:txBody>
                    <a:bodyPr/>
                    <a:lstStyle/>
                    <a:p>
                      <a:endParaRPr lang="en-US" sz="1800" dirty="0">
                        <a:ln>
                          <a:solidFill>
                            <a:srgbClr val="FFC000"/>
                          </a:solidFill>
                        </a:ln>
                      </a:endParaRPr>
                    </a:p>
                  </a:txBody>
                  <a:tcPr>
                    <a:lnL w="12700" cap="flat" cmpd="sng" algn="ctr">
                      <a:noFill/>
                      <a:prstDash val="solid"/>
                      <a:round/>
                      <a:headEnd type="none" w="med" len="med"/>
                      <a:tailEnd type="none" w="med" len="med"/>
                    </a:lnL>
                  </a:tcPr>
                </a:tc>
                <a:tc>
                  <a:txBody>
                    <a:bodyPr/>
                    <a:lstStyle/>
                    <a:p>
                      <a:endParaRPr lang="en-US" sz="1800">
                        <a:ln>
                          <a:solidFill>
                            <a:srgbClr val="FFC000"/>
                          </a:solidFill>
                        </a:ln>
                      </a:endParaRPr>
                    </a:p>
                  </a:txBody>
                  <a:tcPr/>
                </a:tc>
                <a:tc>
                  <a:txBody>
                    <a:bodyPr/>
                    <a:lstStyle/>
                    <a:p>
                      <a:endParaRPr lang="en-US" sz="1800">
                        <a:ln>
                          <a:solidFill>
                            <a:srgbClr val="FFC000"/>
                          </a:solidFill>
                        </a:ln>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365760">
                <a:tc>
                  <a:txBody>
                    <a:bodyPr/>
                    <a:lstStyle/>
                    <a:p>
                      <a:endParaRPr lang="en-US" sz="1800" dirty="0">
                        <a:ln>
                          <a:solidFill>
                            <a:srgbClr val="FFC000"/>
                          </a:solidFill>
                        </a:ln>
                      </a:endParaRP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endParaRPr lang="en-US" sz="1800" dirty="0">
                        <a:ln>
                          <a:solidFill>
                            <a:srgbClr val="FFC000"/>
                          </a:solidFill>
                        </a:ln>
                      </a:endParaRPr>
                    </a:p>
                  </a:txBody>
                  <a:tcPr>
                    <a:lnB w="12700" cap="flat" cmpd="sng" algn="ctr">
                      <a:noFill/>
                      <a:prstDash val="solid"/>
                      <a:round/>
                      <a:headEnd type="none" w="med" len="med"/>
                      <a:tailEnd type="none" w="med" len="med"/>
                    </a:lnB>
                  </a:tcPr>
                </a:tc>
                <a:tc>
                  <a:txBody>
                    <a:bodyPr/>
                    <a:lstStyle/>
                    <a:p>
                      <a:endParaRPr lang="en-US" sz="1800" dirty="0">
                        <a:ln>
                          <a:solidFill>
                            <a:srgbClr val="FFC000"/>
                          </a:solidFill>
                        </a:ln>
                      </a:endParaRP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02" name="Rectangle 101"/>
          <p:cNvSpPr/>
          <p:nvPr/>
        </p:nvSpPr>
        <p:spPr>
          <a:xfrm>
            <a:off x="4711938" y="2209033"/>
            <a:ext cx="945244" cy="500137"/>
          </a:xfrm>
          <a:prstGeom prst="rect">
            <a:avLst/>
          </a:prstGeom>
        </p:spPr>
        <p:txBody>
          <a:bodyPr wrap="square">
            <a:spAutoFit/>
          </a:bodyPr>
          <a:lstStyle/>
          <a:p>
            <a:pPr indent="6350" algn="ctr">
              <a:spcBef>
                <a:spcPts val="300"/>
              </a:spcBef>
              <a:tabLst>
                <a:tab pos="457200" algn="l"/>
                <a:tab pos="863600" algn="l"/>
              </a:tabLst>
            </a:pPr>
            <a:r>
              <a:rPr lang="en-US" sz="1200" b="1" dirty="0" smtClean="0">
                <a:solidFill>
                  <a:prstClr val="black"/>
                </a:solidFill>
              </a:rPr>
              <a:t>Absent</a:t>
            </a:r>
          </a:p>
          <a:p>
            <a:pPr indent="6350" algn="ctr">
              <a:spcBef>
                <a:spcPts val="300"/>
              </a:spcBef>
              <a:tabLst>
                <a:tab pos="457200" algn="l"/>
                <a:tab pos="863600" algn="l"/>
              </a:tabLst>
            </a:pPr>
            <a:r>
              <a:rPr lang="en-US" sz="1200" b="1" dirty="0" smtClean="0">
                <a:solidFill>
                  <a:prstClr val="black"/>
                </a:solidFill>
              </a:rPr>
              <a:t>Days</a:t>
            </a:r>
            <a:endParaRPr lang="en-US" sz="1200" b="1" dirty="0">
              <a:solidFill>
                <a:srgbClr val="C00000"/>
              </a:solidFill>
            </a:endParaRPr>
          </a:p>
        </p:txBody>
      </p:sp>
      <p:sp>
        <p:nvSpPr>
          <p:cNvPr id="103" name="Rectangle 102"/>
          <p:cNvSpPr/>
          <p:nvPr/>
        </p:nvSpPr>
        <p:spPr>
          <a:xfrm>
            <a:off x="4994984" y="2741282"/>
            <a:ext cx="233362" cy="276999"/>
          </a:xfrm>
          <a:prstGeom prst="rect">
            <a:avLst/>
          </a:prstGeom>
        </p:spPr>
        <p:txBody>
          <a:bodyPr wrap="square">
            <a:spAutoFit/>
          </a:bodyPr>
          <a:lstStyle/>
          <a:p>
            <a:pPr indent="6350" algn="just">
              <a:spcBef>
                <a:spcPts val="300"/>
              </a:spcBef>
              <a:tabLst>
                <a:tab pos="457200" algn="l"/>
                <a:tab pos="863600" algn="l"/>
              </a:tabLst>
            </a:pPr>
            <a:r>
              <a:rPr lang="en-US" sz="1200" b="1" dirty="0" smtClean="0">
                <a:solidFill>
                  <a:prstClr val="black"/>
                </a:solidFill>
              </a:rPr>
              <a:t>2</a:t>
            </a:r>
            <a:endParaRPr lang="en-US" sz="1200" b="1" dirty="0">
              <a:solidFill>
                <a:srgbClr val="C00000"/>
              </a:solidFill>
            </a:endParaRPr>
          </a:p>
        </p:txBody>
      </p:sp>
      <p:sp>
        <p:nvSpPr>
          <p:cNvPr id="104" name="Rectangle 103"/>
          <p:cNvSpPr/>
          <p:nvPr/>
        </p:nvSpPr>
        <p:spPr>
          <a:xfrm>
            <a:off x="4999860" y="3113601"/>
            <a:ext cx="223611" cy="276999"/>
          </a:xfrm>
          <a:prstGeom prst="rect">
            <a:avLst/>
          </a:prstGeom>
        </p:spPr>
        <p:txBody>
          <a:bodyPr wrap="square">
            <a:spAutoFit/>
          </a:bodyPr>
          <a:lstStyle/>
          <a:p>
            <a:pPr indent="6350" algn="just">
              <a:spcBef>
                <a:spcPts val="300"/>
              </a:spcBef>
              <a:tabLst>
                <a:tab pos="457200" algn="l"/>
                <a:tab pos="863600" algn="l"/>
              </a:tabLst>
            </a:pPr>
            <a:r>
              <a:rPr lang="en-US" sz="1200" b="1" dirty="0" smtClean="0">
                <a:solidFill>
                  <a:prstClr val="black"/>
                </a:solidFill>
              </a:rPr>
              <a:t>5</a:t>
            </a:r>
            <a:endParaRPr lang="en-US" sz="1200" b="1" dirty="0">
              <a:solidFill>
                <a:srgbClr val="C00000"/>
              </a:solidFill>
            </a:endParaRPr>
          </a:p>
        </p:txBody>
      </p:sp>
      <p:sp>
        <p:nvSpPr>
          <p:cNvPr id="105" name="Rectangle 104"/>
          <p:cNvSpPr/>
          <p:nvPr/>
        </p:nvSpPr>
        <p:spPr>
          <a:xfrm>
            <a:off x="4999860" y="3488053"/>
            <a:ext cx="223611" cy="276999"/>
          </a:xfrm>
          <a:prstGeom prst="rect">
            <a:avLst/>
          </a:prstGeom>
        </p:spPr>
        <p:txBody>
          <a:bodyPr wrap="square">
            <a:spAutoFit/>
          </a:bodyPr>
          <a:lstStyle/>
          <a:p>
            <a:pPr indent="6350" algn="just">
              <a:spcBef>
                <a:spcPts val="300"/>
              </a:spcBef>
              <a:tabLst>
                <a:tab pos="457200" algn="l"/>
                <a:tab pos="863600" algn="l"/>
              </a:tabLst>
            </a:pPr>
            <a:r>
              <a:rPr lang="en-US" sz="1200" b="1" dirty="0">
                <a:solidFill>
                  <a:prstClr val="black"/>
                </a:solidFill>
              </a:rPr>
              <a:t>8</a:t>
            </a:r>
            <a:endParaRPr lang="en-US" sz="1200" b="1" dirty="0">
              <a:solidFill>
                <a:srgbClr val="C00000"/>
              </a:solidFill>
            </a:endParaRPr>
          </a:p>
        </p:txBody>
      </p:sp>
      <p:sp>
        <p:nvSpPr>
          <p:cNvPr id="106" name="Rectangle 105"/>
          <p:cNvSpPr/>
          <p:nvPr/>
        </p:nvSpPr>
        <p:spPr>
          <a:xfrm>
            <a:off x="4998528" y="3812206"/>
            <a:ext cx="226275" cy="276999"/>
          </a:xfrm>
          <a:prstGeom prst="rect">
            <a:avLst/>
          </a:prstGeom>
        </p:spPr>
        <p:txBody>
          <a:bodyPr wrap="square">
            <a:spAutoFit/>
          </a:bodyPr>
          <a:lstStyle/>
          <a:p>
            <a:pPr indent="6350" algn="just">
              <a:spcBef>
                <a:spcPts val="300"/>
              </a:spcBef>
              <a:tabLst>
                <a:tab pos="457200" algn="l"/>
                <a:tab pos="863600" algn="l"/>
              </a:tabLst>
            </a:pPr>
            <a:r>
              <a:rPr lang="en-US" sz="1200" b="1" dirty="0" smtClean="0">
                <a:solidFill>
                  <a:prstClr val="black"/>
                </a:solidFill>
              </a:rPr>
              <a:t>y</a:t>
            </a:r>
            <a:endParaRPr lang="en-US" sz="1200" b="1" dirty="0">
              <a:solidFill>
                <a:srgbClr val="C00000"/>
              </a:solidFill>
            </a:endParaRPr>
          </a:p>
        </p:txBody>
      </p:sp>
      <p:sp>
        <p:nvSpPr>
          <p:cNvPr id="107" name="Rectangle 106"/>
          <p:cNvSpPr/>
          <p:nvPr/>
        </p:nvSpPr>
        <p:spPr>
          <a:xfrm>
            <a:off x="5105400" y="2208253"/>
            <a:ext cx="1631044" cy="500137"/>
          </a:xfrm>
          <a:prstGeom prst="rect">
            <a:avLst/>
          </a:prstGeom>
        </p:spPr>
        <p:txBody>
          <a:bodyPr wrap="square">
            <a:spAutoFit/>
          </a:bodyPr>
          <a:lstStyle/>
          <a:p>
            <a:pPr indent="6350" algn="ctr">
              <a:spcBef>
                <a:spcPts val="300"/>
              </a:spcBef>
              <a:tabLst>
                <a:tab pos="457200" algn="l"/>
                <a:tab pos="863600" algn="l"/>
              </a:tabLst>
            </a:pPr>
            <a:r>
              <a:rPr lang="en-US" sz="1200" b="1" dirty="0" smtClean="0">
                <a:solidFill>
                  <a:prstClr val="black"/>
                </a:solidFill>
              </a:rPr>
              <a:t>Fine</a:t>
            </a:r>
          </a:p>
          <a:p>
            <a:pPr indent="6350" algn="ctr">
              <a:spcBef>
                <a:spcPts val="300"/>
              </a:spcBef>
              <a:tabLst>
                <a:tab pos="457200" algn="l"/>
                <a:tab pos="863600" algn="l"/>
              </a:tabLst>
            </a:pPr>
            <a:r>
              <a:rPr lang="en-US" sz="1200" b="1" dirty="0" smtClean="0">
                <a:solidFill>
                  <a:prstClr val="black"/>
                </a:solidFill>
              </a:rPr>
              <a:t> Per Day</a:t>
            </a:r>
            <a:endParaRPr lang="en-US" sz="1200" b="1" dirty="0">
              <a:solidFill>
                <a:srgbClr val="C00000"/>
              </a:solidFill>
            </a:endParaRPr>
          </a:p>
        </p:txBody>
      </p:sp>
      <p:sp>
        <p:nvSpPr>
          <p:cNvPr id="108" name="Rectangle 107"/>
          <p:cNvSpPr/>
          <p:nvPr/>
        </p:nvSpPr>
        <p:spPr>
          <a:xfrm>
            <a:off x="5710934" y="2741282"/>
            <a:ext cx="382517" cy="276999"/>
          </a:xfrm>
          <a:prstGeom prst="rect">
            <a:avLst/>
          </a:prstGeom>
        </p:spPr>
        <p:txBody>
          <a:bodyPr wrap="square">
            <a:spAutoFit/>
          </a:bodyPr>
          <a:lstStyle/>
          <a:p>
            <a:pPr indent="6350" algn="just">
              <a:spcBef>
                <a:spcPts val="300"/>
              </a:spcBef>
              <a:tabLst>
                <a:tab pos="457200" algn="l"/>
                <a:tab pos="863600" algn="l"/>
              </a:tabLst>
            </a:pPr>
            <a:r>
              <a:rPr lang="en-US" sz="1200" b="1" dirty="0" smtClean="0">
                <a:solidFill>
                  <a:prstClr val="black"/>
                </a:solidFill>
              </a:rPr>
              <a:t>10</a:t>
            </a:r>
            <a:endParaRPr lang="en-US" sz="1200" b="1" dirty="0">
              <a:solidFill>
                <a:srgbClr val="C00000"/>
              </a:solidFill>
            </a:endParaRPr>
          </a:p>
        </p:txBody>
      </p:sp>
      <p:sp>
        <p:nvSpPr>
          <p:cNvPr id="109" name="Rectangle 108"/>
          <p:cNvSpPr/>
          <p:nvPr/>
        </p:nvSpPr>
        <p:spPr>
          <a:xfrm>
            <a:off x="5709287" y="3170978"/>
            <a:ext cx="385806" cy="276999"/>
          </a:xfrm>
          <a:prstGeom prst="rect">
            <a:avLst/>
          </a:prstGeom>
        </p:spPr>
        <p:txBody>
          <a:bodyPr wrap="square">
            <a:spAutoFit/>
          </a:bodyPr>
          <a:lstStyle/>
          <a:p>
            <a:pPr indent="6350" algn="just">
              <a:spcBef>
                <a:spcPts val="300"/>
              </a:spcBef>
              <a:tabLst>
                <a:tab pos="457200" algn="l"/>
                <a:tab pos="863600" algn="l"/>
              </a:tabLst>
            </a:pPr>
            <a:r>
              <a:rPr lang="en-US" sz="1200" b="1" dirty="0" smtClean="0">
                <a:solidFill>
                  <a:prstClr val="black"/>
                </a:solidFill>
              </a:rPr>
              <a:t>10</a:t>
            </a:r>
            <a:endParaRPr lang="en-US" sz="1200" b="1" dirty="0">
              <a:solidFill>
                <a:srgbClr val="C00000"/>
              </a:solidFill>
            </a:endParaRPr>
          </a:p>
        </p:txBody>
      </p:sp>
      <p:sp>
        <p:nvSpPr>
          <p:cNvPr id="110" name="Rectangle 109"/>
          <p:cNvSpPr/>
          <p:nvPr/>
        </p:nvSpPr>
        <p:spPr>
          <a:xfrm>
            <a:off x="5709287" y="3545430"/>
            <a:ext cx="385806" cy="276999"/>
          </a:xfrm>
          <a:prstGeom prst="rect">
            <a:avLst/>
          </a:prstGeom>
        </p:spPr>
        <p:txBody>
          <a:bodyPr wrap="square">
            <a:spAutoFit/>
          </a:bodyPr>
          <a:lstStyle/>
          <a:p>
            <a:pPr indent="6350" algn="just">
              <a:spcBef>
                <a:spcPts val="300"/>
              </a:spcBef>
              <a:tabLst>
                <a:tab pos="457200" algn="l"/>
                <a:tab pos="863600" algn="l"/>
              </a:tabLst>
            </a:pPr>
            <a:r>
              <a:rPr lang="en-US" sz="1200" b="1" dirty="0" smtClean="0">
                <a:solidFill>
                  <a:prstClr val="black"/>
                </a:solidFill>
              </a:rPr>
              <a:t>10</a:t>
            </a:r>
            <a:endParaRPr lang="en-US" sz="1200" b="1" dirty="0">
              <a:solidFill>
                <a:srgbClr val="C00000"/>
              </a:solidFill>
            </a:endParaRPr>
          </a:p>
        </p:txBody>
      </p:sp>
      <p:sp>
        <p:nvSpPr>
          <p:cNvPr id="111" name="Rectangle 110"/>
          <p:cNvSpPr/>
          <p:nvPr/>
        </p:nvSpPr>
        <p:spPr>
          <a:xfrm>
            <a:off x="5708380" y="3869583"/>
            <a:ext cx="387620" cy="276999"/>
          </a:xfrm>
          <a:prstGeom prst="rect">
            <a:avLst/>
          </a:prstGeom>
        </p:spPr>
        <p:txBody>
          <a:bodyPr wrap="square">
            <a:spAutoFit/>
          </a:bodyPr>
          <a:lstStyle/>
          <a:p>
            <a:pPr indent="6350" algn="just">
              <a:spcBef>
                <a:spcPts val="300"/>
              </a:spcBef>
              <a:tabLst>
                <a:tab pos="457200" algn="l"/>
                <a:tab pos="863600" algn="l"/>
              </a:tabLst>
            </a:pPr>
            <a:r>
              <a:rPr lang="en-US" sz="1200" b="1" dirty="0" smtClean="0">
                <a:solidFill>
                  <a:prstClr val="black"/>
                </a:solidFill>
              </a:rPr>
              <a:t>10</a:t>
            </a:r>
            <a:endParaRPr lang="en-US" sz="1200" b="1" dirty="0">
              <a:solidFill>
                <a:srgbClr val="C00000"/>
              </a:solidFill>
            </a:endParaRPr>
          </a:p>
        </p:txBody>
      </p:sp>
      <p:sp>
        <p:nvSpPr>
          <p:cNvPr id="112" name="Rectangle 111"/>
          <p:cNvSpPr/>
          <p:nvPr/>
        </p:nvSpPr>
        <p:spPr>
          <a:xfrm>
            <a:off x="6096000" y="2181469"/>
            <a:ext cx="1402444" cy="500137"/>
          </a:xfrm>
          <a:prstGeom prst="rect">
            <a:avLst/>
          </a:prstGeom>
        </p:spPr>
        <p:txBody>
          <a:bodyPr wrap="square">
            <a:spAutoFit/>
          </a:bodyPr>
          <a:lstStyle/>
          <a:p>
            <a:pPr indent="6350" algn="ctr">
              <a:spcBef>
                <a:spcPts val="300"/>
              </a:spcBef>
              <a:tabLst>
                <a:tab pos="457200" algn="l"/>
                <a:tab pos="863600" algn="l"/>
              </a:tabLst>
            </a:pPr>
            <a:r>
              <a:rPr lang="en-US" sz="1200" b="1" dirty="0" smtClean="0">
                <a:solidFill>
                  <a:prstClr val="black"/>
                </a:solidFill>
              </a:rPr>
              <a:t>Total Fine </a:t>
            </a:r>
          </a:p>
          <a:p>
            <a:pPr indent="6350" algn="ctr">
              <a:spcBef>
                <a:spcPts val="300"/>
              </a:spcBef>
              <a:tabLst>
                <a:tab pos="457200" algn="l"/>
                <a:tab pos="863600" algn="l"/>
              </a:tabLst>
            </a:pPr>
            <a:r>
              <a:rPr lang="en-US" sz="1200" b="1" dirty="0" smtClean="0">
                <a:solidFill>
                  <a:prstClr val="black"/>
                </a:solidFill>
              </a:rPr>
              <a:t>Paid</a:t>
            </a:r>
          </a:p>
        </p:txBody>
      </p:sp>
      <p:sp>
        <p:nvSpPr>
          <p:cNvPr id="113" name="Rectangle 112"/>
          <p:cNvSpPr/>
          <p:nvPr/>
        </p:nvSpPr>
        <p:spPr>
          <a:xfrm>
            <a:off x="6357785" y="2741282"/>
            <a:ext cx="652617" cy="276999"/>
          </a:xfrm>
          <a:prstGeom prst="rect">
            <a:avLst/>
          </a:prstGeom>
        </p:spPr>
        <p:txBody>
          <a:bodyPr wrap="square">
            <a:spAutoFit/>
          </a:bodyPr>
          <a:lstStyle/>
          <a:p>
            <a:pPr indent="6350" algn="just">
              <a:spcBef>
                <a:spcPts val="300"/>
              </a:spcBef>
              <a:tabLst>
                <a:tab pos="457200" algn="l"/>
                <a:tab pos="863600" algn="l"/>
              </a:tabLst>
            </a:pPr>
            <a:r>
              <a:rPr lang="en-US" sz="1200" b="1" dirty="0" smtClean="0">
                <a:solidFill>
                  <a:prstClr val="black"/>
                </a:solidFill>
              </a:rPr>
              <a:t>2  ×  10</a:t>
            </a:r>
            <a:endParaRPr lang="en-US" sz="1200" b="1" dirty="0">
              <a:solidFill>
                <a:srgbClr val="C00000"/>
              </a:solidFill>
            </a:endParaRPr>
          </a:p>
        </p:txBody>
      </p:sp>
      <p:sp>
        <p:nvSpPr>
          <p:cNvPr id="114" name="Rectangle 113"/>
          <p:cNvSpPr/>
          <p:nvPr/>
        </p:nvSpPr>
        <p:spPr>
          <a:xfrm>
            <a:off x="6357785" y="3144194"/>
            <a:ext cx="728817" cy="276999"/>
          </a:xfrm>
          <a:prstGeom prst="rect">
            <a:avLst/>
          </a:prstGeom>
        </p:spPr>
        <p:txBody>
          <a:bodyPr wrap="square">
            <a:spAutoFit/>
          </a:bodyPr>
          <a:lstStyle/>
          <a:p>
            <a:pPr indent="6350" algn="just">
              <a:spcBef>
                <a:spcPts val="300"/>
              </a:spcBef>
              <a:tabLst>
                <a:tab pos="457200" algn="l"/>
                <a:tab pos="863600" algn="l"/>
              </a:tabLst>
            </a:pPr>
            <a:r>
              <a:rPr lang="en-US" sz="1200" b="1" dirty="0">
                <a:solidFill>
                  <a:prstClr val="black"/>
                </a:solidFill>
              </a:rPr>
              <a:t>5</a:t>
            </a:r>
            <a:r>
              <a:rPr lang="en-US" sz="1200" b="1" dirty="0" smtClean="0">
                <a:solidFill>
                  <a:prstClr val="black"/>
                </a:solidFill>
              </a:rPr>
              <a:t>  ×  10</a:t>
            </a:r>
            <a:endParaRPr lang="en-US" sz="1200" b="1" dirty="0">
              <a:solidFill>
                <a:srgbClr val="C00000"/>
              </a:solidFill>
            </a:endParaRPr>
          </a:p>
        </p:txBody>
      </p:sp>
      <p:sp>
        <p:nvSpPr>
          <p:cNvPr id="115" name="Rectangle 114"/>
          <p:cNvSpPr/>
          <p:nvPr/>
        </p:nvSpPr>
        <p:spPr>
          <a:xfrm>
            <a:off x="6357785" y="3518646"/>
            <a:ext cx="652617" cy="276999"/>
          </a:xfrm>
          <a:prstGeom prst="rect">
            <a:avLst/>
          </a:prstGeom>
        </p:spPr>
        <p:txBody>
          <a:bodyPr wrap="square">
            <a:spAutoFit/>
          </a:bodyPr>
          <a:lstStyle/>
          <a:p>
            <a:pPr indent="6350" algn="just">
              <a:spcBef>
                <a:spcPts val="300"/>
              </a:spcBef>
              <a:tabLst>
                <a:tab pos="457200" algn="l"/>
                <a:tab pos="863600" algn="l"/>
              </a:tabLst>
            </a:pPr>
            <a:r>
              <a:rPr lang="en-US" sz="1200" b="1" dirty="0">
                <a:solidFill>
                  <a:prstClr val="black"/>
                </a:solidFill>
              </a:rPr>
              <a:t>8</a:t>
            </a:r>
            <a:r>
              <a:rPr lang="en-US" sz="1200" b="1" dirty="0" smtClean="0">
                <a:solidFill>
                  <a:prstClr val="black"/>
                </a:solidFill>
              </a:rPr>
              <a:t>  ×  10</a:t>
            </a:r>
            <a:endParaRPr lang="en-US" sz="1200" b="1" dirty="0">
              <a:solidFill>
                <a:srgbClr val="C00000"/>
              </a:solidFill>
            </a:endParaRPr>
          </a:p>
        </p:txBody>
      </p:sp>
      <p:sp>
        <p:nvSpPr>
          <p:cNvPr id="116" name="Rectangle 115"/>
          <p:cNvSpPr/>
          <p:nvPr/>
        </p:nvSpPr>
        <p:spPr>
          <a:xfrm>
            <a:off x="6357785" y="3869583"/>
            <a:ext cx="728817" cy="276999"/>
          </a:xfrm>
          <a:prstGeom prst="rect">
            <a:avLst/>
          </a:prstGeom>
        </p:spPr>
        <p:txBody>
          <a:bodyPr wrap="square">
            <a:spAutoFit/>
          </a:bodyPr>
          <a:lstStyle/>
          <a:p>
            <a:pPr indent="6350" algn="just">
              <a:spcBef>
                <a:spcPts val="300"/>
              </a:spcBef>
              <a:tabLst>
                <a:tab pos="457200" algn="l"/>
                <a:tab pos="863600" algn="l"/>
              </a:tabLst>
            </a:pPr>
            <a:r>
              <a:rPr lang="en-US" sz="1200" b="1" dirty="0" smtClean="0">
                <a:solidFill>
                  <a:prstClr val="black"/>
                </a:solidFill>
              </a:rPr>
              <a:t>y  ×  10</a:t>
            </a:r>
            <a:endParaRPr lang="en-US" sz="1200" dirty="0">
              <a:solidFill>
                <a:prstClr val="black"/>
              </a:solidFill>
            </a:endParaRPr>
          </a:p>
        </p:txBody>
      </p:sp>
      <p:sp>
        <p:nvSpPr>
          <p:cNvPr id="118" name="Cloud Callout 117"/>
          <p:cNvSpPr/>
          <p:nvPr/>
        </p:nvSpPr>
        <p:spPr>
          <a:xfrm>
            <a:off x="4797609" y="2343150"/>
            <a:ext cx="2974793" cy="1219200"/>
          </a:xfrm>
          <a:prstGeom prst="cloudCallout">
            <a:avLst>
              <a:gd name="adj1" fmla="val -85286"/>
              <a:gd name="adj2" fmla="val 87390"/>
            </a:avLst>
          </a:prstGeom>
          <a:solidFill>
            <a:schemeClr val="accent5">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Total salary received is </a:t>
            </a:r>
            <a:r>
              <a:rPr lang="en-US" sz="1600" b="1" dirty="0" err="1" smtClean="0">
                <a:solidFill>
                  <a:srgbClr val="002060"/>
                </a:solidFill>
              </a:rPr>
              <a:t>Rs</a:t>
            </a:r>
            <a:r>
              <a:rPr lang="en-US" sz="1600" b="1" dirty="0" smtClean="0">
                <a:solidFill>
                  <a:srgbClr val="002060"/>
                </a:solidFill>
              </a:rPr>
              <a:t> 1900</a:t>
            </a:r>
            <a:endParaRPr lang="en-US" sz="1600" b="1" dirty="0">
              <a:solidFill>
                <a:srgbClr val="002060"/>
              </a:solidFill>
            </a:endParaRPr>
          </a:p>
        </p:txBody>
      </p:sp>
      <p:sp>
        <p:nvSpPr>
          <p:cNvPr id="120" name="Rectangle 119"/>
          <p:cNvSpPr/>
          <p:nvPr/>
        </p:nvSpPr>
        <p:spPr>
          <a:xfrm>
            <a:off x="3275622" y="2387084"/>
            <a:ext cx="689612" cy="338554"/>
          </a:xfrm>
          <a:prstGeom prst="rect">
            <a:avLst/>
          </a:prstGeom>
        </p:spPr>
        <p:txBody>
          <a:bodyPr wrap="none">
            <a:spAutoFit/>
          </a:bodyPr>
          <a:lstStyle/>
          <a:p>
            <a:r>
              <a:rPr lang="en-US" sz="1600" b="1" dirty="0">
                <a:solidFill>
                  <a:srgbClr val="7030A0"/>
                </a:solidFill>
              </a:rPr>
              <a:t>......(</a:t>
            </a:r>
            <a:r>
              <a:rPr lang="en-US" sz="1600" b="1" dirty="0" err="1">
                <a:solidFill>
                  <a:srgbClr val="7030A0"/>
                </a:solidFill>
              </a:rPr>
              <a:t>i</a:t>
            </a:r>
            <a:r>
              <a:rPr lang="en-US" sz="1600" b="1" dirty="0">
                <a:solidFill>
                  <a:srgbClr val="7030A0"/>
                </a:solidFill>
              </a:rPr>
              <a:t>)</a:t>
            </a:r>
          </a:p>
        </p:txBody>
      </p:sp>
      <p:sp>
        <p:nvSpPr>
          <p:cNvPr id="121" name="Cloud Callout 120"/>
          <p:cNvSpPr/>
          <p:nvPr/>
        </p:nvSpPr>
        <p:spPr>
          <a:xfrm>
            <a:off x="3657600" y="2071714"/>
            <a:ext cx="5029200" cy="1693337"/>
          </a:xfrm>
          <a:prstGeom prst="cloudCallout">
            <a:avLst>
              <a:gd name="adj1" fmla="val -85286"/>
              <a:gd name="adj2" fmla="val 87390"/>
            </a:avLst>
          </a:prstGeom>
          <a:solidFill>
            <a:schemeClr val="accent5">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Total salary = </a:t>
            </a:r>
          </a:p>
          <a:p>
            <a:pPr algn="ctr"/>
            <a:r>
              <a:rPr lang="en-US" sz="1600" b="1" dirty="0" smtClean="0">
                <a:solidFill>
                  <a:srgbClr val="002060"/>
                </a:solidFill>
              </a:rPr>
              <a:t>amount received  – total fine paid</a:t>
            </a:r>
            <a:endParaRPr lang="en-US" sz="1600" b="1" dirty="0">
              <a:solidFill>
                <a:srgbClr val="002060"/>
              </a:solidFill>
            </a:endParaRPr>
          </a:p>
        </p:txBody>
      </p:sp>
      <p:cxnSp>
        <p:nvCxnSpPr>
          <p:cNvPr id="122" name="Straight Connector 121"/>
          <p:cNvCxnSpPr/>
          <p:nvPr/>
        </p:nvCxnSpPr>
        <p:spPr>
          <a:xfrm>
            <a:off x="4571818" y="3122613"/>
            <a:ext cx="1463040" cy="1588"/>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123" name="Straight Connector 122"/>
          <p:cNvCxnSpPr/>
          <p:nvPr/>
        </p:nvCxnSpPr>
        <p:spPr>
          <a:xfrm>
            <a:off x="1066800" y="2657475"/>
            <a:ext cx="457200" cy="1588"/>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124" name="Straight Connector 123"/>
          <p:cNvCxnSpPr/>
          <p:nvPr/>
        </p:nvCxnSpPr>
        <p:spPr>
          <a:xfrm>
            <a:off x="6156960" y="3105150"/>
            <a:ext cx="1280160" cy="1588"/>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125" name="Straight Connector 124"/>
          <p:cNvCxnSpPr/>
          <p:nvPr/>
        </p:nvCxnSpPr>
        <p:spPr>
          <a:xfrm>
            <a:off x="1701165" y="2667000"/>
            <a:ext cx="457200" cy="1588"/>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126" name="Rectangle 125"/>
          <p:cNvSpPr/>
          <p:nvPr/>
        </p:nvSpPr>
        <p:spPr>
          <a:xfrm>
            <a:off x="6042479" y="2918381"/>
            <a:ext cx="188188" cy="204232"/>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7" name="Rectangle 126"/>
          <p:cNvSpPr/>
          <p:nvPr/>
        </p:nvSpPr>
        <p:spPr>
          <a:xfrm>
            <a:off x="1524000" y="2458976"/>
            <a:ext cx="188188" cy="204232"/>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28" name="Straight Connector 127"/>
          <p:cNvCxnSpPr/>
          <p:nvPr/>
        </p:nvCxnSpPr>
        <p:spPr>
          <a:xfrm>
            <a:off x="1066800" y="1300101"/>
            <a:ext cx="2377440" cy="1588"/>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129" name="Cloud 128"/>
          <p:cNvSpPr/>
          <p:nvPr/>
        </p:nvSpPr>
        <p:spPr>
          <a:xfrm>
            <a:off x="2664009" y="2495550"/>
            <a:ext cx="2974793" cy="1219200"/>
          </a:xfrm>
          <a:prstGeom prst="cloud">
            <a:avLst/>
          </a:prstGeom>
          <a:solidFill>
            <a:schemeClr val="accent5">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In this sum we are talking about </a:t>
            </a:r>
            <a:r>
              <a:rPr lang="en-US" sz="1600" b="1" dirty="0" err="1" smtClean="0">
                <a:solidFill>
                  <a:srgbClr val="002060"/>
                </a:solidFill>
              </a:rPr>
              <a:t>april</a:t>
            </a:r>
            <a:r>
              <a:rPr lang="en-US" sz="1600" b="1" dirty="0" smtClean="0">
                <a:solidFill>
                  <a:srgbClr val="002060"/>
                </a:solidFill>
              </a:rPr>
              <a:t> month</a:t>
            </a:r>
            <a:endParaRPr lang="en-US" sz="1600" b="1" dirty="0">
              <a:solidFill>
                <a:srgbClr val="002060"/>
              </a:solidFill>
            </a:endParaRPr>
          </a:p>
        </p:txBody>
      </p:sp>
      <p:sp>
        <p:nvSpPr>
          <p:cNvPr id="130" name="Cloud 129"/>
          <p:cNvSpPr/>
          <p:nvPr/>
        </p:nvSpPr>
        <p:spPr>
          <a:xfrm>
            <a:off x="2816409" y="2647950"/>
            <a:ext cx="2974793" cy="1219200"/>
          </a:xfrm>
          <a:prstGeom prst="cloud">
            <a:avLst/>
          </a:prstGeom>
          <a:solidFill>
            <a:schemeClr val="accent5">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April has how many days?</a:t>
            </a:r>
            <a:endParaRPr lang="en-US" sz="1600" b="1" dirty="0">
              <a:solidFill>
                <a:srgbClr val="002060"/>
              </a:solidFill>
            </a:endParaRPr>
          </a:p>
        </p:txBody>
      </p:sp>
      <p:sp>
        <p:nvSpPr>
          <p:cNvPr id="131" name="Cloud 130"/>
          <p:cNvSpPr/>
          <p:nvPr/>
        </p:nvSpPr>
        <p:spPr>
          <a:xfrm>
            <a:off x="2968809" y="2800350"/>
            <a:ext cx="2974793" cy="1219200"/>
          </a:xfrm>
          <a:prstGeom prst="cloud">
            <a:avLst/>
          </a:prstGeom>
          <a:solidFill>
            <a:schemeClr val="accent5">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30 days…</a:t>
            </a:r>
            <a:r>
              <a:rPr lang="en-US" sz="1600" b="1" dirty="0" err="1" smtClean="0">
                <a:solidFill>
                  <a:srgbClr val="002060"/>
                </a:solidFill>
              </a:rPr>
              <a:t>ie</a:t>
            </a:r>
            <a:r>
              <a:rPr lang="en-US" sz="1600" b="1" dirty="0" smtClean="0">
                <a:solidFill>
                  <a:srgbClr val="002060"/>
                </a:solidFill>
              </a:rPr>
              <a:t>  total of present and absent days should be altogether 30</a:t>
            </a:r>
            <a:endParaRPr lang="en-US" sz="1600" b="1" dirty="0">
              <a:solidFill>
                <a:srgbClr val="002060"/>
              </a:solidFill>
            </a:endParaRPr>
          </a:p>
        </p:txBody>
      </p:sp>
      <p:cxnSp>
        <p:nvCxnSpPr>
          <p:cNvPr id="132" name="Straight Connector 131"/>
          <p:cNvCxnSpPr/>
          <p:nvPr/>
        </p:nvCxnSpPr>
        <p:spPr>
          <a:xfrm>
            <a:off x="3503506" y="3366027"/>
            <a:ext cx="731520" cy="1588"/>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133" name="Rectangle 132"/>
          <p:cNvSpPr/>
          <p:nvPr/>
        </p:nvSpPr>
        <p:spPr>
          <a:xfrm>
            <a:off x="1583268" y="3019954"/>
            <a:ext cx="336149" cy="338554"/>
          </a:xfrm>
          <a:prstGeom prst="rect">
            <a:avLst/>
          </a:prstGeom>
        </p:spPr>
        <p:txBody>
          <a:bodyPr wrap="square">
            <a:spAutoFit/>
          </a:bodyPr>
          <a:lstStyle/>
          <a:p>
            <a:pPr indent="6350" algn="just">
              <a:spcBef>
                <a:spcPts val="300"/>
              </a:spcBef>
              <a:tabLst>
                <a:tab pos="457200" algn="l"/>
                <a:tab pos="863600" algn="l"/>
              </a:tabLst>
            </a:pPr>
            <a:r>
              <a:rPr lang="en-US" sz="1600" dirty="0" smtClean="0">
                <a:solidFill>
                  <a:prstClr val="black"/>
                </a:solidFill>
              </a:rPr>
              <a:t>+ </a:t>
            </a:r>
            <a:endParaRPr lang="en-US" sz="1600" dirty="0">
              <a:solidFill>
                <a:srgbClr val="C00000"/>
              </a:solidFill>
            </a:endParaRPr>
          </a:p>
        </p:txBody>
      </p:sp>
      <p:sp>
        <p:nvSpPr>
          <p:cNvPr id="134" name="Rectangle 133"/>
          <p:cNvSpPr/>
          <p:nvPr/>
        </p:nvSpPr>
        <p:spPr>
          <a:xfrm>
            <a:off x="1811868" y="3019954"/>
            <a:ext cx="336149" cy="338554"/>
          </a:xfrm>
          <a:prstGeom prst="rect">
            <a:avLst/>
          </a:prstGeom>
        </p:spPr>
        <p:txBody>
          <a:bodyPr wrap="square">
            <a:spAutoFit/>
          </a:bodyPr>
          <a:lstStyle/>
          <a:p>
            <a:pPr indent="6350" algn="just">
              <a:spcBef>
                <a:spcPts val="300"/>
              </a:spcBef>
              <a:tabLst>
                <a:tab pos="457200" algn="l"/>
                <a:tab pos="863600" algn="l"/>
              </a:tabLst>
            </a:pPr>
            <a:r>
              <a:rPr lang="en-US" sz="1600" dirty="0">
                <a:solidFill>
                  <a:prstClr val="black"/>
                </a:solidFill>
              </a:rPr>
              <a:t>y</a:t>
            </a:r>
            <a:endParaRPr lang="en-US" sz="1600" dirty="0">
              <a:solidFill>
                <a:srgbClr val="C00000"/>
              </a:solidFill>
            </a:endParaRPr>
          </a:p>
        </p:txBody>
      </p:sp>
      <p:cxnSp>
        <p:nvCxnSpPr>
          <p:cNvPr id="135" name="Straight Connector 134"/>
          <p:cNvCxnSpPr/>
          <p:nvPr/>
        </p:nvCxnSpPr>
        <p:spPr>
          <a:xfrm>
            <a:off x="4572000" y="3367619"/>
            <a:ext cx="731520" cy="1588"/>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136" name="Straight Connector 135"/>
          <p:cNvCxnSpPr/>
          <p:nvPr/>
        </p:nvCxnSpPr>
        <p:spPr>
          <a:xfrm>
            <a:off x="4495800" y="3113618"/>
            <a:ext cx="457200" cy="1588"/>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137" name="Straight Connector 136"/>
          <p:cNvCxnSpPr/>
          <p:nvPr/>
        </p:nvCxnSpPr>
        <p:spPr>
          <a:xfrm>
            <a:off x="4724400" y="3857096"/>
            <a:ext cx="182880" cy="1588"/>
          </a:xfrm>
          <a:prstGeom prst="line">
            <a:avLst/>
          </a:prstGeom>
          <a:ln>
            <a:solidFill>
              <a:srgbClr val="00B050"/>
            </a:solidFill>
          </a:ln>
        </p:spPr>
        <p:style>
          <a:lnRef idx="3">
            <a:schemeClr val="accent6"/>
          </a:lnRef>
          <a:fillRef idx="0">
            <a:schemeClr val="accent6"/>
          </a:fillRef>
          <a:effectRef idx="2">
            <a:schemeClr val="accent6"/>
          </a:effectRef>
          <a:fontRef idx="minor">
            <a:schemeClr val="tx1"/>
          </a:fontRef>
        </p:style>
      </p:cxnSp>
      <p:sp>
        <p:nvSpPr>
          <p:cNvPr id="138" name="Cloud 137"/>
          <p:cNvSpPr/>
          <p:nvPr/>
        </p:nvSpPr>
        <p:spPr>
          <a:xfrm>
            <a:off x="2712722" y="2637881"/>
            <a:ext cx="2974793" cy="1219200"/>
          </a:xfrm>
          <a:prstGeom prst="cloud">
            <a:avLst/>
          </a:prstGeom>
          <a:solidFill>
            <a:schemeClr val="accent5">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Lets solve it by equating the coefficient method</a:t>
            </a:r>
            <a:endParaRPr lang="en-US" sz="1600" b="1" dirty="0">
              <a:solidFill>
                <a:srgbClr val="002060"/>
              </a:solidFill>
            </a:endParaRPr>
          </a:p>
        </p:txBody>
      </p:sp>
      <p:sp>
        <p:nvSpPr>
          <p:cNvPr id="139" name="Cloud 138"/>
          <p:cNvSpPr/>
          <p:nvPr/>
        </p:nvSpPr>
        <p:spPr>
          <a:xfrm>
            <a:off x="2959102" y="2976832"/>
            <a:ext cx="2974793" cy="1219200"/>
          </a:xfrm>
          <a:prstGeom prst="cloud">
            <a:avLst/>
          </a:prstGeom>
          <a:solidFill>
            <a:schemeClr val="accent5">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Lets make the coefficient of y same</a:t>
            </a:r>
            <a:endParaRPr lang="en-US" sz="1600" b="1" dirty="0">
              <a:solidFill>
                <a:srgbClr val="002060"/>
              </a:solidFill>
            </a:endParaRPr>
          </a:p>
        </p:txBody>
      </p:sp>
    </p:spTree>
    <p:extLst>
      <p:ext uri="{BB962C8B-B14F-4D97-AF65-F5344CB8AC3E}">
        <p14:creationId xmlns:p14="http://schemas.microsoft.com/office/powerpoint/2010/main" val="2727888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1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1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left)">
                                      <p:cBhvr>
                                        <p:cTn id="26" dur="1000"/>
                                        <p:tgtEl>
                                          <p:spTgt spid="34"/>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p:cTn id="31" dur="500" fill="hold"/>
                                        <p:tgtEl>
                                          <p:spTgt spid="35"/>
                                        </p:tgtEl>
                                        <p:attrNameLst>
                                          <p:attrName>ppt_w</p:attrName>
                                        </p:attrNameLst>
                                      </p:cBhvr>
                                      <p:tavLst>
                                        <p:tav tm="0">
                                          <p:val>
                                            <p:fltVal val="0"/>
                                          </p:val>
                                        </p:tav>
                                        <p:tav tm="100000">
                                          <p:val>
                                            <p:strVal val="#ppt_w"/>
                                          </p:val>
                                        </p:tav>
                                      </p:tavLst>
                                    </p:anim>
                                    <p:anim calcmode="lin" valueType="num">
                                      <p:cBhvr>
                                        <p:cTn id="32" dur="500" fill="hold"/>
                                        <p:tgtEl>
                                          <p:spTgt spid="35"/>
                                        </p:tgtEl>
                                        <p:attrNameLst>
                                          <p:attrName>ppt_h</p:attrName>
                                        </p:attrNameLst>
                                      </p:cBhvr>
                                      <p:tavLst>
                                        <p:tav tm="0">
                                          <p:val>
                                            <p:fltVal val="0"/>
                                          </p:val>
                                        </p:tav>
                                        <p:tav tm="100000">
                                          <p:val>
                                            <p:strVal val="#ppt_h"/>
                                          </p:val>
                                        </p:tav>
                                      </p:tavLst>
                                    </p:anim>
                                    <p:animEffect transition="in" filter="fade">
                                      <p:cBhvr>
                                        <p:cTn id="33" dur="500"/>
                                        <p:tgtEl>
                                          <p:spTgt spid="35"/>
                                        </p:tgtEl>
                                      </p:cBhvr>
                                    </p:animEffect>
                                  </p:childTnLst>
                                </p:cTn>
                              </p:par>
                              <p:par>
                                <p:cTn id="34" presetID="10" presetClass="exit" presetSubtype="0" fill="hold" grpId="1" nodeType="withEffect">
                                  <p:stCondLst>
                                    <p:cond delay="0"/>
                                  </p:stCondLst>
                                  <p:childTnLst>
                                    <p:animEffect transition="out" filter="fade">
                                      <p:cBhvr>
                                        <p:cTn id="35" dur="500"/>
                                        <p:tgtEl>
                                          <p:spTgt spid="33"/>
                                        </p:tgtEl>
                                      </p:cBhvr>
                                    </p:animEffect>
                                    <p:set>
                                      <p:cBhvr>
                                        <p:cTn id="36" dur="1" fill="hold">
                                          <p:stCondLst>
                                            <p:cond delay="499"/>
                                          </p:stCondLst>
                                        </p:cTn>
                                        <p:tgtEl>
                                          <p:spTgt spid="33"/>
                                        </p:tgtEl>
                                        <p:attrNameLst>
                                          <p:attrName>style.visibility</p:attrName>
                                        </p:attrNameLst>
                                      </p:cBhvr>
                                      <p:to>
                                        <p:strVal val="hidden"/>
                                      </p:to>
                                    </p:se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left)">
                                      <p:cBhvr>
                                        <p:cTn id="40" dur="500"/>
                                        <p:tgtEl>
                                          <p:spTgt spid="37"/>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p:cTn id="45" dur="500" fill="hold"/>
                                        <p:tgtEl>
                                          <p:spTgt spid="8"/>
                                        </p:tgtEl>
                                        <p:attrNameLst>
                                          <p:attrName>ppt_w</p:attrName>
                                        </p:attrNameLst>
                                      </p:cBhvr>
                                      <p:tavLst>
                                        <p:tav tm="0">
                                          <p:val>
                                            <p:fltVal val="0"/>
                                          </p:val>
                                        </p:tav>
                                        <p:tav tm="100000">
                                          <p:val>
                                            <p:strVal val="#ppt_w"/>
                                          </p:val>
                                        </p:tav>
                                      </p:tavLst>
                                    </p:anim>
                                    <p:anim calcmode="lin" valueType="num">
                                      <p:cBhvr>
                                        <p:cTn id="46" dur="500" fill="hold"/>
                                        <p:tgtEl>
                                          <p:spTgt spid="8"/>
                                        </p:tgtEl>
                                        <p:attrNameLst>
                                          <p:attrName>ppt_h</p:attrName>
                                        </p:attrNameLst>
                                      </p:cBhvr>
                                      <p:tavLst>
                                        <p:tav tm="0">
                                          <p:val>
                                            <p:fltVal val="0"/>
                                          </p:val>
                                        </p:tav>
                                        <p:tav tm="100000">
                                          <p:val>
                                            <p:strVal val="#ppt_h"/>
                                          </p:val>
                                        </p:tav>
                                      </p:tavLst>
                                    </p:anim>
                                    <p:animEffect transition="in" filter="fade">
                                      <p:cBhvr>
                                        <p:cTn id="47" dur="500"/>
                                        <p:tgtEl>
                                          <p:spTgt spid="8"/>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wipe(left)">
                                      <p:cBhvr>
                                        <p:cTn id="51" dur="500"/>
                                        <p:tgtEl>
                                          <p:spTgt spid="3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0">
                                            <p:txEl>
                                              <p:pRg st="0" end="0"/>
                                            </p:txEl>
                                          </p:spTgt>
                                        </p:tgtEl>
                                        <p:attrNameLst>
                                          <p:attrName>style.visibility</p:attrName>
                                        </p:attrNameLst>
                                      </p:cBhvr>
                                      <p:to>
                                        <p:strVal val="visible"/>
                                      </p:to>
                                    </p:set>
                                    <p:animEffect transition="in" filter="wipe(left)">
                                      <p:cBhvr>
                                        <p:cTn id="56" dur="1000"/>
                                        <p:tgtEl>
                                          <p:spTgt spid="10">
                                            <p:txEl>
                                              <p:pRg st="0" end="0"/>
                                            </p:txEl>
                                          </p:spTgt>
                                        </p:tgtEl>
                                      </p:cBhvr>
                                    </p:animEffect>
                                  </p:childTnLst>
                                </p:cTn>
                              </p:par>
                              <p:par>
                                <p:cTn id="57" presetID="10" presetClass="exit" presetSubtype="0" fill="hold" nodeType="withEffect">
                                  <p:stCondLst>
                                    <p:cond delay="0"/>
                                  </p:stCondLst>
                                  <p:childTnLst>
                                    <p:animEffect transition="out" filter="fade">
                                      <p:cBhvr>
                                        <p:cTn id="58" dur="500"/>
                                        <p:tgtEl>
                                          <p:spTgt spid="34"/>
                                        </p:tgtEl>
                                      </p:cBhvr>
                                    </p:animEffect>
                                    <p:set>
                                      <p:cBhvr>
                                        <p:cTn id="59" dur="1" fill="hold">
                                          <p:stCondLst>
                                            <p:cond delay="499"/>
                                          </p:stCondLst>
                                        </p:cTn>
                                        <p:tgtEl>
                                          <p:spTgt spid="34"/>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35"/>
                                        </p:tgtEl>
                                      </p:cBhvr>
                                    </p:animEffect>
                                    <p:set>
                                      <p:cBhvr>
                                        <p:cTn id="62" dur="1" fill="hold">
                                          <p:stCondLst>
                                            <p:cond delay="499"/>
                                          </p:stCondLst>
                                        </p:cTn>
                                        <p:tgtEl>
                                          <p:spTgt spid="35"/>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8"/>
                                        </p:tgtEl>
                                      </p:cBhvr>
                                    </p:animEffect>
                                    <p:set>
                                      <p:cBhvr>
                                        <p:cTn id="65" dur="1" fill="hold">
                                          <p:stCondLst>
                                            <p:cond delay="499"/>
                                          </p:stCondLst>
                                        </p:cTn>
                                        <p:tgtEl>
                                          <p:spTgt spid="8"/>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36"/>
                                        </p:tgtEl>
                                      </p:cBhvr>
                                    </p:animEffect>
                                    <p:set>
                                      <p:cBhvr>
                                        <p:cTn id="68" dur="1" fill="hold">
                                          <p:stCondLst>
                                            <p:cond delay="499"/>
                                          </p:stCondLst>
                                        </p:cTn>
                                        <p:tgtEl>
                                          <p:spTgt spid="36"/>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37"/>
                                        </p:tgtEl>
                                      </p:cBhvr>
                                    </p:animEffect>
                                    <p:set>
                                      <p:cBhvr>
                                        <p:cTn id="71" dur="1" fill="hold">
                                          <p:stCondLst>
                                            <p:cond delay="499"/>
                                          </p:stCondLst>
                                        </p:cTn>
                                        <p:tgtEl>
                                          <p:spTgt spid="37"/>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11">
                                            <p:txEl>
                                              <p:pRg st="0" end="0"/>
                                            </p:txEl>
                                          </p:spTgt>
                                        </p:tgtEl>
                                        <p:attrNameLst>
                                          <p:attrName>style.visibility</p:attrName>
                                        </p:attrNameLst>
                                      </p:cBhvr>
                                      <p:to>
                                        <p:strVal val="visible"/>
                                      </p:to>
                                    </p:set>
                                    <p:animEffect transition="in" filter="wipe(left)">
                                      <p:cBhvr>
                                        <p:cTn id="76" dur="1000"/>
                                        <p:tgtEl>
                                          <p:spTgt spid="11">
                                            <p:txEl>
                                              <p:pRg st="0" end="0"/>
                                            </p:txEl>
                                          </p:spTgt>
                                        </p:tgtEl>
                                      </p:cBhvr>
                                    </p:animEffect>
                                  </p:childTnLst>
                                </p:cTn>
                              </p:par>
                            </p:childTnLst>
                          </p:cTn>
                        </p:par>
                        <p:par>
                          <p:cTn id="77" fill="hold">
                            <p:stCondLst>
                              <p:cond delay="1000"/>
                            </p:stCondLst>
                            <p:childTnLst>
                              <p:par>
                                <p:cTn id="78" presetID="22" presetClass="entr" presetSubtype="8" fill="hold" nodeType="afterEffect">
                                  <p:stCondLst>
                                    <p:cond delay="0"/>
                                  </p:stCondLst>
                                  <p:childTnLst>
                                    <p:set>
                                      <p:cBhvr>
                                        <p:cTn id="79" dur="1" fill="hold">
                                          <p:stCondLst>
                                            <p:cond delay="0"/>
                                          </p:stCondLst>
                                        </p:cTn>
                                        <p:tgtEl>
                                          <p:spTgt spid="38"/>
                                        </p:tgtEl>
                                        <p:attrNameLst>
                                          <p:attrName>style.visibility</p:attrName>
                                        </p:attrNameLst>
                                      </p:cBhvr>
                                      <p:to>
                                        <p:strVal val="visible"/>
                                      </p:to>
                                    </p:set>
                                    <p:animEffect transition="in" filter="wipe(left)">
                                      <p:cBhvr>
                                        <p:cTn id="80" dur="1000"/>
                                        <p:tgtEl>
                                          <p:spTgt spid="3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9"/>
                                        </p:tgtEl>
                                        <p:attrNameLst>
                                          <p:attrName>style.visibility</p:attrName>
                                        </p:attrNameLst>
                                      </p:cBhvr>
                                      <p:to>
                                        <p:strVal val="visible"/>
                                      </p:to>
                                    </p:set>
                                    <p:animEffect transition="in" filter="wipe(left)">
                                      <p:cBhvr>
                                        <p:cTn id="85" dur="500"/>
                                        <p:tgtEl>
                                          <p:spTgt spid="39"/>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nodeType="clickEffect">
                                  <p:stCondLst>
                                    <p:cond delay="0"/>
                                  </p:stCondLst>
                                  <p:childTnLst>
                                    <p:animEffect transition="out" filter="fade">
                                      <p:cBhvr>
                                        <p:cTn id="89" dur="500"/>
                                        <p:tgtEl>
                                          <p:spTgt spid="38"/>
                                        </p:tgtEl>
                                      </p:cBhvr>
                                    </p:animEffect>
                                    <p:set>
                                      <p:cBhvr>
                                        <p:cTn id="90" dur="1" fill="hold">
                                          <p:stCondLst>
                                            <p:cond delay="499"/>
                                          </p:stCondLst>
                                        </p:cTn>
                                        <p:tgtEl>
                                          <p:spTgt spid="38"/>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39"/>
                                        </p:tgtEl>
                                      </p:cBhvr>
                                    </p:animEffect>
                                    <p:set>
                                      <p:cBhvr>
                                        <p:cTn id="93" dur="1" fill="hold">
                                          <p:stCondLst>
                                            <p:cond delay="499"/>
                                          </p:stCondLst>
                                        </p:cTn>
                                        <p:tgtEl>
                                          <p:spTgt spid="39"/>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81"/>
                                        </p:tgtEl>
                                        <p:attrNameLst>
                                          <p:attrName>style.visibility</p:attrName>
                                        </p:attrNameLst>
                                      </p:cBhvr>
                                      <p:to>
                                        <p:strVal val="visible"/>
                                      </p:to>
                                    </p:set>
                                    <p:animEffect transition="in" filter="wipe(left)">
                                      <p:cBhvr>
                                        <p:cTn id="98" dur="500"/>
                                        <p:tgtEl>
                                          <p:spTgt spid="81"/>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82"/>
                                        </p:tgtEl>
                                        <p:attrNameLst>
                                          <p:attrName>style.visibility</p:attrName>
                                        </p:attrNameLst>
                                      </p:cBhvr>
                                      <p:to>
                                        <p:strVal val="visible"/>
                                      </p:to>
                                    </p:set>
                                    <p:animEffect transition="in" filter="fade">
                                      <p:cBhvr>
                                        <p:cTn id="103" dur="500"/>
                                        <p:tgtEl>
                                          <p:spTgt spid="82"/>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83">
                                            <p:txEl>
                                              <p:pRg st="0" end="0"/>
                                            </p:txEl>
                                          </p:spTgt>
                                        </p:tgtEl>
                                        <p:attrNameLst>
                                          <p:attrName>style.visibility</p:attrName>
                                        </p:attrNameLst>
                                      </p:cBhvr>
                                      <p:to>
                                        <p:strVal val="visible"/>
                                      </p:to>
                                    </p:set>
                                    <p:animEffect transition="in" filter="wipe(left)">
                                      <p:cBhvr>
                                        <p:cTn id="108" dur="1000"/>
                                        <p:tgtEl>
                                          <p:spTgt spid="83">
                                            <p:txEl>
                                              <p:pRg st="0" end="0"/>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83">
                                            <p:txEl>
                                              <p:pRg st="1" end="1"/>
                                            </p:txEl>
                                          </p:spTgt>
                                        </p:tgtEl>
                                        <p:attrNameLst>
                                          <p:attrName>style.visibility</p:attrName>
                                        </p:attrNameLst>
                                      </p:cBhvr>
                                      <p:to>
                                        <p:strVal val="visible"/>
                                      </p:to>
                                    </p:set>
                                    <p:animEffect transition="in" filter="wipe(left)">
                                      <p:cBhvr>
                                        <p:cTn id="113" dur="1000"/>
                                        <p:tgtEl>
                                          <p:spTgt spid="83">
                                            <p:txEl>
                                              <p:pRg st="1" end="1"/>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88">
                                            <p:txEl>
                                              <p:pRg st="0" end="0"/>
                                            </p:txEl>
                                          </p:spTgt>
                                        </p:tgtEl>
                                        <p:attrNameLst>
                                          <p:attrName>style.visibility</p:attrName>
                                        </p:attrNameLst>
                                      </p:cBhvr>
                                      <p:to>
                                        <p:strVal val="visible"/>
                                      </p:to>
                                    </p:set>
                                    <p:animEffect transition="in" filter="wipe(left)">
                                      <p:cBhvr>
                                        <p:cTn id="118" dur="1000"/>
                                        <p:tgtEl>
                                          <p:spTgt spid="88">
                                            <p:txEl>
                                              <p:pRg st="0" end="0"/>
                                            </p:txEl>
                                          </p:spTgt>
                                        </p:tgtEl>
                                      </p:cBhvr>
                                    </p:animEffect>
                                  </p:childTnLst>
                                </p:cTn>
                              </p:par>
                              <p:par>
                                <p:cTn id="119" presetID="22" presetClass="entr" presetSubtype="8" fill="hold" nodeType="withEffect">
                                  <p:stCondLst>
                                    <p:cond delay="0"/>
                                  </p:stCondLst>
                                  <p:childTnLst>
                                    <p:set>
                                      <p:cBhvr>
                                        <p:cTn id="120" dur="1" fill="hold">
                                          <p:stCondLst>
                                            <p:cond delay="0"/>
                                          </p:stCondLst>
                                        </p:cTn>
                                        <p:tgtEl>
                                          <p:spTgt spid="88">
                                            <p:txEl>
                                              <p:pRg st="1" end="1"/>
                                            </p:txEl>
                                          </p:spTgt>
                                        </p:tgtEl>
                                        <p:attrNameLst>
                                          <p:attrName>style.visibility</p:attrName>
                                        </p:attrNameLst>
                                      </p:cBhvr>
                                      <p:to>
                                        <p:strVal val="visible"/>
                                      </p:to>
                                    </p:set>
                                    <p:animEffect transition="in" filter="wipe(left)">
                                      <p:cBhvr>
                                        <p:cTn id="121" dur="1000"/>
                                        <p:tgtEl>
                                          <p:spTgt spid="88">
                                            <p:txEl>
                                              <p:pRg st="1" end="1"/>
                                            </p:txEl>
                                          </p:spTgt>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nodeType="clickEffect">
                                  <p:stCondLst>
                                    <p:cond delay="0"/>
                                  </p:stCondLst>
                                  <p:childTnLst>
                                    <p:set>
                                      <p:cBhvr>
                                        <p:cTn id="125" dur="1" fill="hold">
                                          <p:stCondLst>
                                            <p:cond delay="0"/>
                                          </p:stCondLst>
                                        </p:cTn>
                                        <p:tgtEl>
                                          <p:spTgt spid="93">
                                            <p:txEl>
                                              <p:pRg st="0" end="0"/>
                                            </p:txEl>
                                          </p:spTgt>
                                        </p:tgtEl>
                                        <p:attrNameLst>
                                          <p:attrName>style.visibility</p:attrName>
                                        </p:attrNameLst>
                                      </p:cBhvr>
                                      <p:to>
                                        <p:strVal val="visible"/>
                                      </p:to>
                                    </p:set>
                                    <p:animEffect transition="in" filter="wipe(left)">
                                      <p:cBhvr>
                                        <p:cTn id="126" dur="1000"/>
                                        <p:tgtEl>
                                          <p:spTgt spid="93">
                                            <p:txEl>
                                              <p:pRg st="0" end="0"/>
                                            </p:txEl>
                                          </p:spTgt>
                                        </p:tgtEl>
                                      </p:cBhvr>
                                    </p:animEffect>
                                  </p:childTnLst>
                                </p:cTn>
                              </p:par>
                              <p:par>
                                <p:cTn id="127" presetID="22" presetClass="entr" presetSubtype="8" fill="hold" nodeType="withEffect">
                                  <p:stCondLst>
                                    <p:cond delay="0"/>
                                  </p:stCondLst>
                                  <p:childTnLst>
                                    <p:set>
                                      <p:cBhvr>
                                        <p:cTn id="128" dur="1" fill="hold">
                                          <p:stCondLst>
                                            <p:cond delay="0"/>
                                          </p:stCondLst>
                                        </p:cTn>
                                        <p:tgtEl>
                                          <p:spTgt spid="93">
                                            <p:txEl>
                                              <p:pRg st="1" end="1"/>
                                            </p:txEl>
                                          </p:spTgt>
                                        </p:tgtEl>
                                        <p:attrNameLst>
                                          <p:attrName>style.visibility</p:attrName>
                                        </p:attrNameLst>
                                      </p:cBhvr>
                                      <p:to>
                                        <p:strVal val="visible"/>
                                      </p:to>
                                    </p:set>
                                    <p:animEffect transition="in" filter="wipe(left)">
                                      <p:cBhvr>
                                        <p:cTn id="129" dur="1000"/>
                                        <p:tgtEl>
                                          <p:spTgt spid="93">
                                            <p:txEl>
                                              <p:pRg st="1" end="1"/>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nodeType="clickEffect">
                                  <p:stCondLst>
                                    <p:cond delay="0"/>
                                  </p:stCondLst>
                                  <p:childTnLst>
                                    <p:set>
                                      <p:cBhvr>
                                        <p:cTn id="133" dur="1" fill="hold">
                                          <p:stCondLst>
                                            <p:cond delay="0"/>
                                          </p:stCondLst>
                                        </p:cTn>
                                        <p:tgtEl>
                                          <p:spTgt spid="84">
                                            <p:txEl>
                                              <p:pRg st="0" end="0"/>
                                            </p:txEl>
                                          </p:spTgt>
                                        </p:tgtEl>
                                        <p:attrNameLst>
                                          <p:attrName>style.visibility</p:attrName>
                                        </p:attrNameLst>
                                      </p:cBhvr>
                                      <p:to>
                                        <p:strVal val="visible"/>
                                      </p:to>
                                    </p:set>
                                    <p:animEffect transition="in" filter="wipe(left)">
                                      <p:cBhvr>
                                        <p:cTn id="134" dur="1000"/>
                                        <p:tgtEl>
                                          <p:spTgt spid="84">
                                            <p:txEl>
                                              <p:pRg st="0" end="0"/>
                                            </p:txEl>
                                          </p:spTgt>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nodeType="clickEffect">
                                  <p:stCondLst>
                                    <p:cond delay="0"/>
                                  </p:stCondLst>
                                  <p:childTnLst>
                                    <p:set>
                                      <p:cBhvr>
                                        <p:cTn id="138" dur="1" fill="hold">
                                          <p:stCondLst>
                                            <p:cond delay="0"/>
                                          </p:stCondLst>
                                        </p:cTn>
                                        <p:tgtEl>
                                          <p:spTgt spid="89">
                                            <p:txEl>
                                              <p:pRg st="0" end="0"/>
                                            </p:txEl>
                                          </p:spTgt>
                                        </p:tgtEl>
                                        <p:attrNameLst>
                                          <p:attrName>style.visibility</p:attrName>
                                        </p:attrNameLst>
                                      </p:cBhvr>
                                      <p:to>
                                        <p:strVal val="visible"/>
                                      </p:to>
                                    </p:set>
                                    <p:animEffect transition="in" filter="wipe(left)">
                                      <p:cBhvr>
                                        <p:cTn id="139" dur="1000"/>
                                        <p:tgtEl>
                                          <p:spTgt spid="89">
                                            <p:txEl>
                                              <p:pRg st="0" end="0"/>
                                            </p:txEl>
                                          </p:spTgt>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nodeType="clickEffect">
                                  <p:stCondLst>
                                    <p:cond delay="0"/>
                                  </p:stCondLst>
                                  <p:childTnLst>
                                    <p:set>
                                      <p:cBhvr>
                                        <p:cTn id="143" dur="1" fill="hold">
                                          <p:stCondLst>
                                            <p:cond delay="0"/>
                                          </p:stCondLst>
                                        </p:cTn>
                                        <p:tgtEl>
                                          <p:spTgt spid="94">
                                            <p:txEl>
                                              <p:pRg st="0" end="0"/>
                                            </p:txEl>
                                          </p:spTgt>
                                        </p:tgtEl>
                                        <p:attrNameLst>
                                          <p:attrName>style.visibility</p:attrName>
                                        </p:attrNameLst>
                                      </p:cBhvr>
                                      <p:to>
                                        <p:strVal val="visible"/>
                                      </p:to>
                                    </p:set>
                                    <p:animEffect transition="in" filter="wipe(left)">
                                      <p:cBhvr>
                                        <p:cTn id="144" dur="1000"/>
                                        <p:tgtEl>
                                          <p:spTgt spid="94">
                                            <p:txEl>
                                              <p:pRg st="0" end="0"/>
                                            </p:txEl>
                                          </p:spTgt>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nodeType="clickEffect">
                                  <p:stCondLst>
                                    <p:cond delay="0"/>
                                  </p:stCondLst>
                                  <p:childTnLst>
                                    <p:set>
                                      <p:cBhvr>
                                        <p:cTn id="148" dur="1" fill="hold">
                                          <p:stCondLst>
                                            <p:cond delay="0"/>
                                          </p:stCondLst>
                                        </p:cTn>
                                        <p:tgtEl>
                                          <p:spTgt spid="85">
                                            <p:txEl>
                                              <p:pRg st="0" end="0"/>
                                            </p:txEl>
                                          </p:spTgt>
                                        </p:tgtEl>
                                        <p:attrNameLst>
                                          <p:attrName>style.visibility</p:attrName>
                                        </p:attrNameLst>
                                      </p:cBhvr>
                                      <p:to>
                                        <p:strVal val="visible"/>
                                      </p:to>
                                    </p:set>
                                    <p:animEffect transition="in" filter="wipe(left)">
                                      <p:cBhvr>
                                        <p:cTn id="149" dur="1000"/>
                                        <p:tgtEl>
                                          <p:spTgt spid="85">
                                            <p:txEl>
                                              <p:pRg st="0" end="0"/>
                                            </p:txEl>
                                          </p:spTgt>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nodeType="clickEffect">
                                  <p:stCondLst>
                                    <p:cond delay="0"/>
                                  </p:stCondLst>
                                  <p:childTnLst>
                                    <p:set>
                                      <p:cBhvr>
                                        <p:cTn id="153" dur="1" fill="hold">
                                          <p:stCondLst>
                                            <p:cond delay="0"/>
                                          </p:stCondLst>
                                        </p:cTn>
                                        <p:tgtEl>
                                          <p:spTgt spid="90">
                                            <p:txEl>
                                              <p:pRg st="0" end="0"/>
                                            </p:txEl>
                                          </p:spTgt>
                                        </p:tgtEl>
                                        <p:attrNameLst>
                                          <p:attrName>style.visibility</p:attrName>
                                        </p:attrNameLst>
                                      </p:cBhvr>
                                      <p:to>
                                        <p:strVal val="visible"/>
                                      </p:to>
                                    </p:set>
                                    <p:animEffect transition="in" filter="wipe(left)">
                                      <p:cBhvr>
                                        <p:cTn id="154" dur="1000"/>
                                        <p:tgtEl>
                                          <p:spTgt spid="90">
                                            <p:txEl>
                                              <p:pRg st="0" end="0"/>
                                            </p:txEl>
                                          </p:spTgt>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nodeType="clickEffect">
                                  <p:stCondLst>
                                    <p:cond delay="0"/>
                                  </p:stCondLst>
                                  <p:childTnLst>
                                    <p:set>
                                      <p:cBhvr>
                                        <p:cTn id="158" dur="1" fill="hold">
                                          <p:stCondLst>
                                            <p:cond delay="0"/>
                                          </p:stCondLst>
                                        </p:cTn>
                                        <p:tgtEl>
                                          <p:spTgt spid="95">
                                            <p:txEl>
                                              <p:pRg st="0" end="0"/>
                                            </p:txEl>
                                          </p:spTgt>
                                        </p:tgtEl>
                                        <p:attrNameLst>
                                          <p:attrName>style.visibility</p:attrName>
                                        </p:attrNameLst>
                                      </p:cBhvr>
                                      <p:to>
                                        <p:strVal val="visible"/>
                                      </p:to>
                                    </p:set>
                                    <p:animEffect transition="in" filter="wipe(left)">
                                      <p:cBhvr>
                                        <p:cTn id="159" dur="1000"/>
                                        <p:tgtEl>
                                          <p:spTgt spid="95">
                                            <p:txEl>
                                              <p:pRg st="0" end="0"/>
                                            </p:txEl>
                                          </p:spTgt>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nodeType="clickEffect">
                                  <p:stCondLst>
                                    <p:cond delay="0"/>
                                  </p:stCondLst>
                                  <p:childTnLst>
                                    <p:set>
                                      <p:cBhvr>
                                        <p:cTn id="163" dur="1" fill="hold">
                                          <p:stCondLst>
                                            <p:cond delay="0"/>
                                          </p:stCondLst>
                                        </p:cTn>
                                        <p:tgtEl>
                                          <p:spTgt spid="86">
                                            <p:txEl>
                                              <p:pRg st="0" end="0"/>
                                            </p:txEl>
                                          </p:spTgt>
                                        </p:tgtEl>
                                        <p:attrNameLst>
                                          <p:attrName>style.visibility</p:attrName>
                                        </p:attrNameLst>
                                      </p:cBhvr>
                                      <p:to>
                                        <p:strVal val="visible"/>
                                      </p:to>
                                    </p:set>
                                    <p:animEffect transition="in" filter="wipe(left)">
                                      <p:cBhvr>
                                        <p:cTn id="164" dur="1000"/>
                                        <p:tgtEl>
                                          <p:spTgt spid="86">
                                            <p:txEl>
                                              <p:pRg st="0" end="0"/>
                                            </p:txEl>
                                          </p:spTgt>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8" fill="hold" nodeType="clickEffect">
                                  <p:stCondLst>
                                    <p:cond delay="0"/>
                                  </p:stCondLst>
                                  <p:childTnLst>
                                    <p:set>
                                      <p:cBhvr>
                                        <p:cTn id="168" dur="1" fill="hold">
                                          <p:stCondLst>
                                            <p:cond delay="0"/>
                                          </p:stCondLst>
                                        </p:cTn>
                                        <p:tgtEl>
                                          <p:spTgt spid="91">
                                            <p:txEl>
                                              <p:pRg st="0" end="0"/>
                                            </p:txEl>
                                          </p:spTgt>
                                        </p:tgtEl>
                                        <p:attrNameLst>
                                          <p:attrName>style.visibility</p:attrName>
                                        </p:attrNameLst>
                                      </p:cBhvr>
                                      <p:to>
                                        <p:strVal val="visible"/>
                                      </p:to>
                                    </p:set>
                                    <p:animEffect transition="in" filter="wipe(left)">
                                      <p:cBhvr>
                                        <p:cTn id="169" dur="1000"/>
                                        <p:tgtEl>
                                          <p:spTgt spid="91">
                                            <p:txEl>
                                              <p:pRg st="0" end="0"/>
                                            </p:txEl>
                                          </p:spTgt>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8" fill="hold" nodeType="clickEffect">
                                  <p:stCondLst>
                                    <p:cond delay="0"/>
                                  </p:stCondLst>
                                  <p:childTnLst>
                                    <p:set>
                                      <p:cBhvr>
                                        <p:cTn id="173" dur="1" fill="hold">
                                          <p:stCondLst>
                                            <p:cond delay="0"/>
                                          </p:stCondLst>
                                        </p:cTn>
                                        <p:tgtEl>
                                          <p:spTgt spid="96">
                                            <p:txEl>
                                              <p:pRg st="0" end="0"/>
                                            </p:txEl>
                                          </p:spTgt>
                                        </p:tgtEl>
                                        <p:attrNameLst>
                                          <p:attrName>style.visibility</p:attrName>
                                        </p:attrNameLst>
                                      </p:cBhvr>
                                      <p:to>
                                        <p:strVal val="visible"/>
                                      </p:to>
                                    </p:set>
                                    <p:animEffect transition="in" filter="wipe(left)">
                                      <p:cBhvr>
                                        <p:cTn id="174" dur="1000"/>
                                        <p:tgtEl>
                                          <p:spTgt spid="96">
                                            <p:txEl>
                                              <p:pRg st="0" end="0"/>
                                            </p:txEl>
                                          </p:spTgt>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8" fill="hold" nodeType="clickEffect">
                                  <p:stCondLst>
                                    <p:cond delay="0"/>
                                  </p:stCondLst>
                                  <p:childTnLst>
                                    <p:set>
                                      <p:cBhvr>
                                        <p:cTn id="178" dur="1" fill="hold">
                                          <p:stCondLst>
                                            <p:cond delay="0"/>
                                          </p:stCondLst>
                                        </p:cTn>
                                        <p:tgtEl>
                                          <p:spTgt spid="87">
                                            <p:txEl>
                                              <p:pRg st="0" end="0"/>
                                            </p:txEl>
                                          </p:spTgt>
                                        </p:tgtEl>
                                        <p:attrNameLst>
                                          <p:attrName>style.visibility</p:attrName>
                                        </p:attrNameLst>
                                      </p:cBhvr>
                                      <p:to>
                                        <p:strVal val="visible"/>
                                      </p:to>
                                    </p:set>
                                    <p:animEffect transition="in" filter="wipe(left)">
                                      <p:cBhvr>
                                        <p:cTn id="179" dur="1000"/>
                                        <p:tgtEl>
                                          <p:spTgt spid="87">
                                            <p:txEl>
                                              <p:pRg st="0" end="0"/>
                                            </p:txEl>
                                          </p:spTgt>
                                        </p:tgtEl>
                                      </p:cBhvr>
                                    </p:animEffect>
                                  </p:childTnLst>
                                </p:cTn>
                              </p:par>
                            </p:childTnLst>
                          </p:cTn>
                        </p:par>
                      </p:childTnLst>
                    </p:cTn>
                  </p:par>
                  <p:par>
                    <p:cTn id="180" fill="hold">
                      <p:stCondLst>
                        <p:cond delay="indefinite"/>
                      </p:stCondLst>
                      <p:childTnLst>
                        <p:par>
                          <p:cTn id="181" fill="hold">
                            <p:stCondLst>
                              <p:cond delay="0"/>
                            </p:stCondLst>
                            <p:childTnLst>
                              <p:par>
                                <p:cTn id="182" presetID="22" presetClass="entr" presetSubtype="8" fill="hold" nodeType="clickEffect">
                                  <p:stCondLst>
                                    <p:cond delay="0"/>
                                  </p:stCondLst>
                                  <p:childTnLst>
                                    <p:set>
                                      <p:cBhvr>
                                        <p:cTn id="183" dur="1" fill="hold">
                                          <p:stCondLst>
                                            <p:cond delay="0"/>
                                          </p:stCondLst>
                                        </p:cTn>
                                        <p:tgtEl>
                                          <p:spTgt spid="92">
                                            <p:txEl>
                                              <p:pRg st="0" end="0"/>
                                            </p:txEl>
                                          </p:spTgt>
                                        </p:tgtEl>
                                        <p:attrNameLst>
                                          <p:attrName>style.visibility</p:attrName>
                                        </p:attrNameLst>
                                      </p:cBhvr>
                                      <p:to>
                                        <p:strVal val="visible"/>
                                      </p:to>
                                    </p:set>
                                    <p:animEffect transition="in" filter="wipe(left)">
                                      <p:cBhvr>
                                        <p:cTn id="184" dur="1000"/>
                                        <p:tgtEl>
                                          <p:spTgt spid="92">
                                            <p:txEl>
                                              <p:pRg st="0" end="0"/>
                                            </p:txEl>
                                          </p:spTgt>
                                        </p:tgtEl>
                                      </p:cBhvr>
                                    </p:animEffect>
                                  </p:childTnLst>
                                </p:cTn>
                              </p:par>
                            </p:childTnLst>
                          </p:cTn>
                        </p:par>
                      </p:childTnLst>
                    </p:cTn>
                  </p:par>
                  <p:par>
                    <p:cTn id="185" fill="hold">
                      <p:stCondLst>
                        <p:cond delay="indefinite"/>
                      </p:stCondLst>
                      <p:childTnLst>
                        <p:par>
                          <p:cTn id="186" fill="hold">
                            <p:stCondLst>
                              <p:cond delay="0"/>
                            </p:stCondLst>
                            <p:childTnLst>
                              <p:par>
                                <p:cTn id="187" presetID="22" presetClass="entr" presetSubtype="8" fill="hold" nodeType="clickEffect">
                                  <p:stCondLst>
                                    <p:cond delay="0"/>
                                  </p:stCondLst>
                                  <p:childTnLst>
                                    <p:set>
                                      <p:cBhvr>
                                        <p:cTn id="188" dur="1" fill="hold">
                                          <p:stCondLst>
                                            <p:cond delay="0"/>
                                          </p:stCondLst>
                                        </p:cTn>
                                        <p:tgtEl>
                                          <p:spTgt spid="97">
                                            <p:txEl>
                                              <p:pRg st="0" end="0"/>
                                            </p:txEl>
                                          </p:spTgt>
                                        </p:tgtEl>
                                        <p:attrNameLst>
                                          <p:attrName>style.visibility</p:attrName>
                                        </p:attrNameLst>
                                      </p:cBhvr>
                                      <p:to>
                                        <p:strVal val="visible"/>
                                      </p:to>
                                    </p:set>
                                    <p:animEffect transition="in" filter="wipe(left)">
                                      <p:cBhvr>
                                        <p:cTn id="189" dur="1000"/>
                                        <p:tgtEl>
                                          <p:spTgt spid="97">
                                            <p:txEl>
                                              <p:pRg st="0" end="0"/>
                                            </p:txEl>
                                          </p:spTgt>
                                        </p:tgtEl>
                                      </p:cBhvr>
                                    </p:animEffect>
                                  </p:childTnLst>
                                </p:cTn>
                              </p:par>
                            </p:childTnLst>
                          </p:cTn>
                        </p:par>
                      </p:childTnLst>
                    </p:cTn>
                  </p:par>
                  <p:par>
                    <p:cTn id="190" fill="hold">
                      <p:stCondLst>
                        <p:cond delay="indefinite"/>
                      </p:stCondLst>
                      <p:childTnLst>
                        <p:par>
                          <p:cTn id="191" fill="hold">
                            <p:stCondLst>
                              <p:cond delay="0"/>
                            </p:stCondLst>
                            <p:childTnLst>
                              <p:par>
                                <p:cTn id="192" presetID="10" presetClass="exit" presetSubtype="0" fill="hold" grpId="1" nodeType="clickEffect">
                                  <p:stCondLst>
                                    <p:cond delay="0"/>
                                  </p:stCondLst>
                                  <p:childTnLst>
                                    <p:animEffect transition="out" filter="fade">
                                      <p:cBhvr>
                                        <p:cTn id="193" dur="500"/>
                                        <p:tgtEl>
                                          <p:spTgt spid="81"/>
                                        </p:tgtEl>
                                      </p:cBhvr>
                                    </p:animEffect>
                                    <p:set>
                                      <p:cBhvr>
                                        <p:cTn id="194" dur="1" fill="hold">
                                          <p:stCondLst>
                                            <p:cond delay="499"/>
                                          </p:stCondLst>
                                        </p:cTn>
                                        <p:tgtEl>
                                          <p:spTgt spid="81"/>
                                        </p:tgtEl>
                                        <p:attrNameLst>
                                          <p:attrName>style.visibility</p:attrName>
                                        </p:attrNameLst>
                                      </p:cBhvr>
                                      <p:to>
                                        <p:strVal val="hidden"/>
                                      </p:to>
                                    </p:set>
                                  </p:childTnLst>
                                </p:cTn>
                              </p:par>
                              <p:par>
                                <p:cTn id="195" presetID="10" presetClass="exit" presetSubtype="0" fill="hold" grpId="0" nodeType="withEffect">
                                  <p:stCondLst>
                                    <p:cond delay="0"/>
                                  </p:stCondLst>
                                  <p:childTnLst>
                                    <p:animEffect transition="out" filter="fade">
                                      <p:cBhvr>
                                        <p:cTn id="196" dur="500"/>
                                        <p:tgtEl>
                                          <p:spTgt spid="83">
                                            <p:txEl>
                                              <p:pRg st="0" end="0"/>
                                            </p:txEl>
                                          </p:spTgt>
                                        </p:tgtEl>
                                      </p:cBhvr>
                                    </p:animEffect>
                                    <p:set>
                                      <p:cBhvr>
                                        <p:cTn id="197" dur="1" fill="hold">
                                          <p:stCondLst>
                                            <p:cond delay="499"/>
                                          </p:stCondLst>
                                        </p:cTn>
                                        <p:tgtEl>
                                          <p:spTgt spid="83">
                                            <p:txEl>
                                              <p:pRg st="0" end="0"/>
                                            </p:txEl>
                                          </p:spTgt>
                                        </p:tgtEl>
                                        <p:attrNameLst>
                                          <p:attrName>style.visibility</p:attrName>
                                        </p:attrNameLst>
                                      </p:cBhvr>
                                      <p:to>
                                        <p:strVal val="hidden"/>
                                      </p:to>
                                    </p:set>
                                  </p:childTnLst>
                                </p:cTn>
                              </p:par>
                              <p:par>
                                <p:cTn id="198" presetID="10" presetClass="exit" presetSubtype="0" fill="hold" grpId="0" nodeType="withEffect">
                                  <p:stCondLst>
                                    <p:cond delay="0"/>
                                  </p:stCondLst>
                                  <p:childTnLst>
                                    <p:animEffect transition="out" filter="fade">
                                      <p:cBhvr>
                                        <p:cTn id="199" dur="500"/>
                                        <p:tgtEl>
                                          <p:spTgt spid="83">
                                            <p:txEl>
                                              <p:pRg st="1" end="1"/>
                                            </p:txEl>
                                          </p:spTgt>
                                        </p:tgtEl>
                                      </p:cBhvr>
                                    </p:animEffect>
                                    <p:set>
                                      <p:cBhvr>
                                        <p:cTn id="200" dur="1" fill="hold">
                                          <p:stCondLst>
                                            <p:cond delay="499"/>
                                          </p:stCondLst>
                                        </p:cTn>
                                        <p:tgtEl>
                                          <p:spTgt spid="83">
                                            <p:txEl>
                                              <p:pRg st="1" end="1"/>
                                            </p:txEl>
                                          </p:spTgt>
                                        </p:tgtEl>
                                        <p:attrNameLst>
                                          <p:attrName>style.visibility</p:attrName>
                                        </p:attrNameLst>
                                      </p:cBhvr>
                                      <p:to>
                                        <p:strVal val="hidden"/>
                                      </p:to>
                                    </p:set>
                                  </p:childTnLst>
                                </p:cTn>
                              </p:par>
                              <p:par>
                                <p:cTn id="201" presetID="10" presetClass="exit" presetSubtype="0" fill="hold" grpId="0" nodeType="withEffect">
                                  <p:stCondLst>
                                    <p:cond delay="0"/>
                                  </p:stCondLst>
                                  <p:childTnLst>
                                    <p:animEffect transition="out" filter="fade">
                                      <p:cBhvr>
                                        <p:cTn id="202" dur="500"/>
                                        <p:tgtEl>
                                          <p:spTgt spid="88">
                                            <p:txEl>
                                              <p:pRg st="0" end="0"/>
                                            </p:txEl>
                                          </p:spTgt>
                                        </p:tgtEl>
                                      </p:cBhvr>
                                    </p:animEffect>
                                    <p:set>
                                      <p:cBhvr>
                                        <p:cTn id="203" dur="1" fill="hold">
                                          <p:stCondLst>
                                            <p:cond delay="499"/>
                                          </p:stCondLst>
                                        </p:cTn>
                                        <p:tgtEl>
                                          <p:spTgt spid="88">
                                            <p:txEl>
                                              <p:pRg st="0" end="0"/>
                                            </p:txEl>
                                          </p:spTgt>
                                        </p:tgtEl>
                                        <p:attrNameLst>
                                          <p:attrName>style.visibility</p:attrName>
                                        </p:attrNameLst>
                                      </p:cBhvr>
                                      <p:to>
                                        <p:strVal val="hidden"/>
                                      </p:to>
                                    </p:set>
                                  </p:childTnLst>
                                </p:cTn>
                              </p:par>
                              <p:par>
                                <p:cTn id="204" presetID="10" presetClass="exit" presetSubtype="0" fill="hold" grpId="0" nodeType="withEffect">
                                  <p:stCondLst>
                                    <p:cond delay="0"/>
                                  </p:stCondLst>
                                  <p:childTnLst>
                                    <p:animEffect transition="out" filter="fade">
                                      <p:cBhvr>
                                        <p:cTn id="205" dur="500"/>
                                        <p:tgtEl>
                                          <p:spTgt spid="88">
                                            <p:txEl>
                                              <p:pRg st="1" end="1"/>
                                            </p:txEl>
                                          </p:spTgt>
                                        </p:tgtEl>
                                      </p:cBhvr>
                                    </p:animEffect>
                                    <p:set>
                                      <p:cBhvr>
                                        <p:cTn id="206" dur="1" fill="hold">
                                          <p:stCondLst>
                                            <p:cond delay="499"/>
                                          </p:stCondLst>
                                        </p:cTn>
                                        <p:tgtEl>
                                          <p:spTgt spid="88">
                                            <p:txEl>
                                              <p:pRg st="1" end="1"/>
                                            </p:txEl>
                                          </p:spTgt>
                                        </p:tgtEl>
                                        <p:attrNameLst>
                                          <p:attrName>style.visibility</p:attrName>
                                        </p:attrNameLst>
                                      </p:cBhvr>
                                      <p:to>
                                        <p:strVal val="hidden"/>
                                      </p:to>
                                    </p:set>
                                  </p:childTnLst>
                                </p:cTn>
                              </p:par>
                              <p:par>
                                <p:cTn id="207" presetID="10" presetClass="exit" presetSubtype="0" fill="hold" grpId="0" nodeType="withEffect">
                                  <p:stCondLst>
                                    <p:cond delay="0"/>
                                  </p:stCondLst>
                                  <p:childTnLst>
                                    <p:animEffect transition="out" filter="fade">
                                      <p:cBhvr>
                                        <p:cTn id="208" dur="500"/>
                                        <p:tgtEl>
                                          <p:spTgt spid="93">
                                            <p:txEl>
                                              <p:pRg st="0" end="0"/>
                                            </p:txEl>
                                          </p:spTgt>
                                        </p:tgtEl>
                                      </p:cBhvr>
                                    </p:animEffect>
                                    <p:set>
                                      <p:cBhvr>
                                        <p:cTn id="209" dur="1" fill="hold">
                                          <p:stCondLst>
                                            <p:cond delay="499"/>
                                          </p:stCondLst>
                                        </p:cTn>
                                        <p:tgtEl>
                                          <p:spTgt spid="93">
                                            <p:txEl>
                                              <p:pRg st="0" end="0"/>
                                            </p:txEl>
                                          </p:spTgt>
                                        </p:tgtEl>
                                        <p:attrNameLst>
                                          <p:attrName>style.visibility</p:attrName>
                                        </p:attrNameLst>
                                      </p:cBhvr>
                                      <p:to>
                                        <p:strVal val="hidden"/>
                                      </p:to>
                                    </p:set>
                                  </p:childTnLst>
                                </p:cTn>
                              </p:par>
                              <p:par>
                                <p:cTn id="210" presetID="10" presetClass="exit" presetSubtype="0" fill="hold" grpId="0" nodeType="withEffect">
                                  <p:stCondLst>
                                    <p:cond delay="0"/>
                                  </p:stCondLst>
                                  <p:childTnLst>
                                    <p:animEffect transition="out" filter="fade">
                                      <p:cBhvr>
                                        <p:cTn id="211" dur="500"/>
                                        <p:tgtEl>
                                          <p:spTgt spid="93">
                                            <p:txEl>
                                              <p:pRg st="1" end="1"/>
                                            </p:txEl>
                                          </p:spTgt>
                                        </p:tgtEl>
                                      </p:cBhvr>
                                    </p:animEffect>
                                    <p:set>
                                      <p:cBhvr>
                                        <p:cTn id="212" dur="1" fill="hold">
                                          <p:stCondLst>
                                            <p:cond delay="499"/>
                                          </p:stCondLst>
                                        </p:cTn>
                                        <p:tgtEl>
                                          <p:spTgt spid="93">
                                            <p:txEl>
                                              <p:pRg st="1" end="1"/>
                                            </p:txEl>
                                          </p:spTgt>
                                        </p:tgtEl>
                                        <p:attrNameLst>
                                          <p:attrName>style.visibility</p:attrName>
                                        </p:attrNameLst>
                                      </p:cBhvr>
                                      <p:to>
                                        <p:strVal val="hidden"/>
                                      </p:to>
                                    </p:set>
                                  </p:childTnLst>
                                </p:cTn>
                              </p:par>
                              <p:par>
                                <p:cTn id="213" presetID="10" presetClass="exit" presetSubtype="0" fill="hold" grpId="0" nodeType="withEffect">
                                  <p:stCondLst>
                                    <p:cond delay="0"/>
                                  </p:stCondLst>
                                  <p:childTnLst>
                                    <p:animEffect transition="out" filter="fade">
                                      <p:cBhvr>
                                        <p:cTn id="214" dur="500"/>
                                        <p:tgtEl>
                                          <p:spTgt spid="84">
                                            <p:txEl>
                                              <p:pRg st="0" end="0"/>
                                            </p:txEl>
                                          </p:spTgt>
                                        </p:tgtEl>
                                      </p:cBhvr>
                                    </p:animEffect>
                                    <p:set>
                                      <p:cBhvr>
                                        <p:cTn id="215" dur="1" fill="hold">
                                          <p:stCondLst>
                                            <p:cond delay="499"/>
                                          </p:stCondLst>
                                        </p:cTn>
                                        <p:tgtEl>
                                          <p:spTgt spid="84">
                                            <p:txEl>
                                              <p:pRg st="0" end="0"/>
                                            </p:txEl>
                                          </p:spTgt>
                                        </p:tgtEl>
                                        <p:attrNameLst>
                                          <p:attrName>style.visibility</p:attrName>
                                        </p:attrNameLst>
                                      </p:cBhvr>
                                      <p:to>
                                        <p:strVal val="hidden"/>
                                      </p:to>
                                    </p:set>
                                  </p:childTnLst>
                                </p:cTn>
                              </p:par>
                              <p:par>
                                <p:cTn id="216" presetID="10" presetClass="exit" presetSubtype="0" fill="hold" grpId="0" nodeType="withEffect">
                                  <p:stCondLst>
                                    <p:cond delay="0"/>
                                  </p:stCondLst>
                                  <p:childTnLst>
                                    <p:animEffect transition="out" filter="fade">
                                      <p:cBhvr>
                                        <p:cTn id="217" dur="500"/>
                                        <p:tgtEl>
                                          <p:spTgt spid="89">
                                            <p:txEl>
                                              <p:pRg st="0" end="0"/>
                                            </p:txEl>
                                          </p:spTgt>
                                        </p:tgtEl>
                                      </p:cBhvr>
                                    </p:animEffect>
                                    <p:set>
                                      <p:cBhvr>
                                        <p:cTn id="218" dur="1" fill="hold">
                                          <p:stCondLst>
                                            <p:cond delay="499"/>
                                          </p:stCondLst>
                                        </p:cTn>
                                        <p:tgtEl>
                                          <p:spTgt spid="89">
                                            <p:txEl>
                                              <p:pRg st="0" end="0"/>
                                            </p:txEl>
                                          </p:spTgt>
                                        </p:tgtEl>
                                        <p:attrNameLst>
                                          <p:attrName>style.visibility</p:attrName>
                                        </p:attrNameLst>
                                      </p:cBhvr>
                                      <p:to>
                                        <p:strVal val="hidden"/>
                                      </p:to>
                                    </p:set>
                                  </p:childTnLst>
                                </p:cTn>
                              </p:par>
                              <p:par>
                                <p:cTn id="219" presetID="10" presetClass="exit" presetSubtype="0" fill="hold" grpId="0" nodeType="withEffect">
                                  <p:stCondLst>
                                    <p:cond delay="0"/>
                                  </p:stCondLst>
                                  <p:childTnLst>
                                    <p:animEffect transition="out" filter="fade">
                                      <p:cBhvr>
                                        <p:cTn id="220" dur="500"/>
                                        <p:tgtEl>
                                          <p:spTgt spid="94">
                                            <p:txEl>
                                              <p:pRg st="0" end="0"/>
                                            </p:txEl>
                                          </p:spTgt>
                                        </p:tgtEl>
                                      </p:cBhvr>
                                    </p:animEffect>
                                    <p:set>
                                      <p:cBhvr>
                                        <p:cTn id="221" dur="1" fill="hold">
                                          <p:stCondLst>
                                            <p:cond delay="499"/>
                                          </p:stCondLst>
                                        </p:cTn>
                                        <p:tgtEl>
                                          <p:spTgt spid="94">
                                            <p:txEl>
                                              <p:pRg st="0" end="0"/>
                                            </p:txEl>
                                          </p:spTgt>
                                        </p:tgtEl>
                                        <p:attrNameLst>
                                          <p:attrName>style.visibility</p:attrName>
                                        </p:attrNameLst>
                                      </p:cBhvr>
                                      <p:to>
                                        <p:strVal val="hidden"/>
                                      </p:to>
                                    </p:set>
                                  </p:childTnLst>
                                </p:cTn>
                              </p:par>
                              <p:par>
                                <p:cTn id="222" presetID="10" presetClass="exit" presetSubtype="0" fill="hold" grpId="0" nodeType="withEffect">
                                  <p:stCondLst>
                                    <p:cond delay="0"/>
                                  </p:stCondLst>
                                  <p:childTnLst>
                                    <p:animEffect transition="out" filter="fade">
                                      <p:cBhvr>
                                        <p:cTn id="223" dur="500"/>
                                        <p:tgtEl>
                                          <p:spTgt spid="85">
                                            <p:txEl>
                                              <p:pRg st="0" end="0"/>
                                            </p:txEl>
                                          </p:spTgt>
                                        </p:tgtEl>
                                      </p:cBhvr>
                                    </p:animEffect>
                                    <p:set>
                                      <p:cBhvr>
                                        <p:cTn id="224" dur="1" fill="hold">
                                          <p:stCondLst>
                                            <p:cond delay="499"/>
                                          </p:stCondLst>
                                        </p:cTn>
                                        <p:tgtEl>
                                          <p:spTgt spid="85">
                                            <p:txEl>
                                              <p:pRg st="0" end="0"/>
                                            </p:txEl>
                                          </p:spTgt>
                                        </p:tgtEl>
                                        <p:attrNameLst>
                                          <p:attrName>style.visibility</p:attrName>
                                        </p:attrNameLst>
                                      </p:cBhvr>
                                      <p:to>
                                        <p:strVal val="hidden"/>
                                      </p:to>
                                    </p:set>
                                  </p:childTnLst>
                                </p:cTn>
                              </p:par>
                              <p:par>
                                <p:cTn id="225" presetID="10" presetClass="exit" presetSubtype="0" fill="hold" grpId="0" nodeType="withEffect">
                                  <p:stCondLst>
                                    <p:cond delay="0"/>
                                  </p:stCondLst>
                                  <p:childTnLst>
                                    <p:animEffect transition="out" filter="fade">
                                      <p:cBhvr>
                                        <p:cTn id="226" dur="500"/>
                                        <p:tgtEl>
                                          <p:spTgt spid="90">
                                            <p:txEl>
                                              <p:pRg st="0" end="0"/>
                                            </p:txEl>
                                          </p:spTgt>
                                        </p:tgtEl>
                                      </p:cBhvr>
                                    </p:animEffect>
                                    <p:set>
                                      <p:cBhvr>
                                        <p:cTn id="227" dur="1" fill="hold">
                                          <p:stCondLst>
                                            <p:cond delay="499"/>
                                          </p:stCondLst>
                                        </p:cTn>
                                        <p:tgtEl>
                                          <p:spTgt spid="90">
                                            <p:txEl>
                                              <p:pRg st="0" end="0"/>
                                            </p:txEl>
                                          </p:spTgt>
                                        </p:tgtEl>
                                        <p:attrNameLst>
                                          <p:attrName>style.visibility</p:attrName>
                                        </p:attrNameLst>
                                      </p:cBhvr>
                                      <p:to>
                                        <p:strVal val="hidden"/>
                                      </p:to>
                                    </p:set>
                                  </p:childTnLst>
                                </p:cTn>
                              </p:par>
                              <p:par>
                                <p:cTn id="228" presetID="10" presetClass="exit" presetSubtype="0" fill="hold" grpId="0" nodeType="withEffect">
                                  <p:stCondLst>
                                    <p:cond delay="0"/>
                                  </p:stCondLst>
                                  <p:childTnLst>
                                    <p:animEffect transition="out" filter="fade">
                                      <p:cBhvr>
                                        <p:cTn id="229" dur="500"/>
                                        <p:tgtEl>
                                          <p:spTgt spid="95">
                                            <p:txEl>
                                              <p:pRg st="0" end="0"/>
                                            </p:txEl>
                                          </p:spTgt>
                                        </p:tgtEl>
                                      </p:cBhvr>
                                    </p:animEffect>
                                    <p:set>
                                      <p:cBhvr>
                                        <p:cTn id="230" dur="1" fill="hold">
                                          <p:stCondLst>
                                            <p:cond delay="499"/>
                                          </p:stCondLst>
                                        </p:cTn>
                                        <p:tgtEl>
                                          <p:spTgt spid="95">
                                            <p:txEl>
                                              <p:pRg st="0" end="0"/>
                                            </p:txEl>
                                          </p:spTgt>
                                        </p:tgtEl>
                                        <p:attrNameLst>
                                          <p:attrName>style.visibility</p:attrName>
                                        </p:attrNameLst>
                                      </p:cBhvr>
                                      <p:to>
                                        <p:strVal val="hidden"/>
                                      </p:to>
                                    </p:set>
                                  </p:childTnLst>
                                </p:cTn>
                              </p:par>
                              <p:par>
                                <p:cTn id="231" presetID="10" presetClass="exit" presetSubtype="0" fill="hold" grpId="0" nodeType="withEffect">
                                  <p:stCondLst>
                                    <p:cond delay="0"/>
                                  </p:stCondLst>
                                  <p:childTnLst>
                                    <p:animEffect transition="out" filter="fade">
                                      <p:cBhvr>
                                        <p:cTn id="232" dur="500"/>
                                        <p:tgtEl>
                                          <p:spTgt spid="86">
                                            <p:txEl>
                                              <p:pRg st="0" end="0"/>
                                            </p:txEl>
                                          </p:spTgt>
                                        </p:tgtEl>
                                      </p:cBhvr>
                                    </p:animEffect>
                                    <p:set>
                                      <p:cBhvr>
                                        <p:cTn id="233" dur="1" fill="hold">
                                          <p:stCondLst>
                                            <p:cond delay="499"/>
                                          </p:stCondLst>
                                        </p:cTn>
                                        <p:tgtEl>
                                          <p:spTgt spid="86">
                                            <p:txEl>
                                              <p:pRg st="0" end="0"/>
                                            </p:txEl>
                                          </p:spTgt>
                                        </p:tgtEl>
                                        <p:attrNameLst>
                                          <p:attrName>style.visibility</p:attrName>
                                        </p:attrNameLst>
                                      </p:cBhvr>
                                      <p:to>
                                        <p:strVal val="hidden"/>
                                      </p:to>
                                    </p:set>
                                  </p:childTnLst>
                                </p:cTn>
                              </p:par>
                              <p:par>
                                <p:cTn id="234" presetID="10" presetClass="exit" presetSubtype="0" fill="hold" grpId="0" nodeType="withEffect">
                                  <p:stCondLst>
                                    <p:cond delay="0"/>
                                  </p:stCondLst>
                                  <p:childTnLst>
                                    <p:animEffect transition="out" filter="fade">
                                      <p:cBhvr>
                                        <p:cTn id="235" dur="500"/>
                                        <p:tgtEl>
                                          <p:spTgt spid="91">
                                            <p:txEl>
                                              <p:pRg st="0" end="0"/>
                                            </p:txEl>
                                          </p:spTgt>
                                        </p:tgtEl>
                                      </p:cBhvr>
                                    </p:animEffect>
                                    <p:set>
                                      <p:cBhvr>
                                        <p:cTn id="236" dur="1" fill="hold">
                                          <p:stCondLst>
                                            <p:cond delay="499"/>
                                          </p:stCondLst>
                                        </p:cTn>
                                        <p:tgtEl>
                                          <p:spTgt spid="91">
                                            <p:txEl>
                                              <p:pRg st="0" end="0"/>
                                            </p:txEl>
                                          </p:spTgt>
                                        </p:tgtEl>
                                        <p:attrNameLst>
                                          <p:attrName>style.visibility</p:attrName>
                                        </p:attrNameLst>
                                      </p:cBhvr>
                                      <p:to>
                                        <p:strVal val="hidden"/>
                                      </p:to>
                                    </p:set>
                                  </p:childTnLst>
                                </p:cTn>
                              </p:par>
                              <p:par>
                                <p:cTn id="237" presetID="10" presetClass="exit" presetSubtype="0" fill="hold" grpId="0" nodeType="withEffect">
                                  <p:stCondLst>
                                    <p:cond delay="0"/>
                                  </p:stCondLst>
                                  <p:childTnLst>
                                    <p:animEffect transition="out" filter="fade">
                                      <p:cBhvr>
                                        <p:cTn id="238" dur="500"/>
                                        <p:tgtEl>
                                          <p:spTgt spid="96">
                                            <p:txEl>
                                              <p:pRg st="0" end="0"/>
                                            </p:txEl>
                                          </p:spTgt>
                                        </p:tgtEl>
                                      </p:cBhvr>
                                    </p:animEffect>
                                    <p:set>
                                      <p:cBhvr>
                                        <p:cTn id="239" dur="1" fill="hold">
                                          <p:stCondLst>
                                            <p:cond delay="499"/>
                                          </p:stCondLst>
                                        </p:cTn>
                                        <p:tgtEl>
                                          <p:spTgt spid="96">
                                            <p:txEl>
                                              <p:pRg st="0" end="0"/>
                                            </p:txEl>
                                          </p:spTgt>
                                        </p:tgtEl>
                                        <p:attrNameLst>
                                          <p:attrName>style.visibility</p:attrName>
                                        </p:attrNameLst>
                                      </p:cBhvr>
                                      <p:to>
                                        <p:strVal val="hidden"/>
                                      </p:to>
                                    </p:set>
                                  </p:childTnLst>
                                </p:cTn>
                              </p:par>
                              <p:par>
                                <p:cTn id="240" presetID="10" presetClass="exit" presetSubtype="0" fill="hold" grpId="0" nodeType="withEffect">
                                  <p:stCondLst>
                                    <p:cond delay="0"/>
                                  </p:stCondLst>
                                  <p:childTnLst>
                                    <p:animEffect transition="out" filter="fade">
                                      <p:cBhvr>
                                        <p:cTn id="241" dur="500"/>
                                        <p:tgtEl>
                                          <p:spTgt spid="87">
                                            <p:txEl>
                                              <p:pRg st="0" end="0"/>
                                            </p:txEl>
                                          </p:spTgt>
                                        </p:tgtEl>
                                      </p:cBhvr>
                                    </p:animEffect>
                                    <p:set>
                                      <p:cBhvr>
                                        <p:cTn id="242" dur="1" fill="hold">
                                          <p:stCondLst>
                                            <p:cond delay="499"/>
                                          </p:stCondLst>
                                        </p:cTn>
                                        <p:tgtEl>
                                          <p:spTgt spid="87">
                                            <p:txEl>
                                              <p:pRg st="0" end="0"/>
                                            </p:txEl>
                                          </p:spTgt>
                                        </p:tgtEl>
                                        <p:attrNameLst>
                                          <p:attrName>style.visibility</p:attrName>
                                        </p:attrNameLst>
                                      </p:cBhvr>
                                      <p:to>
                                        <p:strVal val="hidden"/>
                                      </p:to>
                                    </p:set>
                                  </p:childTnLst>
                                </p:cTn>
                              </p:par>
                              <p:par>
                                <p:cTn id="243" presetID="10" presetClass="exit" presetSubtype="0" fill="hold" grpId="0" nodeType="withEffect">
                                  <p:stCondLst>
                                    <p:cond delay="0"/>
                                  </p:stCondLst>
                                  <p:childTnLst>
                                    <p:animEffect transition="out" filter="fade">
                                      <p:cBhvr>
                                        <p:cTn id="244" dur="500"/>
                                        <p:tgtEl>
                                          <p:spTgt spid="92">
                                            <p:txEl>
                                              <p:pRg st="0" end="0"/>
                                            </p:txEl>
                                          </p:spTgt>
                                        </p:tgtEl>
                                      </p:cBhvr>
                                    </p:animEffect>
                                    <p:set>
                                      <p:cBhvr>
                                        <p:cTn id="245" dur="1" fill="hold">
                                          <p:stCondLst>
                                            <p:cond delay="499"/>
                                          </p:stCondLst>
                                        </p:cTn>
                                        <p:tgtEl>
                                          <p:spTgt spid="92">
                                            <p:txEl>
                                              <p:pRg st="0" end="0"/>
                                            </p:txEl>
                                          </p:spTgt>
                                        </p:tgtEl>
                                        <p:attrNameLst>
                                          <p:attrName>style.visibility</p:attrName>
                                        </p:attrNameLst>
                                      </p:cBhvr>
                                      <p:to>
                                        <p:strVal val="hidden"/>
                                      </p:to>
                                    </p:set>
                                  </p:childTnLst>
                                </p:cTn>
                              </p:par>
                              <p:par>
                                <p:cTn id="246" presetID="10" presetClass="exit" presetSubtype="0" fill="hold" grpId="0" nodeType="withEffect">
                                  <p:stCondLst>
                                    <p:cond delay="0"/>
                                  </p:stCondLst>
                                  <p:childTnLst>
                                    <p:animEffect transition="out" filter="fade">
                                      <p:cBhvr>
                                        <p:cTn id="247" dur="500"/>
                                        <p:tgtEl>
                                          <p:spTgt spid="97">
                                            <p:txEl>
                                              <p:pRg st="0" end="0"/>
                                            </p:txEl>
                                          </p:spTgt>
                                        </p:tgtEl>
                                      </p:cBhvr>
                                    </p:animEffect>
                                    <p:set>
                                      <p:cBhvr>
                                        <p:cTn id="248" dur="1" fill="hold">
                                          <p:stCondLst>
                                            <p:cond delay="499"/>
                                          </p:stCondLst>
                                        </p:cTn>
                                        <p:tgtEl>
                                          <p:spTgt spid="97">
                                            <p:txEl>
                                              <p:pRg st="0" end="0"/>
                                            </p:txEl>
                                          </p:spTgt>
                                        </p:tgtEl>
                                        <p:attrNameLst>
                                          <p:attrName>style.visibility</p:attrName>
                                        </p:attrNameLst>
                                      </p:cBhvr>
                                      <p:to>
                                        <p:strVal val="hidden"/>
                                      </p:to>
                                    </p:set>
                                  </p:childTnLst>
                                </p:cTn>
                              </p:par>
                              <p:par>
                                <p:cTn id="249" presetID="10" presetClass="exit" presetSubtype="0" fill="hold" nodeType="withEffect">
                                  <p:stCondLst>
                                    <p:cond delay="0"/>
                                  </p:stCondLst>
                                  <p:childTnLst>
                                    <p:animEffect transition="out" filter="fade">
                                      <p:cBhvr>
                                        <p:cTn id="250" dur="500"/>
                                        <p:tgtEl>
                                          <p:spTgt spid="82"/>
                                        </p:tgtEl>
                                      </p:cBhvr>
                                    </p:animEffect>
                                    <p:set>
                                      <p:cBhvr>
                                        <p:cTn id="251" dur="1" fill="hold">
                                          <p:stCondLst>
                                            <p:cond delay="499"/>
                                          </p:stCondLst>
                                        </p:cTn>
                                        <p:tgtEl>
                                          <p:spTgt spid="82"/>
                                        </p:tgtEl>
                                        <p:attrNameLst>
                                          <p:attrName>style.visibility</p:attrName>
                                        </p:attrNameLst>
                                      </p:cBhvr>
                                      <p:to>
                                        <p:strVal val="hidden"/>
                                      </p:to>
                                    </p:set>
                                  </p:childTnLst>
                                </p:cTn>
                              </p:par>
                            </p:childTnLst>
                          </p:cTn>
                        </p:par>
                      </p:childTnLst>
                    </p:cTn>
                  </p:par>
                  <p:par>
                    <p:cTn id="252" fill="hold">
                      <p:stCondLst>
                        <p:cond delay="indefinite"/>
                      </p:stCondLst>
                      <p:childTnLst>
                        <p:par>
                          <p:cTn id="253" fill="hold">
                            <p:stCondLst>
                              <p:cond delay="0"/>
                            </p:stCondLst>
                            <p:childTnLst>
                              <p:par>
                                <p:cTn id="254" presetID="22" presetClass="entr" presetSubtype="8" fill="hold" nodeType="clickEffect">
                                  <p:stCondLst>
                                    <p:cond delay="0"/>
                                  </p:stCondLst>
                                  <p:childTnLst>
                                    <p:set>
                                      <p:cBhvr>
                                        <p:cTn id="255" dur="1" fill="hold">
                                          <p:stCondLst>
                                            <p:cond delay="0"/>
                                          </p:stCondLst>
                                        </p:cTn>
                                        <p:tgtEl>
                                          <p:spTgt spid="12">
                                            <p:txEl>
                                              <p:pRg st="0" end="0"/>
                                            </p:txEl>
                                          </p:spTgt>
                                        </p:tgtEl>
                                        <p:attrNameLst>
                                          <p:attrName>style.visibility</p:attrName>
                                        </p:attrNameLst>
                                      </p:cBhvr>
                                      <p:to>
                                        <p:strVal val="visible"/>
                                      </p:to>
                                    </p:set>
                                    <p:animEffect transition="in" filter="wipe(left)">
                                      <p:cBhvr>
                                        <p:cTn id="256" dur="1000"/>
                                        <p:tgtEl>
                                          <p:spTgt spid="12">
                                            <p:txEl>
                                              <p:pRg st="0" end="0"/>
                                            </p:txEl>
                                          </p:spTgt>
                                        </p:tgtEl>
                                      </p:cBhvr>
                                    </p:animEffect>
                                  </p:childTnLst>
                                </p:cTn>
                              </p:par>
                            </p:childTnLst>
                          </p:cTn>
                        </p:par>
                        <p:par>
                          <p:cTn id="257" fill="hold">
                            <p:stCondLst>
                              <p:cond delay="1000"/>
                            </p:stCondLst>
                            <p:childTnLst>
                              <p:par>
                                <p:cTn id="258" presetID="22" presetClass="entr" presetSubtype="8" fill="hold" nodeType="afterEffect">
                                  <p:stCondLst>
                                    <p:cond delay="0"/>
                                  </p:stCondLst>
                                  <p:childTnLst>
                                    <p:set>
                                      <p:cBhvr>
                                        <p:cTn id="259" dur="1" fill="hold">
                                          <p:stCondLst>
                                            <p:cond delay="0"/>
                                          </p:stCondLst>
                                        </p:cTn>
                                        <p:tgtEl>
                                          <p:spTgt spid="99"/>
                                        </p:tgtEl>
                                        <p:attrNameLst>
                                          <p:attrName>style.visibility</p:attrName>
                                        </p:attrNameLst>
                                      </p:cBhvr>
                                      <p:to>
                                        <p:strVal val="visible"/>
                                      </p:to>
                                    </p:set>
                                    <p:animEffect transition="in" filter="wipe(left)">
                                      <p:cBhvr>
                                        <p:cTn id="260" dur="1000"/>
                                        <p:tgtEl>
                                          <p:spTgt spid="99"/>
                                        </p:tgtEl>
                                      </p:cBhvr>
                                    </p:animEffect>
                                  </p:childTnLst>
                                </p:cTn>
                              </p:par>
                            </p:childTnLst>
                          </p:cTn>
                        </p:par>
                      </p:childTnLst>
                    </p:cTn>
                  </p:par>
                  <p:par>
                    <p:cTn id="261" fill="hold">
                      <p:stCondLst>
                        <p:cond delay="indefinite"/>
                      </p:stCondLst>
                      <p:childTnLst>
                        <p:par>
                          <p:cTn id="262" fill="hold">
                            <p:stCondLst>
                              <p:cond delay="0"/>
                            </p:stCondLst>
                            <p:childTnLst>
                              <p:par>
                                <p:cTn id="263" presetID="22" presetClass="entr" presetSubtype="8" fill="hold" grpId="0" nodeType="clickEffect">
                                  <p:stCondLst>
                                    <p:cond delay="0"/>
                                  </p:stCondLst>
                                  <p:childTnLst>
                                    <p:set>
                                      <p:cBhvr>
                                        <p:cTn id="264" dur="1" fill="hold">
                                          <p:stCondLst>
                                            <p:cond delay="0"/>
                                          </p:stCondLst>
                                        </p:cTn>
                                        <p:tgtEl>
                                          <p:spTgt spid="100"/>
                                        </p:tgtEl>
                                        <p:attrNameLst>
                                          <p:attrName>style.visibility</p:attrName>
                                        </p:attrNameLst>
                                      </p:cBhvr>
                                      <p:to>
                                        <p:strVal val="visible"/>
                                      </p:to>
                                    </p:set>
                                    <p:animEffect transition="in" filter="wipe(left)">
                                      <p:cBhvr>
                                        <p:cTn id="265" dur="500"/>
                                        <p:tgtEl>
                                          <p:spTgt spid="100"/>
                                        </p:tgtEl>
                                      </p:cBhvr>
                                    </p:animEffect>
                                  </p:childTnLst>
                                </p:cTn>
                              </p:par>
                            </p:childTnLst>
                          </p:cTn>
                        </p:par>
                      </p:childTnLst>
                    </p:cTn>
                  </p:par>
                  <p:par>
                    <p:cTn id="266" fill="hold">
                      <p:stCondLst>
                        <p:cond delay="indefinite"/>
                      </p:stCondLst>
                      <p:childTnLst>
                        <p:par>
                          <p:cTn id="267" fill="hold">
                            <p:stCondLst>
                              <p:cond delay="0"/>
                            </p:stCondLst>
                            <p:childTnLst>
                              <p:par>
                                <p:cTn id="268" presetID="10" presetClass="entr" presetSubtype="0" fill="hold" nodeType="clickEffect">
                                  <p:stCondLst>
                                    <p:cond delay="0"/>
                                  </p:stCondLst>
                                  <p:childTnLst>
                                    <p:set>
                                      <p:cBhvr>
                                        <p:cTn id="269" dur="1" fill="hold">
                                          <p:stCondLst>
                                            <p:cond delay="0"/>
                                          </p:stCondLst>
                                        </p:cTn>
                                        <p:tgtEl>
                                          <p:spTgt spid="101"/>
                                        </p:tgtEl>
                                        <p:attrNameLst>
                                          <p:attrName>style.visibility</p:attrName>
                                        </p:attrNameLst>
                                      </p:cBhvr>
                                      <p:to>
                                        <p:strVal val="visible"/>
                                      </p:to>
                                    </p:set>
                                    <p:animEffect transition="in" filter="fade">
                                      <p:cBhvr>
                                        <p:cTn id="270" dur="500"/>
                                        <p:tgtEl>
                                          <p:spTgt spid="101"/>
                                        </p:tgtEl>
                                      </p:cBhvr>
                                    </p:animEffect>
                                  </p:childTnLst>
                                </p:cTn>
                              </p:par>
                            </p:childTnLst>
                          </p:cTn>
                        </p:par>
                      </p:childTnLst>
                    </p:cTn>
                  </p:par>
                  <p:par>
                    <p:cTn id="271" fill="hold">
                      <p:stCondLst>
                        <p:cond delay="indefinite"/>
                      </p:stCondLst>
                      <p:childTnLst>
                        <p:par>
                          <p:cTn id="272" fill="hold">
                            <p:stCondLst>
                              <p:cond delay="0"/>
                            </p:stCondLst>
                            <p:childTnLst>
                              <p:par>
                                <p:cTn id="273" presetID="22" presetClass="entr" presetSubtype="8" fill="hold" nodeType="clickEffect">
                                  <p:stCondLst>
                                    <p:cond delay="0"/>
                                  </p:stCondLst>
                                  <p:childTnLst>
                                    <p:set>
                                      <p:cBhvr>
                                        <p:cTn id="274" dur="1" fill="hold">
                                          <p:stCondLst>
                                            <p:cond delay="0"/>
                                          </p:stCondLst>
                                        </p:cTn>
                                        <p:tgtEl>
                                          <p:spTgt spid="102">
                                            <p:txEl>
                                              <p:pRg st="0" end="0"/>
                                            </p:txEl>
                                          </p:spTgt>
                                        </p:tgtEl>
                                        <p:attrNameLst>
                                          <p:attrName>style.visibility</p:attrName>
                                        </p:attrNameLst>
                                      </p:cBhvr>
                                      <p:to>
                                        <p:strVal val="visible"/>
                                      </p:to>
                                    </p:set>
                                    <p:animEffect transition="in" filter="wipe(left)">
                                      <p:cBhvr>
                                        <p:cTn id="275" dur="1000"/>
                                        <p:tgtEl>
                                          <p:spTgt spid="102">
                                            <p:txEl>
                                              <p:pRg st="0" end="0"/>
                                            </p:txEl>
                                          </p:spTgt>
                                        </p:tgtEl>
                                      </p:cBhvr>
                                    </p:animEffect>
                                  </p:childTnLst>
                                </p:cTn>
                              </p:par>
                            </p:childTnLst>
                          </p:cTn>
                        </p:par>
                      </p:childTnLst>
                    </p:cTn>
                  </p:par>
                  <p:par>
                    <p:cTn id="276" fill="hold">
                      <p:stCondLst>
                        <p:cond delay="indefinite"/>
                      </p:stCondLst>
                      <p:childTnLst>
                        <p:par>
                          <p:cTn id="277" fill="hold">
                            <p:stCondLst>
                              <p:cond delay="0"/>
                            </p:stCondLst>
                            <p:childTnLst>
                              <p:par>
                                <p:cTn id="278" presetID="22" presetClass="entr" presetSubtype="8" fill="hold" nodeType="clickEffect">
                                  <p:stCondLst>
                                    <p:cond delay="0"/>
                                  </p:stCondLst>
                                  <p:childTnLst>
                                    <p:set>
                                      <p:cBhvr>
                                        <p:cTn id="279" dur="1" fill="hold">
                                          <p:stCondLst>
                                            <p:cond delay="0"/>
                                          </p:stCondLst>
                                        </p:cTn>
                                        <p:tgtEl>
                                          <p:spTgt spid="102">
                                            <p:txEl>
                                              <p:pRg st="1" end="1"/>
                                            </p:txEl>
                                          </p:spTgt>
                                        </p:tgtEl>
                                        <p:attrNameLst>
                                          <p:attrName>style.visibility</p:attrName>
                                        </p:attrNameLst>
                                      </p:cBhvr>
                                      <p:to>
                                        <p:strVal val="visible"/>
                                      </p:to>
                                    </p:set>
                                    <p:animEffect transition="in" filter="wipe(left)">
                                      <p:cBhvr>
                                        <p:cTn id="280" dur="1000"/>
                                        <p:tgtEl>
                                          <p:spTgt spid="102">
                                            <p:txEl>
                                              <p:pRg st="1" end="1"/>
                                            </p:txEl>
                                          </p:spTgt>
                                        </p:tgtEl>
                                      </p:cBhvr>
                                    </p:animEffect>
                                  </p:childTnLst>
                                </p:cTn>
                              </p:par>
                            </p:childTnLst>
                          </p:cTn>
                        </p:par>
                      </p:childTnLst>
                    </p:cTn>
                  </p:par>
                  <p:par>
                    <p:cTn id="281" fill="hold">
                      <p:stCondLst>
                        <p:cond delay="indefinite"/>
                      </p:stCondLst>
                      <p:childTnLst>
                        <p:par>
                          <p:cTn id="282" fill="hold">
                            <p:stCondLst>
                              <p:cond delay="0"/>
                            </p:stCondLst>
                            <p:childTnLst>
                              <p:par>
                                <p:cTn id="283" presetID="22" presetClass="entr" presetSubtype="8" fill="hold" nodeType="clickEffect">
                                  <p:stCondLst>
                                    <p:cond delay="0"/>
                                  </p:stCondLst>
                                  <p:childTnLst>
                                    <p:set>
                                      <p:cBhvr>
                                        <p:cTn id="284" dur="1" fill="hold">
                                          <p:stCondLst>
                                            <p:cond delay="0"/>
                                          </p:stCondLst>
                                        </p:cTn>
                                        <p:tgtEl>
                                          <p:spTgt spid="107">
                                            <p:txEl>
                                              <p:pRg st="0" end="0"/>
                                            </p:txEl>
                                          </p:spTgt>
                                        </p:tgtEl>
                                        <p:attrNameLst>
                                          <p:attrName>style.visibility</p:attrName>
                                        </p:attrNameLst>
                                      </p:cBhvr>
                                      <p:to>
                                        <p:strVal val="visible"/>
                                      </p:to>
                                    </p:set>
                                    <p:animEffect transition="in" filter="wipe(left)">
                                      <p:cBhvr>
                                        <p:cTn id="285" dur="1000"/>
                                        <p:tgtEl>
                                          <p:spTgt spid="107">
                                            <p:txEl>
                                              <p:pRg st="0" end="0"/>
                                            </p:txEl>
                                          </p:spTgt>
                                        </p:tgtEl>
                                      </p:cBhvr>
                                    </p:animEffect>
                                  </p:childTnLst>
                                </p:cTn>
                              </p:par>
                              <p:par>
                                <p:cTn id="286" presetID="22" presetClass="entr" presetSubtype="8" fill="hold" nodeType="withEffect">
                                  <p:stCondLst>
                                    <p:cond delay="0"/>
                                  </p:stCondLst>
                                  <p:childTnLst>
                                    <p:set>
                                      <p:cBhvr>
                                        <p:cTn id="287" dur="1" fill="hold">
                                          <p:stCondLst>
                                            <p:cond delay="0"/>
                                          </p:stCondLst>
                                        </p:cTn>
                                        <p:tgtEl>
                                          <p:spTgt spid="107">
                                            <p:txEl>
                                              <p:pRg st="1" end="1"/>
                                            </p:txEl>
                                          </p:spTgt>
                                        </p:tgtEl>
                                        <p:attrNameLst>
                                          <p:attrName>style.visibility</p:attrName>
                                        </p:attrNameLst>
                                      </p:cBhvr>
                                      <p:to>
                                        <p:strVal val="visible"/>
                                      </p:to>
                                    </p:set>
                                    <p:animEffect transition="in" filter="wipe(left)">
                                      <p:cBhvr>
                                        <p:cTn id="288" dur="1000"/>
                                        <p:tgtEl>
                                          <p:spTgt spid="107">
                                            <p:txEl>
                                              <p:pRg st="1" end="1"/>
                                            </p:txEl>
                                          </p:spTgt>
                                        </p:tgtEl>
                                      </p:cBhvr>
                                    </p:animEffect>
                                  </p:childTnLst>
                                </p:cTn>
                              </p:par>
                            </p:childTnLst>
                          </p:cTn>
                        </p:par>
                      </p:childTnLst>
                    </p:cTn>
                  </p:par>
                  <p:par>
                    <p:cTn id="289" fill="hold">
                      <p:stCondLst>
                        <p:cond delay="indefinite"/>
                      </p:stCondLst>
                      <p:childTnLst>
                        <p:par>
                          <p:cTn id="290" fill="hold">
                            <p:stCondLst>
                              <p:cond delay="0"/>
                            </p:stCondLst>
                            <p:childTnLst>
                              <p:par>
                                <p:cTn id="291" presetID="22" presetClass="entr" presetSubtype="8" fill="hold" nodeType="clickEffect">
                                  <p:stCondLst>
                                    <p:cond delay="0"/>
                                  </p:stCondLst>
                                  <p:childTnLst>
                                    <p:set>
                                      <p:cBhvr>
                                        <p:cTn id="292" dur="1" fill="hold">
                                          <p:stCondLst>
                                            <p:cond delay="0"/>
                                          </p:stCondLst>
                                        </p:cTn>
                                        <p:tgtEl>
                                          <p:spTgt spid="112">
                                            <p:txEl>
                                              <p:pRg st="0" end="0"/>
                                            </p:txEl>
                                          </p:spTgt>
                                        </p:tgtEl>
                                        <p:attrNameLst>
                                          <p:attrName>style.visibility</p:attrName>
                                        </p:attrNameLst>
                                      </p:cBhvr>
                                      <p:to>
                                        <p:strVal val="visible"/>
                                      </p:to>
                                    </p:set>
                                    <p:animEffect transition="in" filter="wipe(left)">
                                      <p:cBhvr>
                                        <p:cTn id="293" dur="1000"/>
                                        <p:tgtEl>
                                          <p:spTgt spid="112">
                                            <p:txEl>
                                              <p:pRg st="0" end="0"/>
                                            </p:txEl>
                                          </p:spTgt>
                                        </p:tgtEl>
                                      </p:cBhvr>
                                    </p:animEffect>
                                  </p:childTnLst>
                                </p:cTn>
                              </p:par>
                              <p:par>
                                <p:cTn id="294" presetID="22" presetClass="entr" presetSubtype="8" fill="hold" nodeType="withEffect">
                                  <p:stCondLst>
                                    <p:cond delay="0"/>
                                  </p:stCondLst>
                                  <p:childTnLst>
                                    <p:set>
                                      <p:cBhvr>
                                        <p:cTn id="295" dur="1" fill="hold">
                                          <p:stCondLst>
                                            <p:cond delay="0"/>
                                          </p:stCondLst>
                                        </p:cTn>
                                        <p:tgtEl>
                                          <p:spTgt spid="112">
                                            <p:txEl>
                                              <p:pRg st="1" end="1"/>
                                            </p:txEl>
                                          </p:spTgt>
                                        </p:tgtEl>
                                        <p:attrNameLst>
                                          <p:attrName>style.visibility</p:attrName>
                                        </p:attrNameLst>
                                      </p:cBhvr>
                                      <p:to>
                                        <p:strVal val="visible"/>
                                      </p:to>
                                    </p:set>
                                    <p:animEffect transition="in" filter="wipe(left)">
                                      <p:cBhvr>
                                        <p:cTn id="296" dur="1000"/>
                                        <p:tgtEl>
                                          <p:spTgt spid="112">
                                            <p:txEl>
                                              <p:pRg st="1" end="1"/>
                                            </p:txEl>
                                          </p:spTgt>
                                        </p:tgtEl>
                                      </p:cBhvr>
                                    </p:animEffect>
                                  </p:childTnLst>
                                </p:cTn>
                              </p:par>
                            </p:childTnLst>
                          </p:cTn>
                        </p:par>
                      </p:childTnLst>
                    </p:cTn>
                  </p:par>
                  <p:par>
                    <p:cTn id="297" fill="hold">
                      <p:stCondLst>
                        <p:cond delay="indefinite"/>
                      </p:stCondLst>
                      <p:childTnLst>
                        <p:par>
                          <p:cTn id="298" fill="hold">
                            <p:stCondLst>
                              <p:cond delay="0"/>
                            </p:stCondLst>
                            <p:childTnLst>
                              <p:par>
                                <p:cTn id="299" presetID="22" presetClass="entr" presetSubtype="8" fill="hold" nodeType="clickEffect">
                                  <p:stCondLst>
                                    <p:cond delay="0"/>
                                  </p:stCondLst>
                                  <p:childTnLst>
                                    <p:set>
                                      <p:cBhvr>
                                        <p:cTn id="300" dur="1" fill="hold">
                                          <p:stCondLst>
                                            <p:cond delay="0"/>
                                          </p:stCondLst>
                                        </p:cTn>
                                        <p:tgtEl>
                                          <p:spTgt spid="103">
                                            <p:txEl>
                                              <p:pRg st="0" end="0"/>
                                            </p:txEl>
                                          </p:spTgt>
                                        </p:tgtEl>
                                        <p:attrNameLst>
                                          <p:attrName>style.visibility</p:attrName>
                                        </p:attrNameLst>
                                      </p:cBhvr>
                                      <p:to>
                                        <p:strVal val="visible"/>
                                      </p:to>
                                    </p:set>
                                    <p:animEffect transition="in" filter="wipe(left)">
                                      <p:cBhvr>
                                        <p:cTn id="301" dur="1000"/>
                                        <p:tgtEl>
                                          <p:spTgt spid="103">
                                            <p:txEl>
                                              <p:pRg st="0" end="0"/>
                                            </p:txEl>
                                          </p:spTgt>
                                        </p:tgtEl>
                                      </p:cBhvr>
                                    </p:animEffect>
                                  </p:childTnLst>
                                </p:cTn>
                              </p:par>
                            </p:childTnLst>
                          </p:cTn>
                        </p:par>
                      </p:childTnLst>
                    </p:cTn>
                  </p:par>
                  <p:par>
                    <p:cTn id="302" fill="hold">
                      <p:stCondLst>
                        <p:cond delay="indefinite"/>
                      </p:stCondLst>
                      <p:childTnLst>
                        <p:par>
                          <p:cTn id="303" fill="hold">
                            <p:stCondLst>
                              <p:cond delay="0"/>
                            </p:stCondLst>
                            <p:childTnLst>
                              <p:par>
                                <p:cTn id="304" presetID="22" presetClass="entr" presetSubtype="8" fill="hold" nodeType="clickEffect">
                                  <p:stCondLst>
                                    <p:cond delay="0"/>
                                  </p:stCondLst>
                                  <p:childTnLst>
                                    <p:set>
                                      <p:cBhvr>
                                        <p:cTn id="305" dur="1" fill="hold">
                                          <p:stCondLst>
                                            <p:cond delay="0"/>
                                          </p:stCondLst>
                                        </p:cTn>
                                        <p:tgtEl>
                                          <p:spTgt spid="108">
                                            <p:txEl>
                                              <p:pRg st="0" end="0"/>
                                            </p:txEl>
                                          </p:spTgt>
                                        </p:tgtEl>
                                        <p:attrNameLst>
                                          <p:attrName>style.visibility</p:attrName>
                                        </p:attrNameLst>
                                      </p:cBhvr>
                                      <p:to>
                                        <p:strVal val="visible"/>
                                      </p:to>
                                    </p:set>
                                    <p:animEffect transition="in" filter="wipe(left)">
                                      <p:cBhvr>
                                        <p:cTn id="306" dur="1000"/>
                                        <p:tgtEl>
                                          <p:spTgt spid="108">
                                            <p:txEl>
                                              <p:pRg st="0" end="0"/>
                                            </p:txEl>
                                          </p:spTgt>
                                        </p:tgtEl>
                                      </p:cBhvr>
                                    </p:animEffect>
                                  </p:childTnLst>
                                </p:cTn>
                              </p:par>
                            </p:childTnLst>
                          </p:cTn>
                        </p:par>
                      </p:childTnLst>
                    </p:cTn>
                  </p:par>
                  <p:par>
                    <p:cTn id="307" fill="hold">
                      <p:stCondLst>
                        <p:cond delay="indefinite"/>
                      </p:stCondLst>
                      <p:childTnLst>
                        <p:par>
                          <p:cTn id="308" fill="hold">
                            <p:stCondLst>
                              <p:cond delay="0"/>
                            </p:stCondLst>
                            <p:childTnLst>
                              <p:par>
                                <p:cTn id="309" presetID="22" presetClass="entr" presetSubtype="8" fill="hold" nodeType="clickEffect">
                                  <p:stCondLst>
                                    <p:cond delay="0"/>
                                  </p:stCondLst>
                                  <p:childTnLst>
                                    <p:set>
                                      <p:cBhvr>
                                        <p:cTn id="310" dur="1" fill="hold">
                                          <p:stCondLst>
                                            <p:cond delay="0"/>
                                          </p:stCondLst>
                                        </p:cTn>
                                        <p:tgtEl>
                                          <p:spTgt spid="113">
                                            <p:txEl>
                                              <p:pRg st="0" end="0"/>
                                            </p:txEl>
                                          </p:spTgt>
                                        </p:tgtEl>
                                        <p:attrNameLst>
                                          <p:attrName>style.visibility</p:attrName>
                                        </p:attrNameLst>
                                      </p:cBhvr>
                                      <p:to>
                                        <p:strVal val="visible"/>
                                      </p:to>
                                    </p:set>
                                    <p:animEffect transition="in" filter="wipe(left)">
                                      <p:cBhvr>
                                        <p:cTn id="311" dur="1000"/>
                                        <p:tgtEl>
                                          <p:spTgt spid="113">
                                            <p:txEl>
                                              <p:pRg st="0" end="0"/>
                                            </p:txEl>
                                          </p:spTgt>
                                        </p:tgtEl>
                                      </p:cBhvr>
                                    </p:animEffect>
                                  </p:childTnLst>
                                </p:cTn>
                              </p:par>
                            </p:childTnLst>
                          </p:cTn>
                        </p:par>
                      </p:childTnLst>
                    </p:cTn>
                  </p:par>
                  <p:par>
                    <p:cTn id="312" fill="hold">
                      <p:stCondLst>
                        <p:cond delay="indefinite"/>
                      </p:stCondLst>
                      <p:childTnLst>
                        <p:par>
                          <p:cTn id="313" fill="hold">
                            <p:stCondLst>
                              <p:cond delay="0"/>
                            </p:stCondLst>
                            <p:childTnLst>
                              <p:par>
                                <p:cTn id="314" presetID="22" presetClass="entr" presetSubtype="8" fill="hold" nodeType="clickEffect">
                                  <p:stCondLst>
                                    <p:cond delay="0"/>
                                  </p:stCondLst>
                                  <p:childTnLst>
                                    <p:set>
                                      <p:cBhvr>
                                        <p:cTn id="315" dur="1" fill="hold">
                                          <p:stCondLst>
                                            <p:cond delay="0"/>
                                          </p:stCondLst>
                                        </p:cTn>
                                        <p:tgtEl>
                                          <p:spTgt spid="104">
                                            <p:txEl>
                                              <p:pRg st="0" end="0"/>
                                            </p:txEl>
                                          </p:spTgt>
                                        </p:tgtEl>
                                        <p:attrNameLst>
                                          <p:attrName>style.visibility</p:attrName>
                                        </p:attrNameLst>
                                      </p:cBhvr>
                                      <p:to>
                                        <p:strVal val="visible"/>
                                      </p:to>
                                    </p:set>
                                    <p:animEffect transition="in" filter="wipe(left)">
                                      <p:cBhvr>
                                        <p:cTn id="316" dur="1000"/>
                                        <p:tgtEl>
                                          <p:spTgt spid="104">
                                            <p:txEl>
                                              <p:pRg st="0" end="0"/>
                                            </p:txEl>
                                          </p:spTgt>
                                        </p:tgtEl>
                                      </p:cBhvr>
                                    </p:animEffect>
                                  </p:childTnLst>
                                </p:cTn>
                              </p:par>
                            </p:childTnLst>
                          </p:cTn>
                        </p:par>
                      </p:childTnLst>
                    </p:cTn>
                  </p:par>
                  <p:par>
                    <p:cTn id="317" fill="hold">
                      <p:stCondLst>
                        <p:cond delay="indefinite"/>
                      </p:stCondLst>
                      <p:childTnLst>
                        <p:par>
                          <p:cTn id="318" fill="hold">
                            <p:stCondLst>
                              <p:cond delay="0"/>
                            </p:stCondLst>
                            <p:childTnLst>
                              <p:par>
                                <p:cTn id="319" presetID="22" presetClass="entr" presetSubtype="8" fill="hold" nodeType="clickEffect">
                                  <p:stCondLst>
                                    <p:cond delay="0"/>
                                  </p:stCondLst>
                                  <p:childTnLst>
                                    <p:set>
                                      <p:cBhvr>
                                        <p:cTn id="320" dur="1" fill="hold">
                                          <p:stCondLst>
                                            <p:cond delay="0"/>
                                          </p:stCondLst>
                                        </p:cTn>
                                        <p:tgtEl>
                                          <p:spTgt spid="109">
                                            <p:txEl>
                                              <p:pRg st="0" end="0"/>
                                            </p:txEl>
                                          </p:spTgt>
                                        </p:tgtEl>
                                        <p:attrNameLst>
                                          <p:attrName>style.visibility</p:attrName>
                                        </p:attrNameLst>
                                      </p:cBhvr>
                                      <p:to>
                                        <p:strVal val="visible"/>
                                      </p:to>
                                    </p:set>
                                    <p:animEffect transition="in" filter="wipe(left)">
                                      <p:cBhvr>
                                        <p:cTn id="321" dur="1000"/>
                                        <p:tgtEl>
                                          <p:spTgt spid="109">
                                            <p:txEl>
                                              <p:pRg st="0" end="0"/>
                                            </p:txEl>
                                          </p:spTgt>
                                        </p:tgtEl>
                                      </p:cBhvr>
                                    </p:animEffect>
                                  </p:childTnLst>
                                </p:cTn>
                              </p:par>
                            </p:childTnLst>
                          </p:cTn>
                        </p:par>
                      </p:childTnLst>
                    </p:cTn>
                  </p:par>
                  <p:par>
                    <p:cTn id="322" fill="hold">
                      <p:stCondLst>
                        <p:cond delay="indefinite"/>
                      </p:stCondLst>
                      <p:childTnLst>
                        <p:par>
                          <p:cTn id="323" fill="hold">
                            <p:stCondLst>
                              <p:cond delay="0"/>
                            </p:stCondLst>
                            <p:childTnLst>
                              <p:par>
                                <p:cTn id="324" presetID="22" presetClass="entr" presetSubtype="8" fill="hold" nodeType="clickEffect">
                                  <p:stCondLst>
                                    <p:cond delay="0"/>
                                  </p:stCondLst>
                                  <p:childTnLst>
                                    <p:set>
                                      <p:cBhvr>
                                        <p:cTn id="325" dur="1" fill="hold">
                                          <p:stCondLst>
                                            <p:cond delay="0"/>
                                          </p:stCondLst>
                                        </p:cTn>
                                        <p:tgtEl>
                                          <p:spTgt spid="114">
                                            <p:txEl>
                                              <p:pRg st="0" end="0"/>
                                            </p:txEl>
                                          </p:spTgt>
                                        </p:tgtEl>
                                        <p:attrNameLst>
                                          <p:attrName>style.visibility</p:attrName>
                                        </p:attrNameLst>
                                      </p:cBhvr>
                                      <p:to>
                                        <p:strVal val="visible"/>
                                      </p:to>
                                    </p:set>
                                    <p:animEffect transition="in" filter="wipe(left)">
                                      <p:cBhvr>
                                        <p:cTn id="326" dur="1000"/>
                                        <p:tgtEl>
                                          <p:spTgt spid="114">
                                            <p:txEl>
                                              <p:pRg st="0" end="0"/>
                                            </p:txEl>
                                          </p:spTgt>
                                        </p:tgtEl>
                                      </p:cBhvr>
                                    </p:animEffect>
                                  </p:childTnLst>
                                </p:cTn>
                              </p:par>
                            </p:childTnLst>
                          </p:cTn>
                        </p:par>
                      </p:childTnLst>
                    </p:cTn>
                  </p:par>
                  <p:par>
                    <p:cTn id="327" fill="hold">
                      <p:stCondLst>
                        <p:cond delay="indefinite"/>
                      </p:stCondLst>
                      <p:childTnLst>
                        <p:par>
                          <p:cTn id="328" fill="hold">
                            <p:stCondLst>
                              <p:cond delay="0"/>
                            </p:stCondLst>
                            <p:childTnLst>
                              <p:par>
                                <p:cTn id="329" presetID="22" presetClass="entr" presetSubtype="8" fill="hold" nodeType="clickEffect">
                                  <p:stCondLst>
                                    <p:cond delay="0"/>
                                  </p:stCondLst>
                                  <p:childTnLst>
                                    <p:set>
                                      <p:cBhvr>
                                        <p:cTn id="330" dur="1" fill="hold">
                                          <p:stCondLst>
                                            <p:cond delay="0"/>
                                          </p:stCondLst>
                                        </p:cTn>
                                        <p:tgtEl>
                                          <p:spTgt spid="105">
                                            <p:txEl>
                                              <p:pRg st="0" end="0"/>
                                            </p:txEl>
                                          </p:spTgt>
                                        </p:tgtEl>
                                        <p:attrNameLst>
                                          <p:attrName>style.visibility</p:attrName>
                                        </p:attrNameLst>
                                      </p:cBhvr>
                                      <p:to>
                                        <p:strVal val="visible"/>
                                      </p:to>
                                    </p:set>
                                    <p:animEffect transition="in" filter="wipe(left)">
                                      <p:cBhvr>
                                        <p:cTn id="331" dur="1000"/>
                                        <p:tgtEl>
                                          <p:spTgt spid="105">
                                            <p:txEl>
                                              <p:pRg st="0" end="0"/>
                                            </p:txEl>
                                          </p:spTgt>
                                        </p:tgtEl>
                                      </p:cBhvr>
                                    </p:animEffect>
                                  </p:childTnLst>
                                </p:cTn>
                              </p:par>
                            </p:childTnLst>
                          </p:cTn>
                        </p:par>
                      </p:childTnLst>
                    </p:cTn>
                  </p:par>
                  <p:par>
                    <p:cTn id="332" fill="hold">
                      <p:stCondLst>
                        <p:cond delay="indefinite"/>
                      </p:stCondLst>
                      <p:childTnLst>
                        <p:par>
                          <p:cTn id="333" fill="hold">
                            <p:stCondLst>
                              <p:cond delay="0"/>
                            </p:stCondLst>
                            <p:childTnLst>
                              <p:par>
                                <p:cTn id="334" presetID="22" presetClass="entr" presetSubtype="8" fill="hold" nodeType="clickEffect">
                                  <p:stCondLst>
                                    <p:cond delay="0"/>
                                  </p:stCondLst>
                                  <p:childTnLst>
                                    <p:set>
                                      <p:cBhvr>
                                        <p:cTn id="335" dur="1" fill="hold">
                                          <p:stCondLst>
                                            <p:cond delay="0"/>
                                          </p:stCondLst>
                                        </p:cTn>
                                        <p:tgtEl>
                                          <p:spTgt spid="110">
                                            <p:txEl>
                                              <p:pRg st="0" end="0"/>
                                            </p:txEl>
                                          </p:spTgt>
                                        </p:tgtEl>
                                        <p:attrNameLst>
                                          <p:attrName>style.visibility</p:attrName>
                                        </p:attrNameLst>
                                      </p:cBhvr>
                                      <p:to>
                                        <p:strVal val="visible"/>
                                      </p:to>
                                    </p:set>
                                    <p:animEffect transition="in" filter="wipe(left)">
                                      <p:cBhvr>
                                        <p:cTn id="336" dur="1000"/>
                                        <p:tgtEl>
                                          <p:spTgt spid="110">
                                            <p:txEl>
                                              <p:pRg st="0" end="0"/>
                                            </p:txEl>
                                          </p:spTgt>
                                        </p:tgtEl>
                                      </p:cBhvr>
                                    </p:animEffect>
                                  </p:childTnLst>
                                </p:cTn>
                              </p:par>
                            </p:childTnLst>
                          </p:cTn>
                        </p:par>
                      </p:childTnLst>
                    </p:cTn>
                  </p:par>
                  <p:par>
                    <p:cTn id="337" fill="hold">
                      <p:stCondLst>
                        <p:cond delay="indefinite"/>
                      </p:stCondLst>
                      <p:childTnLst>
                        <p:par>
                          <p:cTn id="338" fill="hold">
                            <p:stCondLst>
                              <p:cond delay="0"/>
                            </p:stCondLst>
                            <p:childTnLst>
                              <p:par>
                                <p:cTn id="339" presetID="22" presetClass="entr" presetSubtype="8" fill="hold" nodeType="clickEffect">
                                  <p:stCondLst>
                                    <p:cond delay="0"/>
                                  </p:stCondLst>
                                  <p:childTnLst>
                                    <p:set>
                                      <p:cBhvr>
                                        <p:cTn id="340" dur="1" fill="hold">
                                          <p:stCondLst>
                                            <p:cond delay="0"/>
                                          </p:stCondLst>
                                        </p:cTn>
                                        <p:tgtEl>
                                          <p:spTgt spid="115">
                                            <p:txEl>
                                              <p:pRg st="0" end="0"/>
                                            </p:txEl>
                                          </p:spTgt>
                                        </p:tgtEl>
                                        <p:attrNameLst>
                                          <p:attrName>style.visibility</p:attrName>
                                        </p:attrNameLst>
                                      </p:cBhvr>
                                      <p:to>
                                        <p:strVal val="visible"/>
                                      </p:to>
                                    </p:set>
                                    <p:animEffect transition="in" filter="wipe(left)">
                                      <p:cBhvr>
                                        <p:cTn id="341" dur="1000"/>
                                        <p:tgtEl>
                                          <p:spTgt spid="115">
                                            <p:txEl>
                                              <p:pRg st="0" end="0"/>
                                            </p:txEl>
                                          </p:spTgt>
                                        </p:tgtEl>
                                      </p:cBhvr>
                                    </p:animEffect>
                                  </p:childTnLst>
                                </p:cTn>
                              </p:par>
                            </p:childTnLst>
                          </p:cTn>
                        </p:par>
                      </p:childTnLst>
                    </p:cTn>
                  </p:par>
                  <p:par>
                    <p:cTn id="342" fill="hold">
                      <p:stCondLst>
                        <p:cond delay="indefinite"/>
                      </p:stCondLst>
                      <p:childTnLst>
                        <p:par>
                          <p:cTn id="343" fill="hold">
                            <p:stCondLst>
                              <p:cond delay="0"/>
                            </p:stCondLst>
                            <p:childTnLst>
                              <p:par>
                                <p:cTn id="344" presetID="22" presetClass="entr" presetSubtype="8" fill="hold" nodeType="clickEffect">
                                  <p:stCondLst>
                                    <p:cond delay="0"/>
                                  </p:stCondLst>
                                  <p:childTnLst>
                                    <p:set>
                                      <p:cBhvr>
                                        <p:cTn id="345" dur="1" fill="hold">
                                          <p:stCondLst>
                                            <p:cond delay="0"/>
                                          </p:stCondLst>
                                        </p:cTn>
                                        <p:tgtEl>
                                          <p:spTgt spid="106">
                                            <p:txEl>
                                              <p:pRg st="0" end="0"/>
                                            </p:txEl>
                                          </p:spTgt>
                                        </p:tgtEl>
                                        <p:attrNameLst>
                                          <p:attrName>style.visibility</p:attrName>
                                        </p:attrNameLst>
                                      </p:cBhvr>
                                      <p:to>
                                        <p:strVal val="visible"/>
                                      </p:to>
                                    </p:set>
                                    <p:animEffect transition="in" filter="wipe(left)">
                                      <p:cBhvr>
                                        <p:cTn id="346" dur="1000"/>
                                        <p:tgtEl>
                                          <p:spTgt spid="106">
                                            <p:txEl>
                                              <p:pRg st="0" end="0"/>
                                            </p:txEl>
                                          </p:spTgt>
                                        </p:tgtEl>
                                      </p:cBhvr>
                                    </p:animEffect>
                                  </p:childTnLst>
                                </p:cTn>
                              </p:par>
                            </p:childTnLst>
                          </p:cTn>
                        </p:par>
                      </p:childTnLst>
                    </p:cTn>
                  </p:par>
                  <p:par>
                    <p:cTn id="347" fill="hold">
                      <p:stCondLst>
                        <p:cond delay="indefinite"/>
                      </p:stCondLst>
                      <p:childTnLst>
                        <p:par>
                          <p:cTn id="348" fill="hold">
                            <p:stCondLst>
                              <p:cond delay="0"/>
                            </p:stCondLst>
                            <p:childTnLst>
                              <p:par>
                                <p:cTn id="349" presetID="22" presetClass="entr" presetSubtype="8" fill="hold" nodeType="clickEffect">
                                  <p:stCondLst>
                                    <p:cond delay="0"/>
                                  </p:stCondLst>
                                  <p:childTnLst>
                                    <p:set>
                                      <p:cBhvr>
                                        <p:cTn id="350" dur="1" fill="hold">
                                          <p:stCondLst>
                                            <p:cond delay="0"/>
                                          </p:stCondLst>
                                        </p:cTn>
                                        <p:tgtEl>
                                          <p:spTgt spid="111">
                                            <p:txEl>
                                              <p:pRg st="0" end="0"/>
                                            </p:txEl>
                                          </p:spTgt>
                                        </p:tgtEl>
                                        <p:attrNameLst>
                                          <p:attrName>style.visibility</p:attrName>
                                        </p:attrNameLst>
                                      </p:cBhvr>
                                      <p:to>
                                        <p:strVal val="visible"/>
                                      </p:to>
                                    </p:set>
                                    <p:animEffect transition="in" filter="wipe(left)">
                                      <p:cBhvr>
                                        <p:cTn id="351" dur="1000"/>
                                        <p:tgtEl>
                                          <p:spTgt spid="111">
                                            <p:txEl>
                                              <p:pRg st="0" end="0"/>
                                            </p:txEl>
                                          </p:spTgt>
                                        </p:tgtEl>
                                      </p:cBhvr>
                                    </p:animEffect>
                                  </p:childTnLst>
                                </p:cTn>
                              </p:par>
                            </p:childTnLst>
                          </p:cTn>
                        </p:par>
                      </p:childTnLst>
                    </p:cTn>
                  </p:par>
                  <p:par>
                    <p:cTn id="352" fill="hold">
                      <p:stCondLst>
                        <p:cond delay="indefinite"/>
                      </p:stCondLst>
                      <p:childTnLst>
                        <p:par>
                          <p:cTn id="353" fill="hold">
                            <p:stCondLst>
                              <p:cond delay="0"/>
                            </p:stCondLst>
                            <p:childTnLst>
                              <p:par>
                                <p:cTn id="354" presetID="22" presetClass="entr" presetSubtype="8" fill="hold" nodeType="clickEffect">
                                  <p:stCondLst>
                                    <p:cond delay="0"/>
                                  </p:stCondLst>
                                  <p:childTnLst>
                                    <p:set>
                                      <p:cBhvr>
                                        <p:cTn id="355" dur="1" fill="hold">
                                          <p:stCondLst>
                                            <p:cond delay="0"/>
                                          </p:stCondLst>
                                        </p:cTn>
                                        <p:tgtEl>
                                          <p:spTgt spid="116">
                                            <p:txEl>
                                              <p:pRg st="0" end="0"/>
                                            </p:txEl>
                                          </p:spTgt>
                                        </p:tgtEl>
                                        <p:attrNameLst>
                                          <p:attrName>style.visibility</p:attrName>
                                        </p:attrNameLst>
                                      </p:cBhvr>
                                      <p:to>
                                        <p:strVal val="visible"/>
                                      </p:to>
                                    </p:set>
                                    <p:animEffect transition="in" filter="wipe(left)">
                                      <p:cBhvr>
                                        <p:cTn id="356" dur="1000"/>
                                        <p:tgtEl>
                                          <p:spTgt spid="116">
                                            <p:txEl>
                                              <p:pRg st="0" end="0"/>
                                            </p:txEl>
                                          </p:spTgt>
                                        </p:tgtEl>
                                      </p:cBhvr>
                                    </p:animEffect>
                                  </p:childTnLst>
                                </p:cTn>
                              </p:par>
                            </p:childTnLst>
                          </p:cTn>
                        </p:par>
                      </p:childTnLst>
                    </p:cTn>
                  </p:par>
                  <p:par>
                    <p:cTn id="357" fill="hold">
                      <p:stCondLst>
                        <p:cond delay="indefinite"/>
                      </p:stCondLst>
                      <p:childTnLst>
                        <p:par>
                          <p:cTn id="358" fill="hold">
                            <p:stCondLst>
                              <p:cond delay="0"/>
                            </p:stCondLst>
                            <p:childTnLst>
                              <p:par>
                                <p:cTn id="359" presetID="22" presetClass="entr" presetSubtype="8" fill="hold" grpId="0" nodeType="clickEffect">
                                  <p:stCondLst>
                                    <p:cond delay="0"/>
                                  </p:stCondLst>
                                  <p:childTnLst>
                                    <p:set>
                                      <p:cBhvr>
                                        <p:cTn id="360" dur="1" fill="hold">
                                          <p:stCondLst>
                                            <p:cond delay="0"/>
                                          </p:stCondLst>
                                        </p:cTn>
                                        <p:tgtEl>
                                          <p:spTgt spid="19"/>
                                        </p:tgtEl>
                                        <p:attrNameLst>
                                          <p:attrName>style.visibility</p:attrName>
                                        </p:attrNameLst>
                                      </p:cBhvr>
                                      <p:to>
                                        <p:strVal val="visible"/>
                                      </p:to>
                                    </p:set>
                                    <p:animEffect transition="in" filter="wipe(left)">
                                      <p:cBhvr>
                                        <p:cTn id="361" dur="500"/>
                                        <p:tgtEl>
                                          <p:spTgt spid="19"/>
                                        </p:tgtEl>
                                      </p:cBhvr>
                                    </p:animEffect>
                                  </p:childTnLst>
                                </p:cTn>
                              </p:par>
                            </p:childTnLst>
                          </p:cTn>
                        </p:par>
                      </p:childTnLst>
                    </p:cTn>
                  </p:par>
                  <p:par>
                    <p:cTn id="362" fill="hold">
                      <p:stCondLst>
                        <p:cond delay="indefinite"/>
                      </p:stCondLst>
                      <p:childTnLst>
                        <p:par>
                          <p:cTn id="363" fill="hold">
                            <p:stCondLst>
                              <p:cond delay="0"/>
                            </p:stCondLst>
                            <p:childTnLst>
                              <p:par>
                                <p:cTn id="364" presetID="10" presetClass="exit" presetSubtype="0" fill="hold" grpId="1" nodeType="clickEffect">
                                  <p:stCondLst>
                                    <p:cond delay="0"/>
                                  </p:stCondLst>
                                  <p:childTnLst>
                                    <p:animEffect transition="out" filter="fade">
                                      <p:cBhvr>
                                        <p:cTn id="365" dur="500"/>
                                        <p:tgtEl>
                                          <p:spTgt spid="100"/>
                                        </p:tgtEl>
                                      </p:cBhvr>
                                    </p:animEffect>
                                    <p:set>
                                      <p:cBhvr>
                                        <p:cTn id="366" dur="1" fill="hold">
                                          <p:stCondLst>
                                            <p:cond delay="499"/>
                                          </p:stCondLst>
                                        </p:cTn>
                                        <p:tgtEl>
                                          <p:spTgt spid="100"/>
                                        </p:tgtEl>
                                        <p:attrNameLst>
                                          <p:attrName>style.visibility</p:attrName>
                                        </p:attrNameLst>
                                      </p:cBhvr>
                                      <p:to>
                                        <p:strVal val="hidden"/>
                                      </p:to>
                                    </p:set>
                                  </p:childTnLst>
                                </p:cTn>
                              </p:par>
                              <p:par>
                                <p:cTn id="367" presetID="10" presetClass="exit" presetSubtype="0" fill="hold" grpId="0" nodeType="withEffect">
                                  <p:stCondLst>
                                    <p:cond delay="0"/>
                                  </p:stCondLst>
                                  <p:childTnLst>
                                    <p:animEffect transition="out" filter="fade">
                                      <p:cBhvr>
                                        <p:cTn id="368" dur="500"/>
                                        <p:tgtEl>
                                          <p:spTgt spid="102">
                                            <p:txEl>
                                              <p:pRg st="0" end="0"/>
                                            </p:txEl>
                                          </p:spTgt>
                                        </p:tgtEl>
                                      </p:cBhvr>
                                    </p:animEffect>
                                    <p:set>
                                      <p:cBhvr>
                                        <p:cTn id="369" dur="1" fill="hold">
                                          <p:stCondLst>
                                            <p:cond delay="499"/>
                                          </p:stCondLst>
                                        </p:cTn>
                                        <p:tgtEl>
                                          <p:spTgt spid="102">
                                            <p:txEl>
                                              <p:pRg st="0" end="0"/>
                                            </p:txEl>
                                          </p:spTgt>
                                        </p:tgtEl>
                                        <p:attrNameLst>
                                          <p:attrName>style.visibility</p:attrName>
                                        </p:attrNameLst>
                                      </p:cBhvr>
                                      <p:to>
                                        <p:strVal val="hidden"/>
                                      </p:to>
                                    </p:set>
                                  </p:childTnLst>
                                </p:cTn>
                              </p:par>
                              <p:par>
                                <p:cTn id="370" presetID="10" presetClass="exit" presetSubtype="0" fill="hold" grpId="0" nodeType="withEffect">
                                  <p:stCondLst>
                                    <p:cond delay="0"/>
                                  </p:stCondLst>
                                  <p:childTnLst>
                                    <p:animEffect transition="out" filter="fade">
                                      <p:cBhvr>
                                        <p:cTn id="371" dur="500"/>
                                        <p:tgtEl>
                                          <p:spTgt spid="102">
                                            <p:txEl>
                                              <p:pRg st="1" end="1"/>
                                            </p:txEl>
                                          </p:spTgt>
                                        </p:tgtEl>
                                      </p:cBhvr>
                                    </p:animEffect>
                                    <p:set>
                                      <p:cBhvr>
                                        <p:cTn id="372" dur="1" fill="hold">
                                          <p:stCondLst>
                                            <p:cond delay="499"/>
                                          </p:stCondLst>
                                        </p:cTn>
                                        <p:tgtEl>
                                          <p:spTgt spid="102">
                                            <p:txEl>
                                              <p:pRg st="1" end="1"/>
                                            </p:txEl>
                                          </p:spTgt>
                                        </p:tgtEl>
                                        <p:attrNameLst>
                                          <p:attrName>style.visibility</p:attrName>
                                        </p:attrNameLst>
                                      </p:cBhvr>
                                      <p:to>
                                        <p:strVal val="hidden"/>
                                      </p:to>
                                    </p:set>
                                  </p:childTnLst>
                                </p:cTn>
                              </p:par>
                              <p:par>
                                <p:cTn id="373" presetID="10" presetClass="exit" presetSubtype="0" fill="hold" grpId="0" nodeType="withEffect">
                                  <p:stCondLst>
                                    <p:cond delay="0"/>
                                  </p:stCondLst>
                                  <p:childTnLst>
                                    <p:animEffect transition="out" filter="fade">
                                      <p:cBhvr>
                                        <p:cTn id="374" dur="500"/>
                                        <p:tgtEl>
                                          <p:spTgt spid="107">
                                            <p:txEl>
                                              <p:pRg st="0" end="0"/>
                                            </p:txEl>
                                          </p:spTgt>
                                        </p:tgtEl>
                                      </p:cBhvr>
                                    </p:animEffect>
                                    <p:set>
                                      <p:cBhvr>
                                        <p:cTn id="375" dur="1" fill="hold">
                                          <p:stCondLst>
                                            <p:cond delay="499"/>
                                          </p:stCondLst>
                                        </p:cTn>
                                        <p:tgtEl>
                                          <p:spTgt spid="107">
                                            <p:txEl>
                                              <p:pRg st="0" end="0"/>
                                            </p:txEl>
                                          </p:spTgt>
                                        </p:tgtEl>
                                        <p:attrNameLst>
                                          <p:attrName>style.visibility</p:attrName>
                                        </p:attrNameLst>
                                      </p:cBhvr>
                                      <p:to>
                                        <p:strVal val="hidden"/>
                                      </p:to>
                                    </p:set>
                                  </p:childTnLst>
                                </p:cTn>
                              </p:par>
                              <p:par>
                                <p:cTn id="376" presetID="10" presetClass="exit" presetSubtype="0" fill="hold" grpId="0" nodeType="withEffect">
                                  <p:stCondLst>
                                    <p:cond delay="0"/>
                                  </p:stCondLst>
                                  <p:childTnLst>
                                    <p:animEffect transition="out" filter="fade">
                                      <p:cBhvr>
                                        <p:cTn id="377" dur="500"/>
                                        <p:tgtEl>
                                          <p:spTgt spid="107">
                                            <p:txEl>
                                              <p:pRg st="1" end="1"/>
                                            </p:txEl>
                                          </p:spTgt>
                                        </p:tgtEl>
                                      </p:cBhvr>
                                    </p:animEffect>
                                    <p:set>
                                      <p:cBhvr>
                                        <p:cTn id="378" dur="1" fill="hold">
                                          <p:stCondLst>
                                            <p:cond delay="499"/>
                                          </p:stCondLst>
                                        </p:cTn>
                                        <p:tgtEl>
                                          <p:spTgt spid="107">
                                            <p:txEl>
                                              <p:pRg st="1" end="1"/>
                                            </p:txEl>
                                          </p:spTgt>
                                        </p:tgtEl>
                                        <p:attrNameLst>
                                          <p:attrName>style.visibility</p:attrName>
                                        </p:attrNameLst>
                                      </p:cBhvr>
                                      <p:to>
                                        <p:strVal val="hidden"/>
                                      </p:to>
                                    </p:set>
                                  </p:childTnLst>
                                </p:cTn>
                              </p:par>
                              <p:par>
                                <p:cTn id="379" presetID="10" presetClass="exit" presetSubtype="0" fill="hold" grpId="0" nodeType="withEffect">
                                  <p:stCondLst>
                                    <p:cond delay="0"/>
                                  </p:stCondLst>
                                  <p:childTnLst>
                                    <p:animEffect transition="out" filter="fade">
                                      <p:cBhvr>
                                        <p:cTn id="380" dur="500"/>
                                        <p:tgtEl>
                                          <p:spTgt spid="112">
                                            <p:txEl>
                                              <p:pRg st="0" end="0"/>
                                            </p:txEl>
                                          </p:spTgt>
                                        </p:tgtEl>
                                      </p:cBhvr>
                                    </p:animEffect>
                                    <p:set>
                                      <p:cBhvr>
                                        <p:cTn id="381" dur="1" fill="hold">
                                          <p:stCondLst>
                                            <p:cond delay="499"/>
                                          </p:stCondLst>
                                        </p:cTn>
                                        <p:tgtEl>
                                          <p:spTgt spid="112">
                                            <p:txEl>
                                              <p:pRg st="0" end="0"/>
                                            </p:txEl>
                                          </p:spTgt>
                                        </p:tgtEl>
                                        <p:attrNameLst>
                                          <p:attrName>style.visibility</p:attrName>
                                        </p:attrNameLst>
                                      </p:cBhvr>
                                      <p:to>
                                        <p:strVal val="hidden"/>
                                      </p:to>
                                    </p:set>
                                  </p:childTnLst>
                                </p:cTn>
                              </p:par>
                              <p:par>
                                <p:cTn id="382" presetID="10" presetClass="exit" presetSubtype="0" fill="hold" grpId="0" nodeType="withEffect">
                                  <p:stCondLst>
                                    <p:cond delay="0"/>
                                  </p:stCondLst>
                                  <p:childTnLst>
                                    <p:animEffect transition="out" filter="fade">
                                      <p:cBhvr>
                                        <p:cTn id="383" dur="500"/>
                                        <p:tgtEl>
                                          <p:spTgt spid="112">
                                            <p:txEl>
                                              <p:pRg st="1" end="1"/>
                                            </p:txEl>
                                          </p:spTgt>
                                        </p:tgtEl>
                                      </p:cBhvr>
                                    </p:animEffect>
                                    <p:set>
                                      <p:cBhvr>
                                        <p:cTn id="384" dur="1" fill="hold">
                                          <p:stCondLst>
                                            <p:cond delay="499"/>
                                          </p:stCondLst>
                                        </p:cTn>
                                        <p:tgtEl>
                                          <p:spTgt spid="112">
                                            <p:txEl>
                                              <p:pRg st="1" end="1"/>
                                            </p:txEl>
                                          </p:spTgt>
                                        </p:tgtEl>
                                        <p:attrNameLst>
                                          <p:attrName>style.visibility</p:attrName>
                                        </p:attrNameLst>
                                      </p:cBhvr>
                                      <p:to>
                                        <p:strVal val="hidden"/>
                                      </p:to>
                                    </p:set>
                                  </p:childTnLst>
                                </p:cTn>
                              </p:par>
                              <p:par>
                                <p:cTn id="385" presetID="10" presetClass="exit" presetSubtype="0" fill="hold" grpId="0" nodeType="withEffect">
                                  <p:stCondLst>
                                    <p:cond delay="0"/>
                                  </p:stCondLst>
                                  <p:childTnLst>
                                    <p:animEffect transition="out" filter="fade">
                                      <p:cBhvr>
                                        <p:cTn id="386" dur="500"/>
                                        <p:tgtEl>
                                          <p:spTgt spid="103">
                                            <p:txEl>
                                              <p:pRg st="0" end="0"/>
                                            </p:txEl>
                                          </p:spTgt>
                                        </p:tgtEl>
                                      </p:cBhvr>
                                    </p:animEffect>
                                    <p:set>
                                      <p:cBhvr>
                                        <p:cTn id="387" dur="1" fill="hold">
                                          <p:stCondLst>
                                            <p:cond delay="499"/>
                                          </p:stCondLst>
                                        </p:cTn>
                                        <p:tgtEl>
                                          <p:spTgt spid="103">
                                            <p:txEl>
                                              <p:pRg st="0" end="0"/>
                                            </p:txEl>
                                          </p:spTgt>
                                        </p:tgtEl>
                                        <p:attrNameLst>
                                          <p:attrName>style.visibility</p:attrName>
                                        </p:attrNameLst>
                                      </p:cBhvr>
                                      <p:to>
                                        <p:strVal val="hidden"/>
                                      </p:to>
                                    </p:set>
                                  </p:childTnLst>
                                </p:cTn>
                              </p:par>
                              <p:par>
                                <p:cTn id="388" presetID="10" presetClass="exit" presetSubtype="0" fill="hold" grpId="0" nodeType="withEffect">
                                  <p:stCondLst>
                                    <p:cond delay="0"/>
                                  </p:stCondLst>
                                  <p:childTnLst>
                                    <p:animEffect transition="out" filter="fade">
                                      <p:cBhvr>
                                        <p:cTn id="389" dur="500"/>
                                        <p:tgtEl>
                                          <p:spTgt spid="108">
                                            <p:txEl>
                                              <p:pRg st="0" end="0"/>
                                            </p:txEl>
                                          </p:spTgt>
                                        </p:tgtEl>
                                      </p:cBhvr>
                                    </p:animEffect>
                                    <p:set>
                                      <p:cBhvr>
                                        <p:cTn id="390" dur="1" fill="hold">
                                          <p:stCondLst>
                                            <p:cond delay="499"/>
                                          </p:stCondLst>
                                        </p:cTn>
                                        <p:tgtEl>
                                          <p:spTgt spid="108">
                                            <p:txEl>
                                              <p:pRg st="0" end="0"/>
                                            </p:txEl>
                                          </p:spTgt>
                                        </p:tgtEl>
                                        <p:attrNameLst>
                                          <p:attrName>style.visibility</p:attrName>
                                        </p:attrNameLst>
                                      </p:cBhvr>
                                      <p:to>
                                        <p:strVal val="hidden"/>
                                      </p:to>
                                    </p:set>
                                  </p:childTnLst>
                                </p:cTn>
                              </p:par>
                              <p:par>
                                <p:cTn id="391" presetID="10" presetClass="exit" presetSubtype="0" fill="hold" grpId="0" nodeType="withEffect">
                                  <p:stCondLst>
                                    <p:cond delay="0"/>
                                  </p:stCondLst>
                                  <p:childTnLst>
                                    <p:animEffect transition="out" filter="fade">
                                      <p:cBhvr>
                                        <p:cTn id="392" dur="500"/>
                                        <p:tgtEl>
                                          <p:spTgt spid="113">
                                            <p:txEl>
                                              <p:pRg st="0" end="0"/>
                                            </p:txEl>
                                          </p:spTgt>
                                        </p:tgtEl>
                                      </p:cBhvr>
                                    </p:animEffect>
                                    <p:set>
                                      <p:cBhvr>
                                        <p:cTn id="393" dur="1" fill="hold">
                                          <p:stCondLst>
                                            <p:cond delay="499"/>
                                          </p:stCondLst>
                                        </p:cTn>
                                        <p:tgtEl>
                                          <p:spTgt spid="113">
                                            <p:txEl>
                                              <p:pRg st="0" end="0"/>
                                            </p:txEl>
                                          </p:spTgt>
                                        </p:tgtEl>
                                        <p:attrNameLst>
                                          <p:attrName>style.visibility</p:attrName>
                                        </p:attrNameLst>
                                      </p:cBhvr>
                                      <p:to>
                                        <p:strVal val="hidden"/>
                                      </p:to>
                                    </p:set>
                                  </p:childTnLst>
                                </p:cTn>
                              </p:par>
                              <p:par>
                                <p:cTn id="394" presetID="10" presetClass="exit" presetSubtype="0" fill="hold" grpId="0" nodeType="withEffect">
                                  <p:stCondLst>
                                    <p:cond delay="0"/>
                                  </p:stCondLst>
                                  <p:childTnLst>
                                    <p:animEffect transition="out" filter="fade">
                                      <p:cBhvr>
                                        <p:cTn id="395" dur="500"/>
                                        <p:tgtEl>
                                          <p:spTgt spid="104">
                                            <p:txEl>
                                              <p:pRg st="0" end="0"/>
                                            </p:txEl>
                                          </p:spTgt>
                                        </p:tgtEl>
                                      </p:cBhvr>
                                    </p:animEffect>
                                    <p:set>
                                      <p:cBhvr>
                                        <p:cTn id="396" dur="1" fill="hold">
                                          <p:stCondLst>
                                            <p:cond delay="499"/>
                                          </p:stCondLst>
                                        </p:cTn>
                                        <p:tgtEl>
                                          <p:spTgt spid="104">
                                            <p:txEl>
                                              <p:pRg st="0" end="0"/>
                                            </p:txEl>
                                          </p:spTgt>
                                        </p:tgtEl>
                                        <p:attrNameLst>
                                          <p:attrName>style.visibility</p:attrName>
                                        </p:attrNameLst>
                                      </p:cBhvr>
                                      <p:to>
                                        <p:strVal val="hidden"/>
                                      </p:to>
                                    </p:set>
                                  </p:childTnLst>
                                </p:cTn>
                              </p:par>
                              <p:par>
                                <p:cTn id="397" presetID="10" presetClass="exit" presetSubtype="0" fill="hold" grpId="0" nodeType="withEffect">
                                  <p:stCondLst>
                                    <p:cond delay="0"/>
                                  </p:stCondLst>
                                  <p:childTnLst>
                                    <p:animEffect transition="out" filter="fade">
                                      <p:cBhvr>
                                        <p:cTn id="398" dur="500"/>
                                        <p:tgtEl>
                                          <p:spTgt spid="109">
                                            <p:txEl>
                                              <p:pRg st="0" end="0"/>
                                            </p:txEl>
                                          </p:spTgt>
                                        </p:tgtEl>
                                      </p:cBhvr>
                                    </p:animEffect>
                                    <p:set>
                                      <p:cBhvr>
                                        <p:cTn id="399" dur="1" fill="hold">
                                          <p:stCondLst>
                                            <p:cond delay="499"/>
                                          </p:stCondLst>
                                        </p:cTn>
                                        <p:tgtEl>
                                          <p:spTgt spid="109">
                                            <p:txEl>
                                              <p:pRg st="0" end="0"/>
                                            </p:txEl>
                                          </p:spTgt>
                                        </p:tgtEl>
                                        <p:attrNameLst>
                                          <p:attrName>style.visibility</p:attrName>
                                        </p:attrNameLst>
                                      </p:cBhvr>
                                      <p:to>
                                        <p:strVal val="hidden"/>
                                      </p:to>
                                    </p:set>
                                  </p:childTnLst>
                                </p:cTn>
                              </p:par>
                              <p:par>
                                <p:cTn id="400" presetID="10" presetClass="exit" presetSubtype="0" fill="hold" grpId="0" nodeType="withEffect">
                                  <p:stCondLst>
                                    <p:cond delay="0"/>
                                  </p:stCondLst>
                                  <p:childTnLst>
                                    <p:animEffect transition="out" filter="fade">
                                      <p:cBhvr>
                                        <p:cTn id="401" dur="500"/>
                                        <p:tgtEl>
                                          <p:spTgt spid="114">
                                            <p:txEl>
                                              <p:pRg st="0" end="0"/>
                                            </p:txEl>
                                          </p:spTgt>
                                        </p:tgtEl>
                                      </p:cBhvr>
                                    </p:animEffect>
                                    <p:set>
                                      <p:cBhvr>
                                        <p:cTn id="402" dur="1" fill="hold">
                                          <p:stCondLst>
                                            <p:cond delay="499"/>
                                          </p:stCondLst>
                                        </p:cTn>
                                        <p:tgtEl>
                                          <p:spTgt spid="114">
                                            <p:txEl>
                                              <p:pRg st="0" end="0"/>
                                            </p:txEl>
                                          </p:spTgt>
                                        </p:tgtEl>
                                        <p:attrNameLst>
                                          <p:attrName>style.visibility</p:attrName>
                                        </p:attrNameLst>
                                      </p:cBhvr>
                                      <p:to>
                                        <p:strVal val="hidden"/>
                                      </p:to>
                                    </p:set>
                                  </p:childTnLst>
                                </p:cTn>
                              </p:par>
                              <p:par>
                                <p:cTn id="403" presetID="10" presetClass="exit" presetSubtype="0" fill="hold" grpId="0" nodeType="withEffect">
                                  <p:stCondLst>
                                    <p:cond delay="0"/>
                                  </p:stCondLst>
                                  <p:childTnLst>
                                    <p:animEffect transition="out" filter="fade">
                                      <p:cBhvr>
                                        <p:cTn id="404" dur="500"/>
                                        <p:tgtEl>
                                          <p:spTgt spid="105">
                                            <p:txEl>
                                              <p:pRg st="0" end="0"/>
                                            </p:txEl>
                                          </p:spTgt>
                                        </p:tgtEl>
                                      </p:cBhvr>
                                    </p:animEffect>
                                    <p:set>
                                      <p:cBhvr>
                                        <p:cTn id="405" dur="1" fill="hold">
                                          <p:stCondLst>
                                            <p:cond delay="499"/>
                                          </p:stCondLst>
                                        </p:cTn>
                                        <p:tgtEl>
                                          <p:spTgt spid="105">
                                            <p:txEl>
                                              <p:pRg st="0" end="0"/>
                                            </p:txEl>
                                          </p:spTgt>
                                        </p:tgtEl>
                                        <p:attrNameLst>
                                          <p:attrName>style.visibility</p:attrName>
                                        </p:attrNameLst>
                                      </p:cBhvr>
                                      <p:to>
                                        <p:strVal val="hidden"/>
                                      </p:to>
                                    </p:set>
                                  </p:childTnLst>
                                </p:cTn>
                              </p:par>
                              <p:par>
                                <p:cTn id="406" presetID="10" presetClass="exit" presetSubtype="0" fill="hold" grpId="0" nodeType="withEffect">
                                  <p:stCondLst>
                                    <p:cond delay="0"/>
                                  </p:stCondLst>
                                  <p:childTnLst>
                                    <p:animEffect transition="out" filter="fade">
                                      <p:cBhvr>
                                        <p:cTn id="407" dur="500"/>
                                        <p:tgtEl>
                                          <p:spTgt spid="110">
                                            <p:txEl>
                                              <p:pRg st="0" end="0"/>
                                            </p:txEl>
                                          </p:spTgt>
                                        </p:tgtEl>
                                      </p:cBhvr>
                                    </p:animEffect>
                                    <p:set>
                                      <p:cBhvr>
                                        <p:cTn id="408" dur="1" fill="hold">
                                          <p:stCondLst>
                                            <p:cond delay="499"/>
                                          </p:stCondLst>
                                        </p:cTn>
                                        <p:tgtEl>
                                          <p:spTgt spid="110">
                                            <p:txEl>
                                              <p:pRg st="0" end="0"/>
                                            </p:txEl>
                                          </p:spTgt>
                                        </p:tgtEl>
                                        <p:attrNameLst>
                                          <p:attrName>style.visibility</p:attrName>
                                        </p:attrNameLst>
                                      </p:cBhvr>
                                      <p:to>
                                        <p:strVal val="hidden"/>
                                      </p:to>
                                    </p:set>
                                  </p:childTnLst>
                                </p:cTn>
                              </p:par>
                              <p:par>
                                <p:cTn id="409" presetID="10" presetClass="exit" presetSubtype="0" fill="hold" grpId="0" nodeType="withEffect">
                                  <p:stCondLst>
                                    <p:cond delay="0"/>
                                  </p:stCondLst>
                                  <p:childTnLst>
                                    <p:animEffect transition="out" filter="fade">
                                      <p:cBhvr>
                                        <p:cTn id="410" dur="500"/>
                                        <p:tgtEl>
                                          <p:spTgt spid="115">
                                            <p:txEl>
                                              <p:pRg st="0" end="0"/>
                                            </p:txEl>
                                          </p:spTgt>
                                        </p:tgtEl>
                                      </p:cBhvr>
                                    </p:animEffect>
                                    <p:set>
                                      <p:cBhvr>
                                        <p:cTn id="411" dur="1" fill="hold">
                                          <p:stCondLst>
                                            <p:cond delay="499"/>
                                          </p:stCondLst>
                                        </p:cTn>
                                        <p:tgtEl>
                                          <p:spTgt spid="115">
                                            <p:txEl>
                                              <p:pRg st="0" end="0"/>
                                            </p:txEl>
                                          </p:spTgt>
                                        </p:tgtEl>
                                        <p:attrNameLst>
                                          <p:attrName>style.visibility</p:attrName>
                                        </p:attrNameLst>
                                      </p:cBhvr>
                                      <p:to>
                                        <p:strVal val="hidden"/>
                                      </p:to>
                                    </p:set>
                                  </p:childTnLst>
                                </p:cTn>
                              </p:par>
                              <p:par>
                                <p:cTn id="412" presetID="10" presetClass="exit" presetSubtype="0" fill="hold" grpId="0" nodeType="withEffect">
                                  <p:stCondLst>
                                    <p:cond delay="0"/>
                                  </p:stCondLst>
                                  <p:childTnLst>
                                    <p:animEffect transition="out" filter="fade">
                                      <p:cBhvr>
                                        <p:cTn id="413" dur="500"/>
                                        <p:tgtEl>
                                          <p:spTgt spid="106">
                                            <p:txEl>
                                              <p:pRg st="0" end="0"/>
                                            </p:txEl>
                                          </p:spTgt>
                                        </p:tgtEl>
                                      </p:cBhvr>
                                    </p:animEffect>
                                    <p:set>
                                      <p:cBhvr>
                                        <p:cTn id="414" dur="1" fill="hold">
                                          <p:stCondLst>
                                            <p:cond delay="499"/>
                                          </p:stCondLst>
                                        </p:cTn>
                                        <p:tgtEl>
                                          <p:spTgt spid="106">
                                            <p:txEl>
                                              <p:pRg st="0" end="0"/>
                                            </p:txEl>
                                          </p:spTgt>
                                        </p:tgtEl>
                                        <p:attrNameLst>
                                          <p:attrName>style.visibility</p:attrName>
                                        </p:attrNameLst>
                                      </p:cBhvr>
                                      <p:to>
                                        <p:strVal val="hidden"/>
                                      </p:to>
                                    </p:set>
                                  </p:childTnLst>
                                </p:cTn>
                              </p:par>
                              <p:par>
                                <p:cTn id="415" presetID="10" presetClass="exit" presetSubtype="0" fill="hold" grpId="0" nodeType="withEffect">
                                  <p:stCondLst>
                                    <p:cond delay="0"/>
                                  </p:stCondLst>
                                  <p:childTnLst>
                                    <p:animEffect transition="out" filter="fade">
                                      <p:cBhvr>
                                        <p:cTn id="416" dur="500"/>
                                        <p:tgtEl>
                                          <p:spTgt spid="111">
                                            <p:txEl>
                                              <p:pRg st="0" end="0"/>
                                            </p:txEl>
                                          </p:spTgt>
                                        </p:tgtEl>
                                      </p:cBhvr>
                                    </p:animEffect>
                                    <p:set>
                                      <p:cBhvr>
                                        <p:cTn id="417" dur="1" fill="hold">
                                          <p:stCondLst>
                                            <p:cond delay="499"/>
                                          </p:stCondLst>
                                        </p:cTn>
                                        <p:tgtEl>
                                          <p:spTgt spid="111">
                                            <p:txEl>
                                              <p:pRg st="0" end="0"/>
                                            </p:txEl>
                                          </p:spTgt>
                                        </p:tgtEl>
                                        <p:attrNameLst>
                                          <p:attrName>style.visibility</p:attrName>
                                        </p:attrNameLst>
                                      </p:cBhvr>
                                      <p:to>
                                        <p:strVal val="hidden"/>
                                      </p:to>
                                    </p:set>
                                  </p:childTnLst>
                                </p:cTn>
                              </p:par>
                              <p:par>
                                <p:cTn id="418" presetID="10" presetClass="exit" presetSubtype="0" fill="hold" grpId="0" nodeType="withEffect">
                                  <p:stCondLst>
                                    <p:cond delay="0"/>
                                  </p:stCondLst>
                                  <p:childTnLst>
                                    <p:animEffect transition="out" filter="fade">
                                      <p:cBhvr>
                                        <p:cTn id="419" dur="500"/>
                                        <p:tgtEl>
                                          <p:spTgt spid="116">
                                            <p:txEl>
                                              <p:pRg st="0" end="0"/>
                                            </p:txEl>
                                          </p:spTgt>
                                        </p:tgtEl>
                                      </p:cBhvr>
                                    </p:animEffect>
                                    <p:set>
                                      <p:cBhvr>
                                        <p:cTn id="420" dur="1" fill="hold">
                                          <p:stCondLst>
                                            <p:cond delay="499"/>
                                          </p:stCondLst>
                                        </p:cTn>
                                        <p:tgtEl>
                                          <p:spTgt spid="116">
                                            <p:txEl>
                                              <p:pRg st="0" end="0"/>
                                            </p:txEl>
                                          </p:spTgt>
                                        </p:tgtEl>
                                        <p:attrNameLst>
                                          <p:attrName>style.visibility</p:attrName>
                                        </p:attrNameLst>
                                      </p:cBhvr>
                                      <p:to>
                                        <p:strVal val="hidden"/>
                                      </p:to>
                                    </p:set>
                                  </p:childTnLst>
                                </p:cTn>
                              </p:par>
                              <p:par>
                                <p:cTn id="421" presetID="10" presetClass="exit" presetSubtype="0" fill="hold" nodeType="withEffect">
                                  <p:stCondLst>
                                    <p:cond delay="0"/>
                                  </p:stCondLst>
                                  <p:childTnLst>
                                    <p:animEffect transition="out" filter="fade">
                                      <p:cBhvr>
                                        <p:cTn id="422" dur="500"/>
                                        <p:tgtEl>
                                          <p:spTgt spid="101"/>
                                        </p:tgtEl>
                                      </p:cBhvr>
                                    </p:animEffect>
                                    <p:set>
                                      <p:cBhvr>
                                        <p:cTn id="423" dur="1" fill="hold">
                                          <p:stCondLst>
                                            <p:cond delay="499"/>
                                          </p:stCondLst>
                                        </p:cTn>
                                        <p:tgtEl>
                                          <p:spTgt spid="101"/>
                                        </p:tgtEl>
                                        <p:attrNameLst>
                                          <p:attrName>style.visibility</p:attrName>
                                        </p:attrNameLst>
                                      </p:cBhvr>
                                      <p:to>
                                        <p:strVal val="hidden"/>
                                      </p:to>
                                    </p:set>
                                  </p:childTnLst>
                                </p:cTn>
                              </p:par>
                              <p:par>
                                <p:cTn id="424" presetID="10" presetClass="exit" presetSubtype="0" fill="hold" nodeType="withEffect">
                                  <p:stCondLst>
                                    <p:cond delay="0"/>
                                  </p:stCondLst>
                                  <p:childTnLst>
                                    <p:animEffect transition="out" filter="fade">
                                      <p:cBhvr>
                                        <p:cTn id="425" dur="500"/>
                                        <p:tgtEl>
                                          <p:spTgt spid="99"/>
                                        </p:tgtEl>
                                      </p:cBhvr>
                                    </p:animEffect>
                                    <p:set>
                                      <p:cBhvr>
                                        <p:cTn id="426" dur="1" fill="hold">
                                          <p:stCondLst>
                                            <p:cond delay="499"/>
                                          </p:stCondLst>
                                        </p:cTn>
                                        <p:tgtEl>
                                          <p:spTgt spid="99"/>
                                        </p:tgtEl>
                                        <p:attrNameLst>
                                          <p:attrName>style.visibility</p:attrName>
                                        </p:attrNameLst>
                                      </p:cBhvr>
                                      <p:to>
                                        <p:strVal val="hidden"/>
                                      </p:to>
                                    </p:set>
                                  </p:childTnLst>
                                </p:cTn>
                              </p:par>
                            </p:childTnLst>
                          </p:cTn>
                        </p:par>
                        <p:par>
                          <p:cTn id="427" fill="hold">
                            <p:stCondLst>
                              <p:cond delay="500"/>
                            </p:stCondLst>
                            <p:childTnLst>
                              <p:par>
                                <p:cTn id="428" presetID="22" presetClass="entr" presetSubtype="8" fill="hold" grpId="0" nodeType="afterEffect">
                                  <p:stCondLst>
                                    <p:cond delay="0"/>
                                  </p:stCondLst>
                                  <p:childTnLst>
                                    <p:set>
                                      <p:cBhvr>
                                        <p:cTn id="429" dur="1" fill="hold">
                                          <p:stCondLst>
                                            <p:cond delay="0"/>
                                          </p:stCondLst>
                                        </p:cTn>
                                        <p:tgtEl>
                                          <p:spTgt spid="118"/>
                                        </p:tgtEl>
                                        <p:attrNameLst>
                                          <p:attrName>style.visibility</p:attrName>
                                        </p:attrNameLst>
                                      </p:cBhvr>
                                      <p:to>
                                        <p:strVal val="visible"/>
                                      </p:to>
                                    </p:set>
                                    <p:animEffect transition="in" filter="wipe(left)">
                                      <p:cBhvr>
                                        <p:cTn id="430" dur="500"/>
                                        <p:tgtEl>
                                          <p:spTgt spid="118"/>
                                        </p:tgtEl>
                                      </p:cBhvr>
                                    </p:animEffect>
                                  </p:childTnLst>
                                </p:cTn>
                              </p:par>
                            </p:childTnLst>
                          </p:cTn>
                        </p:par>
                      </p:childTnLst>
                    </p:cTn>
                  </p:par>
                  <p:par>
                    <p:cTn id="431" fill="hold">
                      <p:stCondLst>
                        <p:cond delay="indefinite"/>
                      </p:stCondLst>
                      <p:childTnLst>
                        <p:par>
                          <p:cTn id="432" fill="hold">
                            <p:stCondLst>
                              <p:cond delay="0"/>
                            </p:stCondLst>
                            <p:childTnLst>
                              <p:par>
                                <p:cTn id="433" presetID="22" presetClass="entr" presetSubtype="8" fill="hold" nodeType="clickEffect">
                                  <p:stCondLst>
                                    <p:cond delay="0"/>
                                  </p:stCondLst>
                                  <p:childTnLst>
                                    <p:set>
                                      <p:cBhvr>
                                        <p:cTn id="434" dur="1" fill="hold">
                                          <p:stCondLst>
                                            <p:cond delay="0"/>
                                          </p:stCondLst>
                                        </p:cTn>
                                        <p:tgtEl>
                                          <p:spTgt spid="13">
                                            <p:txEl>
                                              <p:pRg st="0" end="0"/>
                                            </p:txEl>
                                          </p:spTgt>
                                        </p:tgtEl>
                                        <p:attrNameLst>
                                          <p:attrName>style.visibility</p:attrName>
                                        </p:attrNameLst>
                                      </p:cBhvr>
                                      <p:to>
                                        <p:strVal val="visible"/>
                                      </p:to>
                                    </p:set>
                                    <p:animEffect transition="in" filter="wipe(left)">
                                      <p:cBhvr>
                                        <p:cTn id="435" dur="1000"/>
                                        <p:tgtEl>
                                          <p:spTgt spid="13">
                                            <p:txEl>
                                              <p:pRg st="0" end="0"/>
                                            </p:txEl>
                                          </p:spTgt>
                                        </p:tgtEl>
                                      </p:cBhvr>
                                    </p:animEffect>
                                  </p:childTnLst>
                                </p:cTn>
                              </p:par>
                            </p:childTnLst>
                          </p:cTn>
                        </p:par>
                        <p:par>
                          <p:cTn id="436" fill="hold">
                            <p:stCondLst>
                              <p:cond delay="1000"/>
                            </p:stCondLst>
                            <p:childTnLst>
                              <p:par>
                                <p:cTn id="437" presetID="22" presetClass="entr" presetSubtype="8" fill="hold" grpId="0" nodeType="afterEffect">
                                  <p:stCondLst>
                                    <p:cond delay="0"/>
                                  </p:stCondLst>
                                  <p:childTnLst>
                                    <p:set>
                                      <p:cBhvr>
                                        <p:cTn id="438" dur="1" fill="hold">
                                          <p:stCondLst>
                                            <p:cond delay="0"/>
                                          </p:stCondLst>
                                        </p:cTn>
                                        <p:tgtEl>
                                          <p:spTgt spid="121"/>
                                        </p:tgtEl>
                                        <p:attrNameLst>
                                          <p:attrName>style.visibility</p:attrName>
                                        </p:attrNameLst>
                                      </p:cBhvr>
                                      <p:to>
                                        <p:strVal val="visible"/>
                                      </p:to>
                                    </p:set>
                                    <p:animEffect transition="in" filter="wipe(left)">
                                      <p:cBhvr>
                                        <p:cTn id="439" dur="500"/>
                                        <p:tgtEl>
                                          <p:spTgt spid="121"/>
                                        </p:tgtEl>
                                      </p:cBhvr>
                                    </p:animEffect>
                                  </p:childTnLst>
                                </p:cTn>
                              </p:par>
                            </p:childTnLst>
                          </p:cTn>
                        </p:par>
                      </p:childTnLst>
                    </p:cTn>
                  </p:par>
                  <p:par>
                    <p:cTn id="440" fill="hold">
                      <p:stCondLst>
                        <p:cond delay="indefinite"/>
                      </p:stCondLst>
                      <p:childTnLst>
                        <p:par>
                          <p:cTn id="441" fill="hold">
                            <p:stCondLst>
                              <p:cond delay="0"/>
                            </p:stCondLst>
                            <p:childTnLst>
                              <p:par>
                                <p:cTn id="442" presetID="22" presetClass="entr" presetSubtype="8" fill="hold" grpId="0" nodeType="clickEffect">
                                  <p:stCondLst>
                                    <p:cond delay="0"/>
                                  </p:stCondLst>
                                  <p:childTnLst>
                                    <p:set>
                                      <p:cBhvr>
                                        <p:cTn id="443" dur="1" fill="hold">
                                          <p:stCondLst>
                                            <p:cond delay="0"/>
                                          </p:stCondLst>
                                        </p:cTn>
                                        <p:tgtEl>
                                          <p:spTgt spid="120"/>
                                        </p:tgtEl>
                                        <p:attrNameLst>
                                          <p:attrName>style.visibility</p:attrName>
                                        </p:attrNameLst>
                                      </p:cBhvr>
                                      <p:to>
                                        <p:strVal val="visible"/>
                                      </p:to>
                                    </p:set>
                                    <p:animEffect transition="in" filter="wipe(left)">
                                      <p:cBhvr>
                                        <p:cTn id="444" dur="500"/>
                                        <p:tgtEl>
                                          <p:spTgt spid="120"/>
                                        </p:tgtEl>
                                      </p:cBhvr>
                                    </p:animEffect>
                                  </p:childTnLst>
                                </p:cTn>
                              </p:par>
                              <p:par>
                                <p:cTn id="445" presetID="10" presetClass="exit" presetSubtype="0" fill="hold" grpId="1" nodeType="withEffect">
                                  <p:stCondLst>
                                    <p:cond delay="0"/>
                                  </p:stCondLst>
                                  <p:childTnLst>
                                    <p:animEffect transition="out" filter="fade">
                                      <p:cBhvr>
                                        <p:cTn id="446" dur="500"/>
                                        <p:tgtEl>
                                          <p:spTgt spid="118"/>
                                        </p:tgtEl>
                                      </p:cBhvr>
                                    </p:animEffect>
                                    <p:set>
                                      <p:cBhvr>
                                        <p:cTn id="447" dur="1" fill="hold">
                                          <p:stCondLst>
                                            <p:cond delay="499"/>
                                          </p:stCondLst>
                                        </p:cTn>
                                        <p:tgtEl>
                                          <p:spTgt spid="118"/>
                                        </p:tgtEl>
                                        <p:attrNameLst>
                                          <p:attrName>style.visibility</p:attrName>
                                        </p:attrNameLst>
                                      </p:cBhvr>
                                      <p:to>
                                        <p:strVal val="hidden"/>
                                      </p:to>
                                    </p:set>
                                  </p:childTnLst>
                                </p:cTn>
                              </p:par>
                            </p:childTnLst>
                          </p:cTn>
                        </p:par>
                        <p:par>
                          <p:cTn id="448" fill="hold">
                            <p:stCondLst>
                              <p:cond delay="500"/>
                            </p:stCondLst>
                            <p:childTnLst>
                              <p:par>
                                <p:cTn id="449" presetID="22" presetClass="entr" presetSubtype="8" fill="hold" nodeType="afterEffect">
                                  <p:stCondLst>
                                    <p:cond delay="0"/>
                                  </p:stCondLst>
                                  <p:childTnLst>
                                    <p:set>
                                      <p:cBhvr>
                                        <p:cTn id="450" dur="1" fill="hold">
                                          <p:stCondLst>
                                            <p:cond delay="0"/>
                                          </p:stCondLst>
                                        </p:cTn>
                                        <p:tgtEl>
                                          <p:spTgt spid="122"/>
                                        </p:tgtEl>
                                        <p:attrNameLst>
                                          <p:attrName>style.visibility</p:attrName>
                                        </p:attrNameLst>
                                      </p:cBhvr>
                                      <p:to>
                                        <p:strVal val="visible"/>
                                      </p:to>
                                    </p:set>
                                    <p:animEffect transition="in" filter="wipe(left)">
                                      <p:cBhvr>
                                        <p:cTn id="451" dur="1000"/>
                                        <p:tgtEl>
                                          <p:spTgt spid="122"/>
                                        </p:tgtEl>
                                      </p:cBhvr>
                                    </p:animEffect>
                                  </p:childTnLst>
                                </p:cTn>
                              </p:par>
                            </p:childTnLst>
                          </p:cTn>
                        </p:par>
                        <p:par>
                          <p:cTn id="452" fill="hold">
                            <p:stCondLst>
                              <p:cond delay="1500"/>
                            </p:stCondLst>
                            <p:childTnLst>
                              <p:par>
                                <p:cTn id="453" presetID="22" presetClass="entr" presetSubtype="8" fill="hold" nodeType="afterEffect">
                                  <p:stCondLst>
                                    <p:cond delay="0"/>
                                  </p:stCondLst>
                                  <p:childTnLst>
                                    <p:set>
                                      <p:cBhvr>
                                        <p:cTn id="454" dur="1" fill="hold">
                                          <p:stCondLst>
                                            <p:cond delay="0"/>
                                          </p:stCondLst>
                                        </p:cTn>
                                        <p:tgtEl>
                                          <p:spTgt spid="123"/>
                                        </p:tgtEl>
                                        <p:attrNameLst>
                                          <p:attrName>style.visibility</p:attrName>
                                        </p:attrNameLst>
                                      </p:cBhvr>
                                      <p:to>
                                        <p:strVal val="visible"/>
                                      </p:to>
                                    </p:set>
                                    <p:animEffect transition="in" filter="wipe(left)">
                                      <p:cBhvr>
                                        <p:cTn id="455" dur="1000"/>
                                        <p:tgtEl>
                                          <p:spTgt spid="123"/>
                                        </p:tgtEl>
                                      </p:cBhvr>
                                    </p:animEffect>
                                  </p:childTnLst>
                                </p:cTn>
                              </p:par>
                            </p:childTnLst>
                          </p:cTn>
                        </p:par>
                      </p:childTnLst>
                    </p:cTn>
                  </p:par>
                  <p:par>
                    <p:cTn id="456" fill="hold">
                      <p:stCondLst>
                        <p:cond delay="indefinite"/>
                      </p:stCondLst>
                      <p:childTnLst>
                        <p:par>
                          <p:cTn id="457" fill="hold">
                            <p:stCondLst>
                              <p:cond delay="0"/>
                            </p:stCondLst>
                            <p:childTnLst>
                              <p:par>
                                <p:cTn id="458" presetID="10" presetClass="exit" presetSubtype="0" fill="hold" nodeType="clickEffect">
                                  <p:stCondLst>
                                    <p:cond delay="0"/>
                                  </p:stCondLst>
                                  <p:childTnLst>
                                    <p:animEffect transition="out" filter="fade">
                                      <p:cBhvr>
                                        <p:cTn id="459" dur="500"/>
                                        <p:tgtEl>
                                          <p:spTgt spid="122"/>
                                        </p:tgtEl>
                                      </p:cBhvr>
                                    </p:animEffect>
                                    <p:set>
                                      <p:cBhvr>
                                        <p:cTn id="460" dur="1" fill="hold">
                                          <p:stCondLst>
                                            <p:cond delay="499"/>
                                          </p:stCondLst>
                                        </p:cTn>
                                        <p:tgtEl>
                                          <p:spTgt spid="122"/>
                                        </p:tgtEl>
                                        <p:attrNameLst>
                                          <p:attrName>style.visibility</p:attrName>
                                        </p:attrNameLst>
                                      </p:cBhvr>
                                      <p:to>
                                        <p:strVal val="hidden"/>
                                      </p:to>
                                    </p:set>
                                  </p:childTnLst>
                                </p:cTn>
                              </p:par>
                              <p:par>
                                <p:cTn id="461" presetID="10" presetClass="exit" presetSubtype="0" fill="hold" nodeType="withEffect">
                                  <p:stCondLst>
                                    <p:cond delay="0"/>
                                  </p:stCondLst>
                                  <p:childTnLst>
                                    <p:animEffect transition="out" filter="fade">
                                      <p:cBhvr>
                                        <p:cTn id="462" dur="500"/>
                                        <p:tgtEl>
                                          <p:spTgt spid="123"/>
                                        </p:tgtEl>
                                      </p:cBhvr>
                                    </p:animEffect>
                                    <p:set>
                                      <p:cBhvr>
                                        <p:cTn id="463" dur="1" fill="hold">
                                          <p:stCondLst>
                                            <p:cond delay="499"/>
                                          </p:stCondLst>
                                        </p:cTn>
                                        <p:tgtEl>
                                          <p:spTgt spid="123"/>
                                        </p:tgtEl>
                                        <p:attrNameLst>
                                          <p:attrName>style.visibility</p:attrName>
                                        </p:attrNameLst>
                                      </p:cBhvr>
                                      <p:to>
                                        <p:strVal val="hidden"/>
                                      </p:to>
                                    </p:set>
                                  </p:childTnLst>
                                </p:cTn>
                              </p:par>
                            </p:childTnLst>
                          </p:cTn>
                        </p:par>
                        <p:par>
                          <p:cTn id="464" fill="hold">
                            <p:stCondLst>
                              <p:cond delay="500"/>
                            </p:stCondLst>
                            <p:childTnLst>
                              <p:par>
                                <p:cTn id="465" presetID="22" presetClass="entr" presetSubtype="8" fill="hold" nodeType="afterEffect">
                                  <p:stCondLst>
                                    <p:cond delay="0"/>
                                  </p:stCondLst>
                                  <p:childTnLst>
                                    <p:set>
                                      <p:cBhvr>
                                        <p:cTn id="466" dur="1" fill="hold">
                                          <p:stCondLst>
                                            <p:cond delay="0"/>
                                          </p:stCondLst>
                                        </p:cTn>
                                        <p:tgtEl>
                                          <p:spTgt spid="124"/>
                                        </p:tgtEl>
                                        <p:attrNameLst>
                                          <p:attrName>style.visibility</p:attrName>
                                        </p:attrNameLst>
                                      </p:cBhvr>
                                      <p:to>
                                        <p:strVal val="visible"/>
                                      </p:to>
                                    </p:set>
                                    <p:animEffect transition="in" filter="wipe(left)">
                                      <p:cBhvr>
                                        <p:cTn id="467" dur="1000"/>
                                        <p:tgtEl>
                                          <p:spTgt spid="124"/>
                                        </p:tgtEl>
                                      </p:cBhvr>
                                    </p:animEffect>
                                  </p:childTnLst>
                                </p:cTn>
                              </p:par>
                            </p:childTnLst>
                          </p:cTn>
                        </p:par>
                        <p:par>
                          <p:cTn id="468" fill="hold">
                            <p:stCondLst>
                              <p:cond delay="1500"/>
                            </p:stCondLst>
                            <p:childTnLst>
                              <p:par>
                                <p:cTn id="469" presetID="22" presetClass="entr" presetSubtype="8" fill="hold" nodeType="afterEffect">
                                  <p:stCondLst>
                                    <p:cond delay="0"/>
                                  </p:stCondLst>
                                  <p:childTnLst>
                                    <p:set>
                                      <p:cBhvr>
                                        <p:cTn id="470" dur="1" fill="hold">
                                          <p:stCondLst>
                                            <p:cond delay="0"/>
                                          </p:stCondLst>
                                        </p:cTn>
                                        <p:tgtEl>
                                          <p:spTgt spid="125"/>
                                        </p:tgtEl>
                                        <p:attrNameLst>
                                          <p:attrName>style.visibility</p:attrName>
                                        </p:attrNameLst>
                                      </p:cBhvr>
                                      <p:to>
                                        <p:strVal val="visible"/>
                                      </p:to>
                                    </p:set>
                                    <p:animEffect transition="in" filter="wipe(left)">
                                      <p:cBhvr>
                                        <p:cTn id="471" dur="1000"/>
                                        <p:tgtEl>
                                          <p:spTgt spid="125"/>
                                        </p:tgtEl>
                                      </p:cBhvr>
                                    </p:animEffect>
                                  </p:childTnLst>
                                </p:cTn>
                              </p:par>
                            </p:childTnLst>
                          </p:cTn>
                        </p:par>
                      </p:childTnLst>
                    </p:cTn>
                  </p:par>
                  <p:par>
                    <p:cTn id="472" fill="hold">
                      <p:stCondLst>
                        <p:cond delay="indefinite"/>
                      </p:stCondLst>
                      <p:childTnLst>
                        <p:par>
                          <p:cTn id="473" fill="hold">
                            <p:stCondLst>
                              <p:cond delay="0"/>
                            </p:stCondLst>
                            <p:childTnLst>
                              <p:par>
                                <p:cTn id="474" presetID="10" presetClass="exit" presetSubtype="0" fill="hold" nodeType="clickEffect">
                                  <p:stCondLst>
                                    <p:cond delay="0"/>
                                  </p:stCondLst>
                                  <p:childTnLst>
                                    <p:animEffect transition="out" filter="fade">
                                      <p:cBhvr>
                                        <p:cTn id="475" dur="500"/>
                                        <p:tgtEl>
                                          <p:spTgt spid="125"/>
                                        </p:tgtEl>
                                      </p:cBhvr>
                                    </p:animEffect>
                                    <p:set>
                                      <p:cBhvr>
                                        <p:cTn id="476" dur="1" fill="hold">
                                          <p:stCondLst>
                                            <p:cond delay="499"/>
                                          </p:stCondLst>
                                        </p:cTn>
                                        <p:tgtEl>
                                          <p:spTgt spid="125"/>
                                        </p:tgtEl>
                                        <p:attrNameLst>
                                          <p:attrName>style.visibility</p:attrName>
                                        </p:attrNameLst>
                                      </p:cBhvr>
                                      <p:to>
                                        <p:strVal val="hidden"/>
                                      </p:to>
                                    </p:set>
                                  </p:childTnLst>
                                </p:cTn>
                              </p:par>
                              <p:par>
                                <p:cTn id="477" presetID="10" presetClass="exit" presetSubtype="0" fill="hold" nodeType="withEffect">
                                  <p:stCondLst>
                                    <p:cond delay="0"/>
                                  </p:stCondLst>
                                  <p:childTnLst>
                                    <p:animEffect transition="out" filter="fade">
                                      <p:cBhvr>
                                        <p:cTn id="478" dur="500"/>
                                        <p:tgtEl>
                                          <p:spTgt spid="124"/>
                                        </p:tgtEl>
                                      </p:cBhvr>
                                    </p:animEffect>
                                    <p:set>
                                      <p:cBhvr>
                                        <p:cTn id="479" dur="1" fill="hold">
                                          <p:stCondLst>
                                            <p:cond delay="499"/>
                                          </p:stCondLst>
                                        </p:cTn>
                                        <p:tgtEl>
                                          <p:spTgt spid="124"/>
                                        </p:tgtEl>
                                        <p:attrNameLst>
                                          <p:attrName>style.visibility</p:attrName>
                                        </p:attrNameLst>
                                      </p:cBhvr>
                                      <p:to>
                                        <p:strVal val="hidden"/>
                                      </p:to>
                                    </p:set>
                                  </p:childTnLst>
                                </p:cTn>
                              </p:par>
                            </p:childTnLst>
                          </p:cTn>
                        </p:par>
                      </p:childTnLst>
                    </p:cTn>
                  </p:par>
                  <p:par>
                    <p:cTn id="480" fill="hold">
                      <p:stCondLst>
                        <p:cond delay="indefinite"/>
                      </p:stCondLst>
                      <p:childTnLst>
                        <p:par>
                          <p:cTn id="481" fill="hold">
                            <p:stCondLst>
                              <p:cond delay="0"/>
                            </p:stCondLst>
                            <p:childTnLst>
                              <p:par>
                                <p:cTn id="482" presetID="22" presetClass="entr" presetSubtype="4" fill="hold" grpId="0" nodeType="clickEffect">
                                  <p:stCondLst>
                                    <p:cond delay="0"/>
                                  </p:stCondLst>
                                  <p:childTnLst>
                                    <p:set>
                                      <p:cBhvr>
                                        <p:cTn id="483" dur="1" fill="hold">
                                          <p:stCondLst>
                                            <p:cond delay="0"/>
                                          </p:stCondLst>
                                        </p:cTn>
                                        <p:tgtEl>
                                          <p:spTgt spid="126"/>
                                        </p:tgtEl>
                                        <p:attrNameLst>
                                          <p:attrName>style.visibility</p:attrName>
                                        </p:attrNameLst>
                                      </p:cBhvr>
                                      <p:to>
                                        <p:strVal val="visible"/>
                                      </p:to>
                                    </p:set>
                                    <p:animEffect transition="in" filter="wipe(down)">
                                      <p:cBhvr>
                                        <p:cTn id="484" dur="500"/>
                                        <p:tgtEl>
                                          <p:spTgt spid="126"/>
                                        </p:tgtEl>
                                      </p:cBhvr>
                                    </p:animEffect>
                                  </p:childTnLst>
                                </p:cTn>
                              </p:par>
                            </p:childTnLst>
                          </p:cTn>
                        </p:par>
                      </p:childTnLst>
                    </p:cTn>
                  </p:par>
                  <p:par>
                    <p:cTn id="485" fill="hold">
                      <p:stCondLst>
                        <p:cond delay="indefinite"/>
                      </p:stCondLst>
                      <p:childTnLst>
                        <p:par>
                          <p:cTn id="486" fill="hold">
                            <p:stCondLst>
                              <p:cond delay="0"/>
                            </p:stCondLst>
                            <p:childTnLst>
                              <p:par>
                                <p:cTn id="487" presetID="22" presetClass="entr" presetSubtype="4" fill="hold" grpId="0" nodeType="clickEffect">
                                  <p:stCondLst>
                                    <p:cond delay="0"/>
                                  </p:stCondLst>
                                  <p:childTnLst>
                                    <p:set>
                                      <p:cBhvr>
                                        <p:cTn id="488" dur="1" fill="hold">
                                          <p:stCondLst>
                                            <p:cond delay="0"/>
                                          </p:stCondLst>
                                        </p:cTn>
                                        <p:tgtEl>
                                          <p:spTgt spid="127"/>
                                        </p:tgtEl>
                                        <p:attrNameLst>
                                          <p:attrName>style.visibility</p:attrName>
                                        </p:attrNameLst>
                                      </p:cBhvr>
                                      <p:to>
                                        <p:strVal val="visible"/>
                                      </p:to>
                                    </p:set>
                                    <p:animEffect transition="in" filter="wipe(down)">
                                      <p:cBhvr>
                                        <p:cTn id="489" dur="500"/>
                                        <p:tgtEl>
                                          <p:spTgt spid="127"/>
                                        </p:tgtEl>
                                      </p:cBhvr>
                                    </p:animEffect>
                                  </p:childTnLst>
                                </p:cTn>
                              </p:par>
                            </p:childTnLst>
                          </p:cTn>
                        </p:par>
                      </p:childTnLst>
                    </p:cTn>
                  </p:par>
                  <p:par>
                    <p:cTn id="490" fill="hold">
                      <p:stCondLst>
                        <p:cond delay="indefinite"/>
                      </p:stCondLst>
                      <p:childTnLst>
                        <p:par>
                          <p:cTn id="491" fill="hold">
                            <p:stCondLst>
                              <p:cond delay="0"/>
                            </p:stCondLst>
                            <p:childTnLst>
                              <p:par>
                                <p:cTn id="492" presetID="22" presetClass="entr" presetSubtype="8" fill="hold" grpId="0" nodeType="clickEffect">
                                  <p:stCondLst>
                                    <p:cond delay="0"/>
                                  </p:stCondLst>
                                  <p:childTnLst>
                                    <p:set>
                                      <p:cBhvr>
                                        <p:cTn id="493" dur="1" fill="hold">
                                          <p:stCondLst>
                                            <p:cond delay="0"/>
                                          </p:stCondLst>
                                        </p:cTn>
                                        <p:tgtEl>
                                          <p:spTgt spid="98"/>
                                        </p:tgtEl>
                                        <p:attrNameLst>
                                          <p:attrName>style.visibility</p:attrName>
                                        </p:attrNameLst>
                                      </p:cBhvr>
                                      <p:to>
                                        <p:strVal val="visible"/>
                                      </p:to>
                                    </p:set>
                                    <p:animEffect transition="in" filter="wipe(left)">
                                      <p:cBhvr>
                                        <p:cTn id="494" dur="500"/>
                                        <p:tgtEl>
                                          <p:spTgt spid="98"/>
                                        </p:tgtEl>
                                      </p:cBhvr>
                                    </p:animEffect>
                                  </p:childTnLst>
                                </p:cTn>
                              </p:par>
                              <p:par>
                                <p:cTn id="495" presetID="10" presetClass="exit" presetSubtype="0" fill="hold" grpId="1" nodeType="withEffect">
                                  <p:stCondLst>
                                    <p:cond delay="0"/>
                                  </p:stCondLst>
                                  <p:childTnLst>
                                    <p:animEffect transition="out" filter="fade">
                                      <p:cBhvr>
                                        <p:cTn id="496" dur="500"/>
                                        <p:tgtEl>
                                          <p:spTgt spid="126"/>
                                        </p:tgtEl>
                                      </p:cBhvr>
                                    </p:animEffect>
                                    <p:set>
                                      <p:cBhvr>
                                        <p:cTn id="497" dur="1" fill="hold">
                                          <p:stCondLst>
                                            <p:cond delay="499"/>
                                          </p:stCondLst>
                                        </p:cTn>
                                        <p:tgtEl>
                                          <p:spTgt spid="126"/>
                                        </p:tgtEl>
                                        <p:attrNameLst>
                                          <p:attrName>style.visibility</p:attrName>
                                        </p:attrNameLst>
                                      </p:cBhvr>
                                      <p:to>
                                        <p:strVal val="hidden"/>
                                      </p:to>
                                    </p:set>
                                  </p:childTnLst>
                                </p:cTn>
                              </p:par>
                              <p:par>
                                <p:cTn id="498" presetID="10" presetClass="exit" presetSubtype="0" fill="hold" grpId="1" nodeType="withEffect">
                                  <p:stCondLst>
                                    <p:cond delay="0"/>
                                  </p:stCondLst>
                                  <p:childTnLst>
                                    <p:animEffect transition="out" filter="fade">
                                      <p:cBhvr>
                                        <p:cTn id="499" dur="500"/>
                                        <p:tgtEl>
                                          <p:spTgt spid="127"/>
                                        </p:tgtEl>
                                      </p:cBhvr>
                                    </p:animEffect>
                                    <p:set>
                                      <p:cBhvr>
                                        <p:cTn id="500" dur="1" fill="hold">
                                          <p:stCondLst>
                                            <p:cond delay="499"/>
                                          </p:stCondLst>
                                        </p:cTn>
                                        <p:tgtEl>
                                          <p:spTgt spid="127"/>
                                        </p:tgtEl>
                                        <p:attrNameLst>
                                          <p:attrName>style.visibility</p:attrName>
                                        </p:attrNameLst>
                                      </p:cBhvr>
                                      <p:to>
                                        <p:strVal val="hidden"/>
                                      </p:to>
                                    </p:set>
                                  </p:childTnLst>
                                </p:cTn>
                              </p:par>
                              <p:par>
                                <p:cTn id="501" presetID="10" presetClass="exit" presetSubtype="0" fill="hold" grpId="1" nodeType="withEffect">
                                  <p:stCondLst>
                                    <p:cond delay="0"/>
                                  </p:stCondLst>
                                  <p:childTnLst>
                                    <p:animEffect transition="out" filter="fade">
                                      <p:cBhvr>
                                        <p:cTn id="502" dur="500"/>
                                        <p:tgtEl>
                                          <p:spTgt spid="121"/>
                                        </p:tgtEl>
                                      </p:cBhvr>
                                    </p:animEffect>
                                    <p:set>
                                      <p:cBhvr>
                                        <p:cTn id="503" dur="1" fill="hold">
                                          <p:stCondLst>
                                            <p:cond delay="499"/>
                                          </p:stCondLst>
                                        </p:cTn>
                                        <p:tgtEl>
                                          <p:spTgt spid="121"/>
                                        </p:tgtEl>
                                        <p:attrNameLst>
                                          <p:attrName>style.visibility</p:attrName>
                                        </p:attrNameLst>
                                      </p:cBhvr>
                                      <p:to>
                                        <p:strVal val="hidden"/>
                                      </p:to>
                                    </p:set>
                                  </p:childTnLst>
                                </p:cTn>
                              </p:par>
                            </p:childTnLst>
                          </p:cTn>
                        </p:par>
                      </p:childTnLst>
                    </p:cTn>
                  </p:par>
                  <p:par>
                    <p:cTn id="504" fill="hold">
                      <p:stCondLst>
                        <p:cond delay="indefinite"/>
                      </p:stCondLst>
                      <p:childTnLst>
                        <p:par>
                          <p:cTn id="505" fill="hold">
                            <p:stCondLst>
                              <p:cond delay="0"/>
                            </p:stCondLst>
                            <p:childTnLst>
                              <p:par>
                                <p:cTn id="506" presetID="22" presetClass="entr" presetSubtype="8" fill="hold" nodeType="clickEffect">
                                  <p:stCondLst>
                                    <p:cond delay="0"/>
                                  </p:stCondLst>
                                  <p:childTnLst>
                                    <p:set>
                                      <p:cBhvr>
                                        <p:cTn id="507" dur="1" fill="hold">
                                          <p:stCondLst>
                                            <p:cond delay="0"/>
                                          </p:stCondLst>
                                        </p:cTn>
                                        <p:tgtEl>
                                          <p:spTgt spid="15">
                                            <p:txEl>
                                              <p:pRg st="0" end="0"/>
                                            </p:txEl>
                                          </p:spTgt>
                                        </p:tgtEl>
                                        <p:attrNameLst>
                                          <p:attrName>style.visibility</p:attrName>
                                        </p:attrNameLst>
                                      </p:cBhvr>
                                      <p:to>
                                        <p:strVal val="visible"/>
                                      </p:to>
                                    </p:set>
                                    <p:animEffect transition="in" filter="wipe(left)">
                                      <p:cBhvr>
                                        <p:cTn id="508" dur="1000"/>
                                        <p:tgtEl>
                                          <p:spTgt spid="15">
                                            <p:txEl>
                                              <p:pRg st="0" end="0"/>
                                            </p:txEl>
                                          </p:spTgt>
                                        </p:tgtEl>
                                      </p:cBhvr>
                                    </p:animEffect>
                                  </p:childTnLst>
                                </p:cTn>
                              </p:par>
                            </p:childTnLst>
                          </p:cTn>
                        </p:par>
                        <p:par>
                          <p:cTn id="509" fill="hold">
                            <p:stCondLst>
                              <p:cond delay="1000"/>
                            </p:stCondLst>
                            <p:childTnLst>
                              <p:par>
                                <p:cTn id="510" presetID="22" presetClass="entr" presetSubtype="8" fill="hold" nodeType="afterEffect">
                                  <p:stCondLst>
                                    <p:cond delay="0"/>
                                  </p:stCondLst>
                                  <p:childTnLst>
                                    <p:set>
                                      <p:cBhvr>
                                        <p:cTn id="511" dur="1" fill="hold">
                                          <p:stCondLst>
                                            <p:cond delay="0"/>
                                          </p:stCondLst>
                                        </p:cTn>
                                        <p:tgtEl>
                                          <p:spTgt spid="128"/>
                                        </p:tgtEl>
                                        <p:attrNameLst>
                                          <p:attrName>style.visibility</p:attrName>
                                        </p:attrNameLst>
                                      </p:cBhvr>
                                      <p:to>
                                        <p:strVal val="visible"/>
                                      </p:to>
                                    </p:set>
                                    <p:animEffect transition="in" filter="wipe(left)">
                                      <p:cBhvr>
                                        <p:cTn id="512" dur="1000"/>
                                        <p:tgtEl>
                                          <p:spTgt spid="128"/>
                                        </p:tgtEl>
                                      </p:cBhvr>
                                    </p:animEffect>
                                  </p:childTnLst>
                                </p:cTn>
                              </p:par>
                            </p:childTnLst>
                          </p:cTn>
                        </p:par>
                        <p:par>
                          <p:cTn id="513" fill="hold">
                            <p:stCondLst>
                              <p:cond delay="2000"/>
                            </p:stCondLst>
                            <p:childTnLst>
                              <p:par>
                                <p:cTn id="514" presetID="22" presetClass="entr" presetSubtype="8" fill="hold" grpId="0" nodeType="afterEffect">
                                  <p:stCondLst>
                                    <p:cond delay="0"/>
                                  </p:stCondLst>
                                  <p:childTnLst>
                                    <p:set>
                                      <p:cBhvr>
                                        <p:cTn id="515" dur="1" fill="hold">
                                          <p:stCondLst>
                                            <p:cond delay="0"/>
                                          </p:stCondLst>
                                        </p:cTn>
                                        <p:tgtEl>
                                          <p:spTgt spid="129"/>
                                        </p:tgtEl>
                                        <p:attrNameLst>
                                          <p:attrName>style.visibility</p:attrName>
                                        </p:attrNameLst>
                                      </p:cBhvr>
                                      <p:to>
                                        <p:strVal val="visible"/>
                                      </p:to>
                                    </p:set>
                                    <p:animEffect transition="in" filter="wipe(left)">
                                      <p:cBhvr>
                                        <p:cTn id="516" dur="500"/>
                                        <p:tgtEl>
                                          <p:spTgt spid="129"/>
                                        </p:tgtEl>
                                      </p:cBhvr>
                                    </p:animEffect>
                                  </p:childTnLst>
                                </p:cTn>
                              </p:par>
                            </p:childTnLst>
                          </p:cTn>
                        </p:par>
                      </p:childTnLst>
                    </p:cTn>
                  </p:par>
                  <p:par>
                    <p:cTn id="517" fill="hold">
                      <p:stCondLst>
                        <p:cond delay="indefinite"/>
                      </p:stCondLst>
                      <p:childTnLst>
                        <p:par>
                          <p:cTn id="518" fill="hold">
                            <p:stCondLst>
                              <p:cond delay="0"/>
                            </p:stCondLst>
                            <p:childTnLst>
                              <p:par>
                                <p:cTn id="519" presetID="10" presetClass="exit" presetSubtype="0" fill="hold" grpId="1" nodeType="clickEffect">
                                  <p:stCondLst>
                                    <p:cond delay="0"/>
                                  </p:stCondLst>
                                  <p:childTnLst>
                                    <p:animEffect transition="out" filter="fade">
                                      <p:cBhvr>
                                        <p:cTn id="520" dur="500"/>
                                        <p:tgtEl>
                                          <p:spTgt spid="129"/>
                                        </p:tgtEl>
                                      </p:cBhvr>
                                    </p:animEffect>
                                    <p:set>
                                      <p:cBhvr>
                                        <p:cTn id="521" dur="1" fill="hold">
                                          <p:stCondLst>
                                            <p:cond delay="499"/>
                                          </p:stCondLst>
                                        </p:cTn>
                                        <p:tgtEl>
                                          <p:spTgt spid="129"/>
                                        </p:tgtEl>
                                        <p:attrNameLst>
                                          <p:attrName>style.visibility</p:attrName>
                                        </p:attrNameLst>
                                      </p:cBhvr>
                                      <p:to>
                                        <p:strVal val="hidden"/>
                                      </p:to>
                                    </p:set>
                                  </p:childTnLst>
                                </p:cTn>
                              </p:par>
                              <p:par>
                                <p:cTn id="522" presetID="10" presetClass="exit" presetSubtype="0" fill="hold" nodeType="withEffect">
                                  <p:stCondLst>
                                    <p:cond delay="0"/>
                                  </p:stCondLst>
                                  <p:childTnLst>
                                    <p:animEffect transition="out" filter="fade">
                                      <p:cBhvr>
                                        <p:cTn id="523" dur="500"/>
                                        <p:tgtEl>
                                          <p:spTgt spid="128"/>
                                        </p:tgtEl>
                                      </p:cBhvr>
                                    </p:animEffect>
                                    <p:set>
                                      <p:cBhvr>
                                        <p:cTn id="524" dur="1" fill="hold">
                                          <p:stCondLst>
                                            <p:cond delay="499"/>
                                          </p:stCondLst>
                                        </p:cTn>
                                        <p:tgtEl>
                                          <p:spTgt spid="128"/>
                                        </p:tgtEl>
                                        <p:attrNameLst>
                                          <p:attrName>style.visibility</p:attrName>
                                        </p:attrNameLst>
                                      </p:cBhvr>
                                      <p:to>
                                        <p:strVal val="hidden"/>
                                      </p:to>
                                    </p:set>
                                  </p:childTnLst>
                                </p:cTn>
                              </p:par>
                            </p:childTnLst>
                          </p:cTn>
                        </p:par>
                        <p:par>
                          <p:cTn id="525" fill="hold">
                            <p:stCondLst>
                              <p:cond delay="500"/>
                            </p:stCondLst>
                            <p:childTnLst>
                              <p:par>
                                <p:cTn id="526" presetID="22" presetClass="entr" presetSubtype="8" fill="hold" grpId="0" nodeType="afterEffect">
                                  <p:stCondLst>
                                    <p:cond delay="0"/>
                                  </p:stCondLst>
                                  <p:childTnLst>
                                    <p:set>
                                      <p:cBhvr>
                                        <p:cTn id="527" dur="1" fill="hold">
                                          <p:stCondLst>
                                            <p:cond delay="0"/>
                                          </p:stCondLst>
                                        </p:cTn>
                                        <p:tgtEl>
                                          <p:spTgt spid="130"/>
                                        </p:tgtEl>
                                        <p:attrNameLst>
                                          <p:attrName>style.visibility</p:attrName>
                                        </p:attrNameLst>
                                      </p:cBhvr>
                                      <p:to>
                                        <p:strVal val="visible"/>
                                      </p:to>
                                    </p:set>
                                    <p:animEffect transition="in" filter="wipe(left)">
                                      <p:cBhvr>
                                        <p:cTn id="528" dur="500"/>
                                        <p:tgtEl>
                                          <p:spTgt spid="130"/>
                                        </p:tgtEl>
                                      </p:cBhvr>
                                    </p:animEffect>
                                  </p:childTnLst>
                                </p:cTn>
                              </p:par>
                            </p:childTnLst>
                          </p:cTn>
                        </p:par>
                      </p:childTnLst>
                    </p:cTn>
                  </p:par>
                  <p:par>
                    <p:cTn id="529" fill="hold">
                      <p:stCondLst>
                        <p:cond delay="indefinite"/>
                      </p:stCondLst>
                      <p:childTnLst>
                        <p:par>
                          <p:cTn id="530" fill="hold">
                            <p:stCondLst>
                              <p:cond delay="0"/>
                            </p:stCondLst>
                            <p:childTnLst>
                              <p:par>
                                <p:cTn id="531" presetID="10" presetClass="exit" presetSubtype="0" fill="hold" grpId="1" nodeType="clickEffect">
                                  <p:stCondLst>
                                    <p:cond delay="0"/>
                                  </p:stCondLst>
                                  <p:childTnLst>
                                    <p:animEffect transition="out" filter="fade">
                                      <p:cBhvr>
                                        <p:cTn id="532" dur="500"/>
                                        <p:tgtEl>
                                          <p:spTgt spid="130"/>
                                        </p:tgtEl>
                                      </p:cBhvr>
                                    </p:animEffect>
                                    <p:set>
                                      <p:cBhvr>
                                        <p:cTn id="533" dur="1" fill="hold">
                                          <p:stCondLst>
                                            <p:cond delay="499"/>
                                          </p:stCondLst>
                                        </p:cTn>
                                        <p:tgtEl>
                                          <p:spTgt spid="130"/>
                                        </p:tgtEl>
                                        <p:attrNameLst>
                                          <p:attrName>style.visibility</p:attrName>
                                        </p:attrNameLst>
                                      </p:cBhvr>
                                      <p:to>
                                        <p:strVal val="hidden"/>
                                      </p:to>
                                    </p:set>
                                  </p:childTnLst>
                                </p:cTn>
                              </p:par>
                            </p:childTnLst>
                          </p:cTn>
                        </p:par>
                        <p:par>
                          <p:cTn id="534" fill="hold">
                            <p:stCondLst>
                              <p:cond delay="500"/>
                            </p:stCondLst>
                            <p:childTnLst>
                              <p:par>
                                <p:cTn id="535" presetID="22" presetClass="entr" presetSubtype="8" fill="hold" grpId="0" nodeType="afterEffect">
                                  <p:stCondLst>
                                    <p:cond delay="0"/>
                                  </p:stCondLst>
                                  <p:childTnLst>
                                    <p:set>
                                      <p:cBhvr>
                                        <p:cTn id="536" dur="1" fill="hold">
                                          <p:stCondLst>
                                            <p:cond delay="0"/>
                                          </p:stCondLst>
                                        </p:cTn>
                                        <p:tgtEl>
                                          <p:spTgt spid="131"/>
                                        </p:tgtEl>
                                        <p:attrNameLst>
                                          <p:attrName>style.visibility</p:attrName>
                                        </p:attrNameLst>
                                      </p:cBhvr>
                                      <p:to>
                                        <p:strVal val="visible"/>
                                      </p:to>
                                    </p:set>
                                    <p:animEffect transition="in" filter="wipe(left)">
                                      <p:cBhvr>
                                        <p:cTn id="537" dur="500"/>
                                        <p:tgtEl>
                                          <p:spTgt spid="131"/>
                                        </p:tgtEl>
                                      </p:cBhvr>
                                    </p:animEffect>
                                  </p:childTnLst>
                                </p:cTn>
                              </p:par>
                            </p:childTnLst>
                          </p:cTn>
                        </p:par>
                        <p:par>
                          <p:cTn id="538" fill="hold">
                            <p:stCondLst>
                              <p:cond delay="1000"/>
                            </p:stCondLst>
                            <p:childTnLst>
                              <p:par>
                                <p:cTn id="539" presetID="22" presetClass="entr" presetSubtype="8" fill="hold" nodeType="afterEffect">
                                  <p:stCondLst>
                                    <p:cond delay="0"/>
                                  </p:stCondLst>
                                  <p:childTnLst>
                                    <p:set>
                                      <p:cBhvr>
                                        <p:cTn id="540" dur="1" fill="hold">
                                          <p:stCondLst>
                                            <p:cond delay="0"/>
                                          </p:stCondLst>
                                        </p:cTn>
                                        <p:tgtEl>
                                          <p:spTgt spid="132"/>
                                        </p:tgtEl>
                                        <p:attrNameLst>
                                          <p:attrName>style.visibility</p:attrName>
                                        </p:attrNameLst>
                                      </p:cBhvr>
                                      <p:to>
                                        <p:strVal val="visible"/>
                                      </p:to>
                                    </p:set>
                                    <p:animEffect transition="in" filter="wipe(left)">
                                      <p:cBhvr>
                                        <p:cTn id="541" dur="1000"/>
                                        <p:tgtEl>
                                          <p:spTgt spid="132"/>
                                        </p:tgtEl>
                                      </p:cBhvr>
                                    </p:animEffect>
                                  </p:childTnLst>
                                </p:cTn>
                              </p:par>
                            </p:childTnLst>
                          </p:cTn>
                        </p:par>
                      </p:childTnLst>
                    </p:cTn>
                  </p:par>
                  <p:par>
                    <p:cTn id="542" fill="hold">
                      <p:stCondLst>
                        <p:cond delay="indefinite"/>
                      </p:stCondLst>
                      <p:childTnLst>
                        <p:par>
                          <p:cTn id="543" fill="hold">
                            <p:stCondLst>
                              <p:cond delay="0"/>
                            </p:stCondLst>
                            <p:childTnLst>
                              <p:par>
                                <p:cTn id="544" presetID="22" presetClass="entr" presetSubtype="8" fill="hold" nodeType="clickEffect">
                                  <p:stCondLst>
                                    <p:cond delay="0"/>
                                  </p:stCondLst>
                                  <p:childTnLst>
                                    <p:set>
                                      <p:cBhvr>
                                        <p:cTn id="545" dur="1" fill="hold">
                                          <p:stCondLst>
                                            <p:cond delay="0"/>
                                          </p:stCondLst>
                                        </p:cTn>
                                        <p:tgtEl>
                                          <p:spTgt spid="16">
                                            <p:txEl>
                                              <p:pRg st="0" end="0"/>
                                            </p:txEl>
                                          </p:spTgt>
                                        </p:tgtEl>
                                        <p:attrNameLst>
                                          <p:attrName>style.visibility</p:attrName>
                                        </p:attrNameLst>
                                      </p:cBhvr>
                                      <p:to>
                                        <p:strVal val="visible"/>
                                      </p:to>
                                    </p:set>
                                    <p:animEffect transition="in" filter="wipe(left)">
                                      <p:cBhvr>
                                        <p:cTn id="546" dur="1000"/>
                                        <p:tgtEl>
                                          <p:spTgt spid="16">
                                            <p:txEl>
                                              <p:pRg st="0" end="0"/>
                                            </p:txEl>
                                          </p:spTgt>
                                        </p:tgtEl>
                                      </p:cBhvr>
                                    </p:animEffect>
                                  </p:childTnLst>
                                </p:cTn>
                              </p:par>
                            </p:childTnLst>
                          </p:cTn>
                        </p:par>
                        <p:par>
                          <p:cTn id="547" fill="hold">
                            <p:stCondLst>
                              <p:cond delay="1000"/>
                            </p:stCondLst>
                            <p:childTnLst>
                              <p:par>
                                <p:cTn id="548" presetID="22" presetClass="entr" presetSubtype="8" fill="hold" nodeType="afterEffect">
                                  <p:stCondLst>
                                    <p:cond delay="0"/>
                                  </p:stCondLst>
                                  <p:childTnLst>
                                    <p:set>
                                      <p:cBhvr>
                                        <p:cTn id="549" dur="1" fill="hold">
                                          <p:stCondLst>
                                            <p:cond delay="0"/>
                                          </p:stCondLst>
                                        </p:cTn>
                                        <p:tgtEl>
                                          <p:spTgt spid="135"/>
                                        </p:tgtEl>
                                        <p:attrNameLst>
                                          <p:attrName>style.visibility</p:attrName>
                                        </p:attrNameLst>
                                      </p:cBhvr>
                                      <p:to>
                                        <p:strVal val="visible"/>
                                      </p:to>
                                    </p:set>
                                    <p:animEffect transition="in" filter="wipe(left)">
                                      <p:cBhvr>
                                        <p:cTn id="550" dur="1000"/>
                                        <p:tgtEl>
                                          <p:spTgt spid="135"/>
                                        </p:tgtEl>
                                      </p:cBhvr>
                                    </p:animEffect>
                                  </p:childTnLst>
                                </p:cTn>
                              </p:par>
                            </p:childTnLst>
                          </p:cTn>
                        </p:par>
                        <p:par>
                          <p:cTn id="551" fill="hold">
                            <p:stCondLst>
                              <p:cond delay="2000"/>
                            </p:stCondLst>
                            <p:childTnLst>
                              <p:par>
                                <p:cTn id="552" presetID="22" presetClass="entr" presetSubtype="8" fill="hold" nodeType="afterEffect">
                                  <p:stCondLst>
                                    <p:cond delay="0"/>
                                  </p:stCondLst>
                                  <p:childTnLst>
                                    <p:set>
                                      <p:cBhvr>
                                        <p:cTn id="553" dur="1" fill="hold">
                                          <p:stCondLst>
                                            <p:cond delay="0"/>
                                          </p:stCondLst>
                                        </p:cTn>
                                        <p:tgtEl>
                                          <p:spTgt spid="134">
                                            <p:txEl>
                                              <p:pRg st="0" end="0"/>
                                            </p:txEl>
                                          </p:spTgt>
                                        </p:tgtEl>
                                        <p:attrNameLst>
                                          <p:attrName>style.visibility</p:attrName>
                                        </p:attrNameLst>
                                      </p:cBhvr>
                                      <p:to>
                                        <p:strVal val="visible"/>
                                      </p:to>
                                    </p:set>
                                    <p:animEffect transition="in" filter="wipe(left)">
                                      <p:cBhvr>
                                        <p:cTn id="554" dur="1000"/>
                                        <p:tgtEl>
                                          <p:spTgt spid="134">
                                            <p:txEl>
                                              <p:pRg st="0" end="0"/>
                                            </p:txEl>
                                          </p:spTgt>
                                        </p:tgtEl>
                                      </p:cBhvr>
                                    </p:animEffect>
                                  </p:childTnLst>
                                </p:cTn>
                              </p:par>
                            </p:childTnLst>
                          </p:cTn>
                        </p:par>
                        <p:par>
                          <p:cTn id="555" fill="hold">
                            <p:stCondLst>
                              <p:cond delay="3000"/>
                            </p:stCondLst>
                            <p:childTnLst>
                              <p:par>
                                <p:cTn id="556" presetID="22" presetClass="entr" presetSubtype="8" fill="hold" nodeType="afterEffect">
                                  <p:stCondLst>
                                    <p:cond delay="0"/>
                                  </p:stCondLst>
                                  <p:childTnLst>
                                    <p:set>
                                      <p:cBhvr>
                                        <p:cTn id="557" dur="1" fill="hold">
                                          <p:stCondLst>
                                            <p:cond delay="0"/>
                                          </p:stCondLst>
                                        </p:cTn>
                                        <p:tgtEl>
                                          <p:spTgt spid="136"/>
                                        </p:tgtEl>
                                        <p:attrNameLst>
                                          <p:attrName>style.visibility</p:attrName>
                                        </p:attrNameLst>
                                      </p:cBhvr>
                                      <p:to>
                                        <p:strVal val="visible"/>
                                      </p:to>
                                    </p:set>
                                    <p:animEffect transition="in" filter="wipe(left)">
                                      <p:cBhvr>
                                        <p:cTn id="558" dur="1000"/>
                                        <p:tgtEl>
                                          <p:spTgt spid="136"/>
                                        </p:tgtEl>
                                      </p:cBhvr>
                                    </p:animEffect>
                                  </p:childTnLst>
                                </p:cTn>
                              </p:par>
                            </p:childTnLst>
                          </p:cTn>
                        </p:par>
                      </p:childTnLst>
                    </p:cTn>
                  </p:par>
                  <p:par>
                    <p:cTn id="559" fill="hold">
                      <p:stCondLst>
                        <p:cond delay="indefinite"/>
                      </p:stCondLst>
                      <p:childTnLst>
                        <p:par>
                          <p:cTn id="560" fill="hold">
                            <p:stCondLst>
                              <p:cond delay="0"/>
                            </p:stCondLst>
                            <p:childTnLst>
                              <p:par>
                                <p:cTn id="561" presetID="22" presetClass="entr" presetSubtype="8" fill="hold" nodeType="clickEffect">
                                  <p:stCondLst>
                                    <p:cond delay="0"/>
                                  </p:stCondLst>
                                  <p:childTnLst>
                                    <p:set>
                                      <p:cBhvr>
                                        <p:cTn id="562" dur="1" fill="hold">
                                          <p:stCondLst>
                                            <p:cond delay="0"/>
                                          </p:stCondLst>
                                        </p:cTn>
                                        <p:tgtEl>
                                          <p:spTgt spid="133">
                                            <p:txEl>
                                              <p:pRg st="0" end="0"/>
                                            </p:txEl>
                                          </p:spTgt>
                                        </p:tgtEl>
                                        <p:attrNameLst>
                                          <p:attrName>style.visibility</p:attrName>
                                        </p:attrNameLst>
                                      </p:cBhvr>
                                      <p:to>
                                        <p:strVal val="visible"/>
                                      </p:to>
                                    </p:set>
                                    <p:animEffect transition="in" filter="wipe(left)">
                                      <p:cBhvr>
                                        <p:cTn id="563" dur="1000"/>
                                        <p:tgtEl>
                                          <p:spTgt spid="133">
                                            <p:txEl>
                                              <p:pRg st="0" end="0"/>
                                            </p:txEl>
                                          </p:spTgt>
                                        </p:tgtEl>
                                      </p:cBhvr>
                                    </p:animEffect>
                                  </p:childTnLst>
                                </p:cTn>
                              </p:par>
                            </p:childTnLst>
                          </p:cTn>
                        </p:par>
                        <p:par>
                          <p:cTn id="564" fill="hold">
                            <p:stCondLst>
                              <p:cond delay="1000"/>
                            </p:stCondLst>
                            <p:childTnLst>
                              <p:par>
                                <p:cTn id="565" presetID="22" presetClass="entr" presetSubtype="8" fill="hold" nodeType="afterEffect">
                                  <p:stCondLst>
                                    <p:cond delay="0"/>
                                  </p:stCondLst>
                                  <p:childTnLst>
                                    <p:set>
                                      <p:cBhvr>
                                        <p:cTn id="566" dur="1" fill="hold">
                                          <p:stCondLst>
                                            <p:cond delay="0"/>
                                          </p:stCondLst>
                                        </p:cTn>
                                        <p:tgtEl>
                                          <p:spTgt spid="137"/>
                                        </p:tgtEl>
                                        <p:attrNameLst>
                                          <p:attrName>style.visibility</p:attrName>
                                        </p:attrNameLst>
                                      </p:cBhvr>
                                      <p:to>
                                        <p:strVal val="visible"/>
                                      </p:to>
                                    </p:set>
                                    <p:animEffect transition="in" filter="wipe(left)">
                                      <p:cBhvr>
                                        <p:cTn id="567" dur="1000"/>
                                        <p:tgtEl>
                                          <p:spTgt spid="137"/>
                                        </p:tgtEl>
                                      </p:cBhvr>
                                    </p:animEffect>
                                  </p:childTnLst>
                                </p:cTn>
                              </p:par>
                            </p:childTnLst>
                          </p:cTn>
                        </p:par>
                      </p:childTnLst>
                    </p:cTn>
                  </p:par>
                  <p:par>
                    <p:cTn id="568" fill="hold">
                      <p:stCondLst>
                        <p:cond delay="indefinite"/>
                      </p:stCondLst>
                      <p:childTnLst>
                        <p:par>
                          <p:cTn id="569" fill="hold">
                            <p:stCondLst>
                              <p:cond delay="0"/>
                            </p:stCondLst>
                            <p:childTnLst>
                              <p:par>
                                <p:cTn id="570" presetID="22" presetClass="entr" presetSubtype="8" fill="hold" nodeType="clickEffect">
                                  <p:stCondLst>
                                    <p:cond delay="0"/>
                                  </p:stCondLst>
                                  <p:childTnLst>
                                    <p:set>
                                      <p:cBhvr>
                                        <p:cTn id="571" dur="1" fill="hold">
                                          <p:stCondLst>
                                            <p:cond delay="0"/>
                                          </p:stCondLst>
                                        </p:cTn>
                                        <p:tgtEl>
                                          <p:spTgt spid="17">
                                            <p:txEl>
                                              <p:pRg st="0" end="0"/>
                                            </p:txEl>
                                          </p:spTgt>
                                        </p:tgtEl>
                                        <p:attrNameLst>
                                          <p:attrName>style.visibility</p:attrName>
                                        </p:attrNameLst>
                                      </p:cBhvr>
                                      <p:to>
                                        <p:strVal val="visible"/>
                                      </p:to>
                                    </p:set>
                                    <p:animEffect transition="in" filter="wipe(left)">
                                      <p:cBhvr>
                                        <p:cTn id="572" dur="1000"/>
                                        <p:tgtEl>
                                          <p:spTgt spid="17">
                                            <p:txEl>
                                              <p:pRg st="0" end="0"/>
                                            </p:txEl>
                                          </p:spTgt>
                                        </p:tgtEl>
                                      </p:cBhvr>
                                    </p:animEffect>
                                  </p:childTnLst>
                                </p:cTn>
                              </p:par>
                              <p:par>
                                <p:cTn id="573" presetID="10" presetClass="exit" presetSubtype="0" fill="hold" grpId="1" nodeType="withEffect">
                                  <p:stCondLst>
                                    <p:cond delay="0"/>
                                  </p:stCondLst>
                                  <p:childTnLst>
                                    <p:animEffect transition="out" filter="fade">
                                      <p:cBhvr>
                                        <p:cTn id="574" dur="500"/>
                                        <p:tgtEl>
                                          <p:spTgt spid="131"/>
                                        </p:tgtEl>
                                      </p:cBhvr>
                                    </p:animEffect>
                                    <p:set>
                                      <p:cBhvr>
                                        <p:cTn id="575" dur="1" fill="hold">
                                          <p:stCondLst>
                                            <p:cond delay="499"/>
                                          </p:stCondLst>
                                        </p:cTn>
                                        <p:tgtEl>
                                          <p:spTgt spid="131"/>
                                        </p:tgtEl>
                                        <p:attrNameLst>
                                          <p:attrName>style.visibility</p:attrName>
                                        </p:attrNameLst>
                                      </p:cBhvr>
                                      <p:to>
                                        <p:strVal val="hidden"/>
                                      </p:to>
                                    </p:set>
                                  </p:childTnLst>
                                </p:cTn>
                              </p:par>
                              <p:par>
                                <p:cTn id="576" presetID="10" presetClass="exit" presetSubtype="0" fill="hold" nodeType="withEffect">
                                  <p:stCondLst>
                                    <p:cond delay="0"/>
                                  </p:stCondLst>
                                  <p:childTnLst>
                                    <p:animEffect transition="out" filter="fade">
                                      <p:cBhvr>
                                        <p:cTn id="577" dur="500"/>
                                        <p:tgtEl>
                                          <p:spTgt spid="137"/>
                                        </p:tgtEl>
                                      </p:cBhvr>
                                    </p:animEffect>
                                    <p:set>
                                      <p:cBhvr>
                                        <p:cTn id="578" dur="1" fill="hold">
                                          <p:stCondLst>
                                            <p:cond delay="499"/>
                                          </p:stCondLst>
                                        </p:cTn>
                                        <p:tgtEl>
                                          <p:spTgt spid="137"/>
                                        </p:tgtEl>
                                        <p:attrNameLst>
                                          <p:attrName>style.visibility</p:attrName>
                                        </p:attrNameLst>
                                      </p:cBhvr>
                                      <p:to>
                                        <p:strVal val="hidden"/>
                                      </p:to>
                                    </p:set>
                                  </p:childTnLst>
                                </p:cTn>
                              </p:par>
                              <p:par>
                                <p:cTn id="579" presetID="10" presetClass="exit" presetSubtype="0" fill="hold" nodeType="withEffect">
                                  <p:stCondLst>
                                    <p:cond delay="0"/>
                                  </p:stCondLst>
                                  <p:childTnLst>
                                    <p:animEffect transition="out" filter="fade">
                                      <p:cBhvr>
                                        <p:cTn id="580" dur="500"/>
                                        <p:tgtEl>
                                          <p:spTgt spid="136"/>
                                        </p:tgtEl>
                                      </p:cBhvr>
                                    </p:animEffect>
                                    <p:set>
                                      <p:cBhvr>
                                        <p:cTn id="581" dur="1" fill="hold">
                                          <p:stCondLst>
                                            <p:cond delay="499"/>
                                          </p:stCondLst>
                                        </p:cTn>
                                        <p:tgtEl>
                                          <p:spTgt spid="136"/>
                                        </p:tgtEl>
                                        <p:attrNameLst>
                                          <p:attrName>style.visibility</p:attrName>
                                        </p:attrNameLst>
                                      </p:cBhvr>
                                      <p:to>
                                        <p:strVal val="hidden"/>
                                      </p:to>
                                    </p:set>
                                  </p:childTnLst>
                                </p:cTn>
                              </p:par>
                              <p:par>
                                <p:cTn id="582" presetID="10" presetClass="exit" presetSubtype="0" fill="hold" nodeType="withEffect">
                                  <p:stCondLst>
                                    <p:cond delay="0"/>
                                  </p:stCondLst>
                                  <p:childTnLst>
                                    <p:animEffect transition="out" filter="fade">
                                      <p:cBhvr>
                                        <p:cTn id="583" dur="500"/>
                                        <p:tgtEl>
                                          <p:spTgt spid="135"/>
                                        </p:tgtEl>
                                      </p:cBhvr>
                                    </p:animEffect>
                                    <p:set>
                                      <p:cBhvr>
                                        <p:cTn id="584" dur="1" fill="hold">
                                          <p:stCondLst>
                                            <p:cond delay="499"/>
                                          </p:stCondLst>
                                        </p:cTn>
                                        <p:tgtEl>
                                          <p:spTgt spid="135"/>
                                        </p:tgtEl>
                                        <p:attrNameLst>
                                          <p:attrName>style.visibility</p:attrName>
                                        </p:attrNameLst>
                                      </p:cBhvr>
                                      <p:to>
                                        <p:strVal val="hidden"/>
                                      </p:to>
                                    </p:set>
                                  </p:childTnLst>
                                </p:cTn>
                              </p:par>
                              <p:par>
                                <p:cTn id="585" presetID="10" presetClass="exit" presetSubtype="0" fill="hold" nodeType="withEffect">
                                  <p:stCondLst>
                                    <p:cond delay="0"/>
                                  </p:stCondLst>
                                  <p:childTnLst>
                                    <p:animEffect transition="out" filter="fade">
                                      <p:cBhvr>
                                        <p:cTn id="586" dur="500"/>
                                        <p:tgtEl>
                                          <p:spTgt spid="132"/>
                                        </p:tgtEl>
                                      </p:cBhvr>
                                    </p:animEffect>
                                    <p:set>
                                      <p:cBhvr>
                                        <p:cTn id="587" dur="1" fill="hold">
                                          <p:stCondLst>
                                            <p:cond delay="499"/>
                                          </p:stCondLst>
                                        </p:cTn>
                                        <p:tgtEl>
                                          <p:spTgt spid="132"/>
                                        </p:tgtEl>
                                        <p:attrNameLst>
                                          <p:attrName>style.visibility</p:attrName>
                                        </p:attrNameLst>
                                      </p:cBhvr>
                                      <p:to>
                                        <p:strVal val="hidden"/>
                                      </p:to>
                                    </p:set>
                                  </p:childTnLst>
                                </p:cTn>
                              </p:par>
                            </p:childTnLst>
                          </p:cTn>
                        </p:par>
                      </p:childTnLst>
                    </p:cTn>
                  </p:par>
                  <p:par>
                    <p:cTn id="588" fill="hold">
                      <p:stCondLst>
                        <p:cond delay="indefinite"/>
                      </p:stCondLst>
                      <p:childTnLst>
                        <p:par>
                          <p:cTn id="589" fill="hold">
                            <p:stCondLst>
                              <p:cond delay="0"/>
                            </p:stCondLst>
                            <p:childTnLst>
                              <p:par>
                                <p:cTn id="590" presetID="22" presetClass="entr" presetSubtype="8" fill="hold" grpId="0" nodeType="clickEffect">
                                  <p:stCondLst>
                                    <p:cond delay="0"/>
                                  </p:stCondLst>
                                  <p:childTnLst>
                                    <p:set>
                                      <p:cBhvr>
                                        <p:cTn id="591" dur="1" fill="hold">
                                          <p:stCondLst>
                                            <p:cond delay="0"/>
                                          </p:stCondLst>
                                        </p:cTn>
                                        <p:tgtEl>
                                          <p:spTgt spid="138"/>
                                        </p:tgtEl>
                                        <p:attrNameLst>
                                          <p:attrName>style.visibility</p:attrName>
                                        </p:attrNameLst>
                                      </p:cBhvr>
                                      <p:to>
                                        <p:strVal val="visible"/>
                                      </p:to>
                                    </p:set>
                                    <p:animEffect transition="in" filter="wipe(left)">
                                      <p:cBhvr>
                                        <p:cTn id="592" dur="500"/>
                                        <p:tgtEl>
                                          <p:spTgt spid="138"/>
                                        </p:tgtEl>
                                      </p:cBhvr>
                                    </p:animEffect>
                                  </p:childTnLst>
                                </p:cTn>
                              </p:par>
                            </p:childTnLst>
                          </p:cTn>
                        </p:par>
                      </p:childTnLst>
                    </p:cTn>
                  </p:par>
                  <p:par>
                    <p:cTn id="593" fill="hold">
                      <p:stCondLst>
                        <p:cond delay="indefinite"/>
                      </p:stCondLst>
                      <p:childTnLst>
                        <p:par>
                          <p:cTn id="594" fill="hold">
                            <p:stCondLst>
                              <p:cond delay="0"/>
                            </p:stCondLst>
                            <p:childTnLst>
                              <p:par>
                                <p:cTn id="595" presetID="10" presetClass="exit" presetSubtype="0" fill="hold" grpId="1" nodeType="clickEffect">
                                  <p:stCondLst>
                                    <p:cond delay="0"/>
                                  </p:stCondLst>
                                  <p:childTnLst>
                                    <p:animEffect transition="out" filter="fade">
                                      <p:cBhvr>
                                        <p:cTn id="596" dur="500"/>
                                        <p:tgtEl>
                                          <p:spTgt spid="138"/>
                                        </p:tgtEl>
                                      </p:cBhvr>
                                    </p:animEffect>
                                    <p:set>
                                      <p:cBhvr>
                                        <p:cTn id="597" dur="1" fill="hold">
                                          <p:stCondLst>
                                            <p:cond delay="499"/>
                                          </p:stCondLst>
                                        </p:cTn>
                                        <p:tgtEl>
                                          <p:spTgt spid="138"/>
                                        </p:tgtEl>
                                        <p:attrNameLst>
                                          <p:attrName>style.visibility</p:attrName>
                                        </p:attrNameLst>
                                      </p:cBhvr>
                                      <p:to>
                                        <p:strVal val="hidden"/>
                                      </p:to>
                                    </p:set>
                                  </p:childTnLst>
                                </p:cTn>
                              </p:par>
                            </p:childTnLst>
                          </p:cTn>
                        </p:par>
                      </p:childTnLst>
                    </p:cTn>
                  </p:par>
                  <p:par>
                    <p:cTn id="598" fill="hold">
                      <p:stCondLst>
                        <p:cond delay="indefinite"/>
                      </p:stCondLst>
                      <p:childTnLst>
                        <p:par>
                          <p:cTn id="599" fill="hold">
                            <p:stCondLst>
                              <p:cond delay="0"/>
                            </p:stCondLst>
                            <p:childTnLst>
                              <p:par>
                                <p:cTn id="600" presetID="22" presetClass="entr" presetSubtype="8" fill="hold" grpId="0" nodeType="clickEffect">
                                  <p:stCondLst>
                                    <p:cond delay="0"/>
                                  </p:stCondLst>
                                  <p:childTnLst>
                                    <p:set>
                                      <p:cBhvr>
                                        <p:cTn id="601" dur="1" fill="hold">
                                          <p:stCondLst>
                                            <p:cond delay="0"/>
                                          </p:stCondLst>
                                        </p:cTn>
                                        <p:tgtEl>
                                          <p:spTgt spid="139"/>
                                        </p:tgtEl>
                                        <p:attrNameLst>
                                          <p:attrName>style.visibility</p:attrName>
                                        </p:attrNameLst>
                                      </p:cBhvr>
                                      <p:to>
                                        <p:strVal val="visible"/>
                                      </p:to>
                                    </p:set>
                                    <p:animEffect transition="in" filter="wipe(left)">
                                      <p:cBhvr>
                                        <p:cTn id="602" dur="500"/>
                                        <p:tgtEl>
                                          <p:spTgt spid="139"/>
                                        </p:tgtEl>
                                      </p:cBhvr>
                                    </p:animEffect>
                                  </p:childTnLst>
                                </p:cTn>
                              </p:par>
                            </p:childTnLst>
                          </p:cTn>
                        </p:par>
                      </p:childTnLst>
                    </p:cTn>
                  </p:par>
                  <p:par>
                    <p:cTn id="603" fill="hold">
                      <p:stCondLst>
                        <p:cond delay="indefinite"/>
                      </p:stCondLst>
                      <p:childTnLst>
                        <p:par>
                          <p:cTn id="604" fill="hold">
                            <p:stCondLst>
                              <p:cond delay="0"/>
                            </p:stCondLst>
                            <p:childTnLst>
                              <p:par>
                                <p:cTn id="605" presetID="10" presetClass="exit" presetSubtype="0" fill="hold" grpId="1" nodeType="clickEffect">
                                  <p:stCondLst>
                                    <p:cond delay="0"/>
                                  </p:stCondLst>
                                  <p:childTnLst>
                                    <p:animEffect transition="out" filter="fade">
                                      <p:cBhvr>
                                        <p:cTn id="606" dur="500"/>
                                        <p:tgtEl>
                                          <p:spTgt spid="139"/>
                                        </p:tgtEl>
                                      </p:cBhvr>
                                    </p:animEffect>
                                    <p:set>
                                      <p:cBhvr>
                                        <p:cTn id="607" dur="1" fill="hold">
                                          <p:stCondLst>
                                            <p:cond delay="499"/>
                                          </p:stCondLst>
                                        </p:cTn>
                                        <p:tgtEl>
                                          <p:spTgt spid="139"/>
                                        </p:tgtEl>
                                        <p:attrNameLst>
                                          <p:attrName>style.visibility</p:attrName>
                                        </p:attrNameLst>
                                      </p:cBhvr>
                                      <p:to>
                                        <p:strVal val="hidden"/>
                                      </p:to>
                                    </p:set>
                                  </p:childTnLst>
                                </p:cTn>
                              </p:par>
                            </p:childTnLst>
                          </p:cTn>
                        </p:par>
                      </p:childTnLst>
                    </p:cTn>
                  </p:par>
                  <p:par>
                    <p:cTn id="608" fill="hold">
                      <p:stCondLst>
                        <p:cond delay="indefinite"/>
                      </p:stCondLst>
                      <p:childTnLst>
                        <p:par>
                          <p:cTn id="609" fill="hold">
                            <p:stCondLst>
                              <p:cond delay="0"/>
                            </p:stCondLst>
                            <p:childTnLst>
                              <p:par>
                                <p:cTn id="610" presetID="22" presetClass="entr" presetSubtype="8" fill="hold" nodeType="clickEffect">
                                  <p:stCondLst>
                                    <p:cond delay="0"/>
                                  </p:stCondLst>
                                  <p:childTnLst>
                                    <p:set>
                                      <p:cBhvr>
                                        <p:cTn id="611" dur="1" fill="hold">
                                          <p:stCondLst>
                                            <p:cond delay="0"/>
                                          </p:stCondLst>
                                        </p:cTn>
                                        <p:tgtEl>
                                          <p:spTgt spid="20">
                                            <p:txEl>
                                              <p:pRg st="0" end="0"/>
                                            </p:txEl>
                                          </p:spTgt>
                                        </p:tgtEl>
                                        <p:attrNameLst>
                                          <p:attrName>style.visibility</p:attrName>
                                        </p:attrNameLst>
                                      </p:cBhvr>
                                      <p:to>
                                        <p:strVal val="visible"/>
                                      </p:to>
                                    </p:set>
                                    <p:animEffect transition="in" filter="wipe(left)">
                                      <p:cBhvr>
                                        <p:cTn id="612" dur="1000"/>
                                        <p:tgtEl>
                                          <p:spTgt spid="20">
                                            <p:txEl>
                                              <p:pRg st="0" end="0"/>
                                            </p:txEl>
                                          </p:spTgt>
                                        </p:tgtEl>
                                      </p:cBhvr>
                                    </p:animEffect>
                                  </p:childTnLst>
                                </p:cTn>
                              </p:par>
                            </p:childTnLst>
                          </p:cTn>
                        </p:par>
                      </p:childTnLst>
                    </p:cTn>
                  </p:par>
                  <p:par>
                    <p:cTn id="613" fill="hold">
                      <p:stCondLst>
                        <p:cond delay="indefinite"/>
                      </p:stCondLst>
                      <p:childTnLst>
                        <p:par>
                          <p:cTn id="614" fill="hold">
                            <p:stCondLst>
                              <p:cond delay="0"/>
                            </p:stCondLst>
                            <p:childTnLst>
                              <p:par>
                                <p:cTn id="615" presetID="22" presetClass="entr" presetSubtype="8" fill="hold" nodeType="clickEffect">
                                  <p:stCondLst>
                                    <p:cond delay="0"/>
                                  </p:stCondLst>
                                  <p:childTnLst>
                                    <p:set>
                                      <p:cBhvr>
                                        <p:cTn id="616" dur="1" fill="hold">
                                          <p:stCondLst>
                                            <p:cond delay="0"/>
                                          </p:stCondLst>
                                        </p:cTn>
                                        <p:tgtEl>
                                          <p:spTgt spid="21">
                                            <p:txEl>
                                              <p:pRg st="0" end="0"/>
                                            </p:txEl>
                                          </p:spTgt>
                                        </p:tgtEl>
                                        <p:attrNameLst>
                                          <p:attrName>style.visibility</p:attrName>
                                        </p:attrNameLst>
                                      </p:cBhvr>
                                      <p:to>
                                        <p:strVal val="visible"/>
                                      </p:to>
                                    </p:set>
                                    <p:animEffect transition="in" filter="wipe(left)">
                                      <p:cBhvr>
                                        <p:cTn id="617" dur="1000"/>
                                        <p:tgtEl>
                                          <p:spTgt spid="21">
                                            <p:txEl>
                                              <p:pRg st="0" end="0"/>
                                            </p:txEl>
                                          </p:spTgt>
                                        </p:tgtEl>
                                      </p:cBhvr>
                                    </p:animEffect>
                                  </p:childTnLst>
                                </p:cTn>
                              </p:par>
                            </p:childTnLst>
                          </p:cTn>
                        </p:par>
                      </p:childTnLst>
                    </p:cTn>
                  </p:par>
                  <p:par>
                    <p:cTn id="618" fill="hold">
                      <p:stCondLst>
                        <p:cond delay="indefinite"/>
                      </p:stCondLst>
                      <p:childTnLst>
                        <p:par>
                          <p:cTn id="619" fill="hold">
                            <p:stCondLst>
                              <p:cond delay="0"/>
                            </p:stCondLst>
                            <p:childTnLst>
                              <p:par>
                                <p:cTn id="620" presetID="22" presetClass="entr" presetSubtype="8" fill="hold" nodeType="clickEffect">
                                  <p:stCondLst>
                                    <p:cond delay="0"/>
                                  </p:stCondLst>
                                  <p:childTnLst>
                                    <p:set>
                                      <p:cBhvr>
                                        <p:cTn id="621" dur="1" fill="hold">
                                          <p:stCondLst>
                                            <p:cond delay="0"/>
                                          </p:stCondLst>
                                        </p:cTn>
                                        <p:tgtEl>
                                          <p:spTgt spid="22">
                                            <p:txEl>
                                              <p:pRg st="0" end="0"/>
                                            </p:txEl>
                                          </p:spTgt>
                                        </p:tgtEl>
                                        <p:attrNameLst>
                                          <p:attrName>style.visibility</p:attrName>
                                        </p:attrNameLst>
                                      </p:cBhvr>
                                      <p:to>
                                        <p:strVal val="visible"/>
                                      </p:to>
                                    </p:set>
                                    <p:animEffect transition="in" filter="wipe(left)">
                                      <p:cBhvr>
                                        <p:cTn id="622" dur="1000"/>
                                        <p:tgtEl>
                                          <p:spTgt spid="22">
                                            <p:txEl>
                                              <p:pRg st="0" end="0"/>
                                            </p:txEl>
                                          </p:spTgt>
                                        </p:tgtEl>
                                      </p:cBhvr>
                                    </p:animEffect>
                                  </p:childTnLst>
                                </p:cTn>
                              </p:par>
                            </p:childTnLst>
                          </p:cTn>
                        </p:par>
                      </p:childTnLst>
                    </p:cTn>
                  </p:par>
                  <p:par>
                    <p:cTn id="623" fill="hold">
                      <p:stCondLst>
                        <p:cond delay="indefinite"/>
                      </p:stCondLst>
                      <p:childTnLst>
                        <p:par>
                          <p:cTn id="624" fill="hold">
                            <p:stCondLst>
                              <p:cond delay="0"/>
                            </p:stCondLst>
                            <p:childTnLst>
                              <p:par>
                                <p:cTn id="625" presetID="22" presetClass="entr" presetSubtype="8" fill="hold" nodeType="clickEffect">
                                  <p:stCondLst>
                                    <p:cond delay="0"/>
                                  </p:stCondLst>
                                  <p:childTnLst>
                                    <p:set>
                                      <p:cBhvr>
                                        <p:cTn id="626" dur="1" fill="hold">
                                          <p:stCondLst>
                                            <p:cond delay="0"/>
                                          </p:stCondLst>
                                        </p:cTn>
                                        <p:tgtEl>
                                          <p:spTgt spid="7">
                                            <p:txEl>
                                              <p:pRg st="0" end="0"/>
                                            </p:txEl>
                                          </p:spTgt>
                                        </p:tgtEl>
                                        <p:attrNameLst>
                                          <p:attrName>style.visibility</p:attrName>
                                        </p:attrNameLst>
                                      </p:cBhvr>
                                      <p:to>
                                        <p:strVal val="visible"/>
                                      </p:to>
                                    </p:set>
                                    <p:animEffect transition="in" filter="wipe(left)">
                                      <p:cBhvr>
                                        <p:cTn id="627" dur="1000"/>
                                        <p:tgtEl>
                                          <p:spTgt spid="7">
                                            <p:txEl>
                                              <p:pRg st="0" end="0"/>
                                            </p:txEl>
                                          </p:spTgt>
                                        </p:tgtEl>
                                      </p:cBhvr>
                                    </p:animEffect>
                                  </p:childTnLst>
                                </p:cTn>
                              </p:par>
                            </p:childTnLst>
                          </p:cTn>
                        </p:par>
                      </p:childTnLst>
                    </p:cTn>
                  </p:par>
                  <p:par>
                    <p:cTn id="628" fill="hold">
                      <p:stCondLst>
                        <p:cond delay="indefinite"/>
                      </p:stCondLst>
                      <p:childTnLst>
                        <p:par>
                          <p:cTn id="629" fill="hold">
                            <p:stCondLst>
                              <p:cond delay="0"/>
                            </p:stCondLst>
                            <p:childTnLst>
                              <p:par>
                                <p:cTn id="630" presetID="22" presetClass="entr" presetSubtype="8" fill="hold" nodeType="clickEffect">
                                  <p:stCondLst>
                                    <p:cond delay="0"/>
                                  </p:stCondLst>
                                  <p:childTnLst>
                                    <p:set>
                                      <p:cBhvr>
                                        <p:cTn id="631" dur="1" fill="hold">
                                          <p:stCondLst>
                                            <p:cond delay="0"/>
                                          </p:stCondLst>
                                        </p:cTn>
                                        <p:tgtEl>
                                          <p:spTgt spid="23">
                                            <p:txEl>
                                              <p:pRg st="0" end="0"/>
                                            </p:txEl>
                                          </p:spTgt>
                                        </p:tgtEl>
                                        <p:attrNameLst>
                                          <p:attrName>style.visibility</p:attrName>
                                        </p:attrNameLst>
                                      </p:cBhvr>
                                      <p:to>
                                        <p:strVal val="visible"/>
                                      </p:to>
                                    </p:set>
                                    <p:animEffect transition="in" filter="wipe(left)">
                                      <p:cBhvr>
                                        <p:cTn id="632" dur="1000"/>
                                        <p:tgtEl>
                                          <p:spTgt spid="23">
                                            <p:txEl>
                                              <p:pRg st="0" end="0"/>
                                            </p:txEl>
                                          </p:spTgt>
                                        </p:tgtEl>
                                      </p:cBhvr>
                                    </p:animEffect>
                                  </p:childTnLst>
                                </p:cTn>
                              </p:par>
                            </p:childTnLst>
                          </p:cTn>
                        </p:par>
                      </p:childTnLst>
                    </p:cTn>
                  </p:par>
                  <p:par>
                    <p:cTn id="633" fill="hold">
                      <p:stCondLst>
                        <p:cond delay="indefinite"/>
                      </p:stCondLst>
                      <p:childTnLst>
                        <p:par>
                          <p:cTn id="634" fill="hold">
                            <p:stCondLst>
                              <p:cond delay="0"/>
                            </p:stCondLst>
                            <p:childTnLst>
                              <p:par>
                                <p:cTn id="635" presetID="22" presetClass="entr" presetSubtype="8" fill="hold" nodeType="clickEffect">
                                  <p:stCondLst>
                                    <p:cond delay="0"/>
                                  </p:stCondLst>
                                  <p:childTnLst>
                                    <p:set>
                                      <p:cBhvr>
                                        <p:cTn id="636" dur="1" fill="hold">
                                          <p:stCondLst>
                                            <p:cond delay="0"/>
                                          </p:stCondLst>
                                        </p:cTn>
                                        <p:tgtEl>
                                          <p:spTgt spid="24">
                                            <p:txEl>
                                              <p:pRg st="0" end="0"/>
                                            </p:txEl>
                                          </p:spTgt>
                                        </p:tgtEl>
                                        <p:attrNameLst>
                                          <p:attrName>style.visibility</p:attrName>
                                        </p:attrNameLst>
                                      </p:cBhvr>
                                      <p:to>
                                        <p:strVal val="visible"/>
                                      </p:to>
                                    </p:set>
                                    <p:animEffect transition="in" filter="wipe(left)">
                                      <p:cBhvr>
                                        <p:cTn id="637" dur="1000"/>
                                        <p:tgtEl>
                                          <p:spTgt spid="24">
                                            <p:txEl>
                                              <p:pRg st="0" end="0"/>
                                            </p:txEl>
                                          </p:spTgt>
                                        </p:tgtEl>
                                      </p:cBhvr>
                                    </p:animEffect>
                                  </p:childTnLst>
                                </p:cTn>
                              </p:par>
                            </p:childTnLst>
                          </p:cTn>
                        </p:par>
                      </p:childTnLst>
                    </p:cTn>
                  </p:par>
                  <p:par>
                    <p:cTn id="638" fill="hold">
                      <p:stCondLst>
                        <p:cond delay="indefinite"/>
                      </p:stCondLst>
                      <p:childTnLst>
                        <p:par>
                          <p:cTn id="639" fill="hold">
                            <p:stCondLst>
                              <p:cond delay="0"/>
                            </p:stCondLst>
                            <p:childTnLst>
                              <p:par>
                                <p:cTn id="640" presetID="22" presetClass="entr" presetSubtype="8" fill="hold" nodeType="clickEffect">
                                  <p:stCondLst>
                                    <p:cond delay="0"/>
                                  </p:stCondLst>
                                  <p:childTnLst>
                                    <p:set>
                                      <p:cBhvr>
                                        <p:cTn id="641" dur="1" fill="hold">
                                          <p:stCondLst>
                                            <p:cond delay="0"/>
                                          </p:stCondLst>
                                        </p:cTn>
                                        <p:tgtEl>
                                          <p:spTgt spid="25">
                                            <p:txEl>
                                              <p:pRg st="0" end="0"/>
                                            </p:txEl>
                                          </p:spTgt>
                                        </p:tgtEl>
                                        <p:attrNameLst>
                                          <p:attrName>style.visibility</p:attrName>
                                        </p:attrNameLst>
                                      </p:cBhvr>
                                      <p:to>
                                        <p:strVal val="visible"/>
                                      </p:to>
                                    </p:set>
                                    <p:animEffect transition="in" filter="wipe(left)">
                                      <p:cBhvr>
                                        <p:cTn id="642" dur="1000"/>
                                        <p:tgtEl>
                                          <p:spTgt spid="25">
                                            <p:txEl>
                                              <p:pRg st="0" end="0"/>
                                            </p:txEl>
                                          </p:spTgt>
                                        </p:tgtEl>
                                      </p:cBhvr>
                                    </p:animEffect>
                                  </p:childTnLst>
                                </p:cTn>
                              </p:par>
                            </p:childTnLst>
                          </p:cTn>
                        </p:par>
                      </p:childTnLst>
                    </p:cTn>
                  </p:par>
                  <p:par>
                    <p:cTn id="643" fill="hold">
                      <p:stCondLst>
                        <p:cond delay="indefinite"/>
                      </p:stCondLst>
                      <p:childTnLst>
                        <p:par>
                          <p:cTn id="644" fill="hold">
                            <p:stCondLst>
                              <p:cond delay="0"/>
                            </p:stCondLst>
                            <p:childTnLst>
                              <p:par>
                                <p:cTn id="645" presetID="22" presetClass="entr" presetSubtype="8" fill="hold" nodeType="clickEffect">
                                  <p:stCondLst>
                                    <p:cond delay="0"/>
                                  </p:stCondLst>
                                  <p:childTnLst>
                                    <p:set>
                                      <p:cBhvr>
                                        <p:cTn id="646" dur="1" fill="hold">
                                          <p:stCondLst>
                                            <p:cond delay="0"/>
                                          </p:stCondLst>
                                        </p:cTn>
                                        <p:tgtEl>
                                          <p:spTgt spid="26">
                                            <p:txEl>
                                              <p:pRg st="0" end="0"/>
                                            </p:txEl>
                                          </p:spTgt>
                                        </p:tgtEl>
                                        <p:attrNameLst>
                                          <p:attrName>style.visibility</p:attrName>
                                        </p:attrNameLst>
                                      </p:cBhvr>
                                      <p:to>
                                        <p:strVal val="visible"/>
                                      </p:to>
                                    </p:set>
                                    <p:animEffect transition="in" filter="wipe(left)">
                                      <p:cBhvr>
                                        <p:cTn id="647" dur="1000"/>
                                        <p:tgtEl>
                                          <p:spTgt spid="26">
                                            <p:txEl>
                                              <p:pRg st="0" end="0"/>
                                            </p:txEl>
                                          </p:spTgt>
                                        </p:tgtEl>
                                      </p:cBhvr>
                                    </p:animEffect>
                                  </p:childTnLst>
                                </p:cTn>
                              </p:par>
                            </p:childTnLst>
                          </p:cTn>
                        </p:par>
                      </p:childTnLst>
                    </p:cTn>
                  </p:par>
                  <p:par>
                    <p:cTn id="648" fill="hold">
                      <p:stCondLst>
                        <p:cond delay="indefinite"/>
                      </p:stCondLst>
                      <p:childTnLst>
                        <p:par>
                          <p:cTn id="649" fill="hold">
                            <p:stCondLst>
                              <p:cond delay="0"/>
                            </p:stCondLst>
                            <p:childTnLst>
                              <p:par>
                                <p:cTn id="650" presetID="22" presetClass="entr" presetSubtype="8" fill="hold" nodeType="clickEffect">
                                  <p:stCondLst>
                                    <p:cond delay="0"/>
                                  </p:stCondLst>
                                  <p:childTnLst>
                                    <p:set>
                                      <p:cBhvr>
                                        <p:cTn id="651" dur="1" fill="hold">
                                          <p:stCondLst>
                                            <p:cond delay="0"/>
                                          </p:stCondLst>
                                        </p:cTn>
                                        <p:tgtEl>
                                          <p:spTgt spid="6"/>
                                        </p:tgtEl>
                                        <p:attrNameLst>
                                          <p:attrName>style.visibility</p:attrName>
                                        </p:attrNameLst>
                                      </p:cBhvr>
                                      <p:to>
                                        <p:strVal val="visible"/>
                                      </p:to>
                                    </p:set>
                                    <p:animEffect transition="in" filter="wipe(left)">
                                      <p:cBhvr>
                                        <p:cTn id="652" dur="500"/>
                                        <p:tgtEl>
                                          <p:spTgt spid="6"/>
                                        </p:tgtEl>
                                      </p:cBhvr>
                                    </p:animEffect>
                                  </p:childTnLst>
                                </p:cTn>
                              </p:par>
                            </p:childTnLst>
                          </p:cTn>
                        </p:par>
                      </p:childTnLst>
                    </p:cTn>
                  </p:par>
                  <p:par>
                    <p:cTn id="653" fill="hold">
                      <p:stCondLst>
                        <p:cond delay="indefinite"/>
                      </p:stCondLst>
                      <p:childTnLst>
                        <p:par>
                          <p:cTn id="654" fill="hold">
                            <p:stCondLst>
                              <p:cond delay="0"/>
                            </p:stCondLst>
                            <p:childTnLst>
                              <p:par>
                                <p:cTn id="655" presetID="22" presetClass="entr" presetSubtype="8" fill="hold" nodeType="clickEffect">
                                  <p:stCondLst>
                                    <p:cond delay="0"/>
                                  </p:stCondLst>
                                  <p:childTnLst>
                                    <p:set>
                                      <p:cBhvr>
                                        <p:cTn id="656" dur="1" fill="hold">
                                          <p:stCondLst>
                                            <p:cond delay="0"/>
                                          </p:stCondLst>
                                        </p:cTn>
                                        <p:tgtEl>
                                          <p:spTgt spid="27">
                                            <p:txEl>
                                              <p:pRg st="0" end="0"/>
                                            </p:txEl>
                                          </p:spTgt>
                                        </p:tgtEl>
                                        <p:attrNameLst>
                                          <p:attrName>style.visibility</p:attrName>
                                        </p:attrNameLst>
                                      </p:cBhvr>
                                      <p:to>
                                        <p:strVal val="visible"/>
                                      </p:to>
                                    </p:set>
                                    <p:animEffect transition="in" filter="wipe(left)">
                                      <p:cBhvr>
                                        <p:cTn id="657" dur="1000"/>
                                        <p:tgtEl>
                                          <p:spTgt spid="27">
                                            <p:txEl>
                                              <p:pRg st="0" end="0"/>
                                            </p:txEl>
                                          </p:spTgt>
                                        </p:tgtEl>
                                      </p:cBhvr>
                                    </p:animEffect>
                                  </p:childTnLst>
                                </p:cTn>
                              </p:par>
                            </p:childTnLst>
                          </p:cTn>
                        </p:par>
                      </p:childTnLst>
                    </p:cTn>
                  </p:par>
                  <p:par>
                    <p:cTn id="658" fill="hold">
                      <p:stCondLst>
                        <p:cond delay="indefinite"/>
                      </p:stCondLst>
                      <p:childTnLst>
                        <p:par>
                          <p:cTn id="659" fill="hold">
                            <p:stCondLst>
                              <p:cond delay="0"/>
                            </p:stCondLst>
                            <p:childTnLst>
                              <p:par>
                                <p:cTn id="660" presetID="22" presetClass="entr" presetSubtype="8" fill="hold" nodeType="clickEffect">
                                  <p:stCondLst>
                                    <p:cond delay="0"/>
                                  </p:stCondLst>
                                  <p:childTnLst>
                                    <p:set>
                                      <p:cBhvr>
                                        <p:cTn id="661" dur="1" fill="hold">
                                          <p:stCondLst>
                                            <p:cond delay="0"/>
                                          </p:stCondLst>
                                        </p:cTn>
                                        <p:tgtEl>
                                          <p:spTgt spid="28">
                                            <p:txEl>
                                              <p:pRg st="0" end="0"/>
                                            </p:txEl>
                                          </p:spTgt>
                                        </p:tgtEl>
                                        <p:attrNameLst>
                                          <p:attrName>style.visibility</p:attrName>
                                        </p:attrNameLst>
                                      </p:cBhvr>
                                      <p:to>
                                        <p:strVal val="visible"/>
                                      </p:to>
                                    </p:set>
                                    <p:animEffect transition="in" filter="wipe(left)">
                                      <p:cBhvr>
                                        <p:cTn id="662" dur="1000"/>
                                        <p:tgtEl>
                                          <p:spTgt spid="28">
                                            <p:txEl>
                                              <p:pRg st="0" end="0"/>
                                            </p:txEl>
                                          </p:spTgt>
                                        </p:tgtEl>
                                      </p:cBhvr>
                                    </p:animEffect>
                                  </p:childTnLst>
                                </p:cTn>
                              </p:par>
                            </p:childTnLst>
                          </p:cTn>
                        </p:par>
                      </p:childTnLst>
                    </p:cTn>
                  </p:par>
                  <p:par>
                    <p:cTn id="663" fill="hold">
                      <p:stCondLst>
                        <p:cond delay="indefinite"/>
                      </p:stCondLst>
                      <p:childTnLst>
                        <p:par>
                          <p:cTn id="664" fill="hold">
                            <p:stCondLst>
                              <p:cond delay="0"/>
                            </p:stCondLst>
                            <p:childTnLst>
                              <p:par>
                                <p:cTn id="665" presetID="22" presetClass="entr" presetSubtype="8" fill="hold" nodeType="clickEffect">
                                  <p:stCondLst>
                                    <p:cond delay="0"/>
                                  </p:stCondLst>
                                  <p:childTnLst>
                                    <p:set>
                                      <p:cBhvr>
                                        <p:cTn id="666" dur="1" fill="hold">
                                          <p:stCondLst>
                                            <p:cond delay="0"/>
                                          </p:stCondLst>
                                        </p:cTn>
                                        <p:tgtEl>
                                          <p:spTgt spid="29">
                                            <p:txEl>
                                              <p:pRg st="0" end="0"/>
                                            </p:txEl>
                                          </p:spTgt>
                                        </p:tgtEl>
                                        <p:attrNameLst>
                                          <p:attrName>style.visibility</p:attrName>
                                        </p:attrNameLst>
                                      </p:cBhvr>
                                      <p:to>
                                        <p:strVal val="visible"/>
                                      </p:to>
                                    </p:set>
                                    <p:animEffect transition="in" filter="wipe(left)">
                                      <p:cBhvr>
                                        <p:cTn id="667" dur="1000"/>
                                        <p:tgtEl>
                                          <p:spTgt spid="29">
                                            <p:txEl>
                                              <p:pRg st="0" end="0"/>
                                            </p:txEl>
                                          </p:spTgt>
                                        </p:tgtEl>
                                      </p:cBhvr>
                                    </p:animEffect>
                                  </p:childTnLst>
                                </p:cTn>
                              </p:par>
                            </p:childTnLst>
                          </p:cTn>
                        </p:par>
                      </p:childTnLst>
                    </p:cTn>
                  </p:par>
                  <p:par>
                    <p:cTn id="668" fill="hold">
                      <p:stCondLst>
                        <p:cond delay="indefinite"/>
                      </p:stCondLst>
                      <p:childTnLst>
                        <p:par>
                          <p:cTn id="669" fill="hold">
                            <p:stCondLst>
                              <p:cond delay="0"/>
                            </p:stCondLst>
                            <p:childTnLst>
                              <p:par>
                                <p:cTn id="670" presetID="22" presetClass="entr" presetSubtype="8" fill="hold" nodeType="clickEffect">
                                  <p:stCondLst>
                                    <p:cond delay="0"/>
                                  </p:stCondLst>
                                  <p:childTnLst>
                                    <p:set>
                                      <p:cBhvr>
                                        <p:cTn id="671" dur="1" fill="hold">
                                          <p:stCondLst>
                                            <p:cond delay="0"/>
                                          </p:stCondLst>
                                        </p:cTn>
                                        <p:tgtEl>
                                          <p:spTgt spid="30">
                                            <p:txEl>
                                              <p:pRg st="0" end="0"/>
                                            </p:txEl>
                                          </p:spTgt>
                                        </p:tgtEl>
                                        <p:attrNameLst>
                                          <p:attrName>style.visibility</p:attrName>
                                        </p:attrNameLst>
                                      </p:cBhvr>
                                      <p:to>
                                        <p:strVal val="visible"/>
                                      </p:to>
                                    </p:set>
                                    <p:animEffect transition="in" filter="wipe(left)">
                                      <p:cBhvr>
                                        <p:cTn id="672" dur="1000"/>
                                        <p:tgtEl>
                                          <p:spTgt spid="30">
                                            <p:txEl>
                                              <p:pRg st="0" end="0"/>
                                            </p:txEl>
                                          </p:spTgt>
                                        </p:tgtEl>
                                      </p:cBhvr>
                                    </p:animEffect>
                                  </p:childTnLst>
                                </p:cTn>
                              </p:par>
                            </p:childTnLst>
                          </p:cTn>
                        </p:par>
                      </p:childTnLst>
                    </p:cTn>
                  </p:par>
                  <p:par>
                    <p:cTn id="673" fill="hold">
                      <p:stCondLst>
                        <p:cond delay="indefinite"/>
                      </p:stCondLst>
                      <p:childTnLst>
                        <p:par>
                          <p:cTn id="674" fill="hold">
                            <p:stCondLst>
                              <p:cond delay="0"/>
                            </p:stCondLst>
                            <p:childTnLst>
                              <p:par>
                                <p:cTn id="675" presetID="22" presetClass="entr" presetSubtype="8" fill="hold" nodeType="clickEffect">
                                  <p:stCondLst>
                                    <p:cond delay="0"/>
                                  </p:stCondLst>
                                  <p:childTnLst>
                                    <p:set>
                                      <p:cBhvr>
                                        <p:cTn id="676" dur="1" fill="hold">
                                          <p:stCondLst>
                                            <p:cond delay="0"/>
                                          </p:stCondLst>
                                        </p:cTn>
                                        <p:tgtEl>
                                          <p:spTgt spid="31">
                                            <p:txEl>
                                              <p:pRg st="0" end="0"/>
                                            </p:txEl>
                                          </p:spTgt>
                                        </p:tgtEl>
                                        <p:attrNameLst>
                                          <p:attrName>style.visibility</p:attrName>
                                        </p:attrNameLst>
                                      </p:cBhvr>
                                      <p:to>
                                        <p:strVal val="visible"/>
                                      </p:to>
                                    </p:set>
                                    <p:animEffect transition="in" filter="wipe(left)">
                                      <p:cBhvr>
                                        <p:cTn id="677" dur="1000"/>
                                        <p:tgtEl>
                                          <p:spTgt spid="31">
                                            <p:txEl>
                                              <p:pRg st="0" end="0"/>
                                            </p:txEl>
                                          </p:spTgt>
                                        </p:tgtEl>
                                      </p:cBhvr>
                                    </p:animEffect>
                                  </p:childTnLst>
                                </p:cTn>
                              </p:par>
                            </p:childTnLst>
                          </p:cTn>
                        </p:par>
                      </p:childTnLst>
                    </p:cTn>
                  </p:par>
                  <p:par>
                    <p:cTn id="678" fill="hold">
                      <p:stCondLst>
                        <p:cond delay="indefinite"/>
                      </p:stCondLst>
                      <p:childTnLst>
                        <p:par>
                          <p:cTn id="679" fill="hold">
                            <p:stCondLst>
                              <p:cond delay="0"/>
                            </p:stCondLst>
                            <p:childTnLst>
                              <p:par>
                                <p:cTn id="680" presetID="22" presetClass="entr" presetSubtype="4" fill="hold" grpId="0" nodeType="clickEffect">
                                  <p:stCondLst>
                                    <p:cond delay="0"/>
                                  </p:stCondLst>
                                  <p:childTnLst>
                                    <p:set>
                                      <p:cBhvr>
                                        <p:cTn id="681" dur="1" fill="hold">
                                          <p:stCondLst>
                                            <p:cond delay="0"/>
                                          </p:stCondLst>
                                        </p:cTn>
                                        <p:tgtEl>
                                          <p:spTgt spid="140"/>
                                        </p:tgtEl>
                                        <p:attrNameLst>
                                          <p:attrName>style.visibility</p:attrName>
                                        </p:attrNameLst>
                                      </p:cBhvr>
                                      <p:to>
                                        <p:strVal val="visible"/>
                                      </p:to>
                                    </p:set>
                                    <p:animEffect transition="in" filter="wipe(down)">
                                      <p:cBhvr>
                                        <p:cTn id="682"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P spid="35" grpId="0" animBg="1"/>
      <p:bldP spid="35" grpId="1" animBg="1"/>
      <p:bldP spid="8" grpId="0" animBg="1"/>
      <p:bldP spid="8" grpId="1" animBg="1"/>
      <p:bldP spid="32" grpId="0"/>
      <p:bldP spid="33" grpId="0" animBg="1"/>
      <p:bldP spid="33" grpId="1" animBg="1"/>
      <p:bldP spid="36" grpId="0" animBg="1"/>
      <p:bldP spid="36" grpId="1" animBg="1"/>
      <p:bldP spid="37" grpId="0" animBg="1"/>
      <p:bldP spid="37" grpId="1" animBg="1"/>
      <p:bldP spid="39" grpId="0" animBg="1"/>
      <p:bldP spid="39" grpId="1" animBg="1"/>
      <p:bldP spid="81" grpId="0" animBg="1"/>
      <p:bldP spid="81" grpId="1" animBg="1"/>
      <p:bldP spid="83" grpId="0" build="allAtOnce"/>
      <p:bldP spid="84" grpId="0" build="allAtOnce"/>
      <p:bldP spid="85" grpId="0" build="allAtOnce"/>
      <p:bldP spid="86" grpId="0" build="allAtOnce"/>
      <p:bldP spid="87" grpId="0" build="allAtOnce"/>
      <p:bldP spid="88" grpId="0" build="allAtOnce"/>
      <p:bldP spid="89" grpId="0" build="allAtOnce"/>
      <p:bldP spid="90" grpId="0" build="allAtOnce"/>
      <p:bldP spid="91" grpId="0" build="allAtOnce"/>
      <p:bldP spid="92" grpId="0" build="allAtOnce"/>
      <p:bldP spid="93" grpId="0" build="allAtOnce"/>
      <p:bldP spid="94" grpId="0" build="allAtOnce"/>
      <p:bldP spid="95" grpId="0" build="allAtOnce"/>
      <p:bldP spid="96" grpId="0" build="allAtOnce"/>
      <p:bldP spid="97" grpId="0" build="allAtOnce"/>
      <p:bldP spid="19" grpId="0"/>
      <p:bldP spid="98" grpId="0"/>
      <p:bldP spid="100" grpId="0" animBg="1"/>
      <p:bldP spid="100" grpId="1" animBg="1"/>
      <p:bldP spid="102" grpId="0" build="allAtOnce"/>
      <p:bldP spid="103" grpId="0" build="allAtOnce"/>
      <p:bldP spid="104" grpId="0" build="allAtOnce"/>
      <p:bldP spid="105" grpId="0" build="allAtOnce"/>
      <p:bldP spid="106" grpId="0" build="allAtOnce"/>
      <p:bldP spid="107" grpId="0" build="allAtOnce"/>
      <p:bldP spid="108" grpId="0" build="allAtOnce"/>
      <p:bldP spid="109" grpId="0" build="allAtOnce"/>
      <p:bldP spid="110" grpId="0" build="allAtOnce"/>
      <p:bldP spid="111" grpId="0" build="allAtOnce"/>
      <p:bldP spid="112" grpId="0" build="allAtOnce"/>
      <p:bldP spid="113" grpId="0" build="allAtOnce"/>
      <p:bldP spid="114" grpId="0" build="allAtOnce"/>
      <p:bldP spid="115" grpId="0" build="allAtOnce"/>
      <p:bldP spid="116" grpId="0" build="allAtOnce"/>
      <p:bldP spid="118" grpId="0" animBg="1"/>
      <p:bldP spid="118" grpId="1" animBg="1"/>
      <p:bldP spid="120" grpId="0"/>
      <p:bldP spid="121" grpId="0" animBg="1"/>
      <p:bldP spid="121" grpId="1" animBg="1"/>
      <p:bldP spid="126" grpId="0" animBg="1"/>
      <p:bldP spid="126" grpId="1" animBg="1"/>
      <p:bldP spid="127" grpId="0" animBg="1"/>
      <p:bldP spid="127" grpId="1" animBg="1"/>
      <p:bldP spid="129" grpId="0" animBg="1"/>
      <p:bldP spid="129" grpId="1" animBg="1"/>
      <p:bldP spid="130" grpId="0" animBg="1"/>
      <p:bldP spid="130" grpId="1" animBg="1"/>
      <p:bldP spid="131" grpId="0" animBg="1"/>
      <p:bldP spid="131" grpId="1" animBg="1"/>
      <p:bldP spid="138" grpId="0" animBg="1"/>
      <p:bldP spid="138" grpId="1" animBg="1"/>
      <p:bldP spid="139" grpId="0" animBg="1"/>
      <p:bldP spid="139"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3795185" y="1971586"/>
            <a:ext cx="1553630"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60</a:t>
            </a:r>
            <a:endParaRPr lang="en-US" sz="2000" b="1" dirty="0">
              <a:solidFill>
                <a:prstClr val="black"/>
              </a:solidFill>
            </a:endParaRPr>
          </a:p>
        </p:txBody>
      </p:sp>
      <p:sp>
        <p:nvSpPr>
          <p:cNvPr id="4" name="TextBox 3"/>
          <p:cNvSpPr txBox="1"/>
          <p:nvPr/>
        </p:nvSpPr>
        <p:spPr>
          <a:xfrm>
            <a:off x="2274938" y="-781050"/>
            <a:ext cx="5257801" cy="64633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smtClean="0"/>
              <a:t>Additional Example</a:t>
            </a:r>
            <a:endParaRPr lang="en-US" sz="3600" dirty="0"/>
          </a:p>
        </p:txBody>
      </p:sp>
    </p:spTree>
    <p:extLst>
      <p:ext uri="{BB962C8B-B14F-4D97-AF65-F5344CB8AC3E}">
        <p14:creationId xmlns:p14="http://schemas.microsoft.com/office/powerpoint/2010/main" val="36992926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Picture 102"/>
          <p:cNvPicPr>
            <a:picLocks noChangeAspect="1"/>
          </p:cNvPicPr>
          <p:nvPr/>
        </p:nvPicPr>
        <p:blipFill>
          <a:blip r:embed="rId2" cstate="print">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12989" y="2937072"/>
            <a:ext cx="4229478" cy="2012002"/>
          </a:xfrm>
          <a:prstGeom prst="rect">
            <a:avLst/>
          </a:prstGeom>
          <a:effectLst/>
        </p:spPr>
      </p:pic>
      <p:sp>
        <p:nvSpPr>
          <p:cNvPr id="136" name="Rounded Rectangle 135"/>
          <p:cNvSpPr/>
          <p:nvPr/>
        </p:nvSpPr>
        <p:spPr>
          <a:xfrm>
            <a:off x="691814" y="3942863"/>
            <a:ext cx="3867122" cy="279796"/>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5" name="Rounded Rectangle 134"/>
          <p:cNvSpPr/>
          <p:nvPr/>
        </p:nvSpPr>
        <p:spPr>
          <a:xfrm>
            <a:off x="691501" y="4544837"/>
            <a:ext cx="3867122" cy="279796"/>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1" name="Rectangle 70"/>
          <p:cNvSpPr/>
          <p:nvPr/>
        </p:nvSpPr>
        <p:spPr>
          <a:xfrm>
            <a:off x="3464575" y="1410510"/>
            <a:ext cx="3066273" cy="338554"/>
          </a:xfrm>
          <a:prstGeom prst="rect">
            <a:avLst/>
          </a:prstGeom>
        </p:spPr>
        <p:txBody>
          <a:bodyPr wrap="square">
            <a:spAutoFit/>
          </a:bodyPr>
          <a:lstStyle/>
          <a:p>
            <a:r>
              <a:rPr lang="en-US" sz="1600" b="1" dirty="0">
                <a:solidFill>
                  <a:prstClr val="black"/>
                </a:solidFill>
                <a:ea typeface="Cambria Math" pitchFamily="18" charset="0"/>
              </a:rPr>
              <a:t>and the annual increment be </a:t>
            </a:r>
            <a:r>
              <a:rPr lang="en-US" sz="1600" b="1" dirty="0" err="1">
                <a:solidFill>
                  <a:prstClr val="black"/>
                </a:solidFill>
                <a:ea typeface="Cambria Math" pitchFamily="18" charset="0"/>
              </a:rPr>
              <a:t>Rs</a:t>
            </a:r>
            <a:r>
              <a:rPr lang="en-US" sz="1600" b="1" dirty="0">
                <a:solidFill>
                  <a:prstClr val="black"/>
                </a:solidFill>
                <a:ea typeface="Cambria Math" pitchFamily="18" charset="0"/>
              </a:rPr>
              <a:t>. y</a:t>
            </a:r>
          </a:p>
        </p:txBody>
      </p:sp>
      <p:sp>
        <p:nvSpPr>
          <p:cNvPr id="100" name="Rectangle 99"/>
          <p:cNvSpPr/>
          <p:nvPr/>
        </p:nvSpPr>
        <p:spPr>
          <a:xfrm>
            <a:off x="4892863" y="885745"/>
            <a:ext cx="1964444" cy="235527"/>
          </a:xfrm>
          <a:prstGeom prst="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b="1" kern="0">
              <a:solidFill>
                <a:sysClr val="windowText" lastClr="000000"/>
              </a:solidFill>
              <a:ea typeface="Cambria Math" pitchFamily="18" charset="0"/>
            </a:endParaRPr>
          </a:p>
        </p:txBody>
      </p:sp>
      <p:sp>
        <p:nvSpPr>
          <p:cNvPr id="98" name="Rectangle 97"/>
          <p:cNvSpPr/>
          <p:nvPr/>
        </p:nvSpPr>
        <p:spPr>
          <a:xfrm>
            <a:off x="1003300" y="889000"/>
            <a:ext cx="3525745" cy="228600"/>
          </a:xfrm>
          <a:prstGeom prst="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b="1" kern="0">
              <a:solidFill>
                <a:sysClr val="windowText" lastClr="000000"/>
              </a:solidFill>
              <a:ea typeface="Cambria Math" pitchFamily="18" charset="0"/>
            </a:endParaRPr>
          </a:p>
        </p:txBody>
      </p:sp>
      <p:sp>
        <p:nvSpPr>
          <p:cNvPr id="72" name="Rounded Rectangle 71"/>
          <p:cNvSpPr/>
          <p:nvPr/>
        </p:nvSpPr>
        <p:spPr>
          <a:xfrm>
            <a:off x="4229000" y="3611053"/>
            <a:ext cx="321365" cy="1219200"/>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endParaRPr>
          </a:p>
        </p:txBody>
      </p:sp>
      <p:sp>
        <p:nvSpPr>
          <p:cNvPr id="70" name="Rounded Rectangle 69"/>
          <p:cNvSpPr/>
          <p:nvPr/>
        </p:nvSpPr>
        <p:spPr>
          <a:xfrm>
            <a:off x="3202940" y="3600893"/>
            <a:ext cx="424202" cy="1219200"/>
          </a:xfrm>
          <a:prstGeom prst="roundRect">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prstClr val="white"/>
              </a:solidFill>
            </a:endParaRPr>
          </a:p>
        </p:txBody>
      </p:sp>
      <p:sp>
        <p:nvSpPr>
          <p:cNvPr id="54" name="Rectangle 53"/>
          <p:cNvSpPr/>
          <p:nvPr/>
        </p:nvSpPr>
        <p:spPr>
          <a:xfrm>
            <a:off x="1001992" y="1132442"/>
            <a:ext cx="5130297" cy="228600"/>
          </a:xfrm>
          <a:prstGeom prst="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US" b="1" kern="0">
              <a:solidFill>
                <a:sysClr val="windowText" lastClr="000000"/>
              </a:solidFill>
              <a:ea typeface="Cambria Math" pitchFamily="18" charset="0"/>
            </a:endParaRPr>
          </a:p>
        </p:txBody>
      </p:sp>
      <p:sp>
        <p:nvSpPr>
          <p:cNvPr id="3" name="Rectangle 2"/>
          <p:cNvSpPr>
            <a:spLocks noChangeArrowheads="1"/>
          </p:cNvSpPr>
          <p:nvPr/>
        </p:nvSpPr>
        <p:spPr bwMode="auto">
          <a:xfrm>
            <a:off x="914400" y="578485"/>
            <a:ext cx="7696200" cy="830997"/>
          </a:xfrm>
          <a:prstGeom prst="rect">
            <a:avLst/>
          </a:prstGeom>
          <a:noFill/>
          <a:ln w="9525">
            <a:noFill/>
            <a:miter lim="800000"/>
            <a:headEnd/>
            <a:tailEnd/>
          </a:ln>
        </p:spPr>
        <p:txBody>
          <a:bodyPr wrap="square">
            <a:spAutoFit/>
          </a:bodyPr>
          <a:lstStyle/>
          <a:p>
            <a:r>
              <a:rPr lang="en-US" sz="1600" b="1" dirty="0" smtClean="0">
                <a:solidFill>
                  <a:srgbClr val="0000FF"/>
                </a:solidFill>
                <a:ea typeface="Cambria Math" pitchFamily="18" charset="0"/>
                <a:cs typeface="Arial" charset="0"/>
              </a:rPr>
              <a:t>A man starts his job with a certain monthly salary and a fixed increment every year. </a:t>
            </a:r>
          </a:p>
          <a:p>
            <a:r>
              <a:rPr lang="en-US" sz="1600" b="1" dirty="0" smtClean="0">
                <a:solidFill>
                  <a:srgbClr val="0000FF"/>
                </a:solidFill>
                <a:ea typeface="Cambria Math" pitchFamily="18" charset="0"/>
                <a:cs typeface="Arial" charset="0"/>
              </a:rPr>
              <a:t>If his salary will be Rs. 11000 after 2 years and Rs. 14000 after 4 years of his service.</a:t>
            </a:r>
          </a:p>
          <a:p>
            <a:r>
              <a:rPr lang="en-US" sz="1600" b="1" dirty="0" smtClean="0">
                <a:solidFill>
                  <a:srgbClr val="0000FF"/>
                </a:solidFill>
                <a:ea typeface="Cambria Math" pitchFamily="18" charset="0"/>
                <a:cs typeface="Arial" charset="0"/>
              </a:rPr>
              <a:t>What is his starting salary and what is the annual increment. </a:t>
            </a:r>
            <a:endParaRPr lang="en-US" sz="1600" b="1" dirty="0">
              <a:solidFill>
                <a:srgbClr val="0000FF"/>
              </a:solidFill>
              <a:ea typeface="Cambria Math" pitchFamily="18" charset="0"/>
              <a:cs typeface="Arial" charset="0"/>
            </a:endParaRPr>
          </a:p>
        </p:txBody>
      </p:sp>
      <p:sp>
        <p:nvSpPr>
          <p:cNvPr id="4" name="Rectangle 3"/>
          <p:cNvSpPr/>
          <p:nvPr/>
        </p:nvSpPr>
        <p:spPr>
          <a:xfrm>
            <a:off x="442686" y="578485"/>
            <a:ext cx="503471" cy="338554"/>
          </a:xfrm>
          <a:prstGeom prst="rect">
            <a:avLst/>
          </a:prstGeom>
        </p:spPr>
        <p:txBody>
          <a:bodyPr wrap="none">
            <a:spAutoFit/>
          </a:bodyPr>
          <a:lstStyle/>
          <a:p>
            <a:r>
              <a:rPr lang="en-US" sz="1600" b="1" dirty="0" smtClean="0">
                <a:solidFill>
                  <a:srgbClr val="0000FF"/>
                </a:solidFill>
                <a:ea typeface="Cambria Math" pitchFamily="18" charset="0"/>
                <a:cs typeface="Arial" charset="0"/>
              </a:rPr>
              <a:t>(Q) </a:t>
            </a:r>
          </a:p>
        </p:txBody>
      </p:sp>
      <p:sp>
        <p:nvSpPr>
          <p:cNvPr id="5" name="Text Box 8"/>
          <p:cNvSpPr txBox="1">
            <a:spLocks noChangeArrowheads="1"/>
          </p:cNvSpPr>
          <p:nvPr/>
        </p:nvSpPr>
        <p:spPr bwMode="auto">
          <a:xfrm>
            <a:off x="343292" y="1414634"/>
            <a:ext cx="494046" cy="338554"/>
          </a:xfrm>
          <a:prstGeom prst="rect">
            <a:avLst/>
          </a:prstGeom>
          <a:noFill/>
          <a:ln w="9525">
            <a:noFill/>
            <a:miter lim="800000"/>
            <a:headEnd/>
            <a:tailEnd/>
          </a:ln>
        </p:spPr>
        <p:txBody>
          <a:bodyPr wrap="none">
            <a:spAutoFit/>
          </a:bodyPr>
          <a:lstStyle/>
          <a:p>
            <a:r>
              <a:rPr lang="en-US" sz="1600" b="1" dirty="0">
                <a:solidFill>
                  <a:prstClr val="black"/>
                </a:solidFill>
                <a:ea typeface="Cambria Math" pitchFamily="18" charset="0"/>
                <a:cs typeface="Arial" charset="0"/>
              </a:rPr>
              <a:t>Sol.</a:t>
            </a:r>
          </a:p>
        </p:txBody>
      </p:sp>
      <p:sp>
        <p:nvSpPr>
          <p:cNvPr id="7" name="Rectangle 6"/>
          <p:cNvSpPr/>
          <p:nvPr/>
        </p:nvSpPr>
        <p:spPr>
          <a:xfrm>
            <a:off x="813192" y="1410510"/>
            <a:ext cx="2801224" cy="338554"/>
          </a:xfrm>
          <a:prstGeom prst="rect">
            <a:avLst/>
          </a:prstGeom>
        </p:spPr>
        <p:txBody>
          <a:bodyPr wrap="square">
            <a:spAutoFit/>
          </a:bodyPr>
          <a:lstStyle/>
          <a:p>
            <a:r>
              <a:rPr lang="en-US" sz="1600" b="1" dirty="0" smtClean="0">
                <a:solidFill>
                  <a:prstClr val="black"/>
                </a:solidFill>
                <a:ea typeface="Cambria Math" pitchFamily="18" charset="0"/>
              </a:rPr>
              <a:t>Let the starting salary be Rs. x </a:t>
            </a:r>
            <a:endParaRPr lang="en-US" sz="1600" b="1" dirty="0">
              <a:solidFill>
                <a:prstClr val="black"/>
              </a:solidFill>
              <a:ea typeface="Cambria Math" pitchFamily="18" charset="0"/>
            </a:endParaRPr>
          </a:p>
        </p:txBody>
      </p:sp>
      <p:sp>
        <p:nvSpPr>
          <p:cNvPr id="8" name="TextBox 7"/>
          <p:cNvSpPr txBox="1"/>
          <p:nvPr/>
        </p:nvSpPr>
        <p:spPr>
          <a:xfrm>
            <a:off x="877462" y="3049301"/>
            <a:ext cx="1406667" cy="338554"/>
          </a:xfrm>
          <a:prstGeom prst="rect">
            <a:avLst/>
          </a:prstGeom>
          <a:noFill/>
        </p:spPr>
        <p:txBody>
          <a:bodyPr wrap="none" rtlCol="0">
            <a:spAutoFit/>
          </a:bodyPr>
          <a:lstStyle/>
          <a:p>
            <a:r>
              <a:rPr lang="en-US" sz="1600" b="1" dirty="0" smtClean="0">
                <a:solidFill>
                  <a:prstClr val="black"/>
                </a:solidFill>
                <a:ea typeface="Cambria Math" pitchFamily="18" charset="0"/>
              </a:rPr>
              <a:t>Starting salary</a:t>
            </a:r>
            <a:endParaRPr lang="en-US" sz="1600" b="1" dirty="0">
              <a:solidFill>
                <a:prstClr val="black"/>
              </a:solidFill>
              <a:ea typeface="Cambria Math" pitchFamily="18" charset="0"/>
            </a:endParaRPr>
          </a:p>
        </p:txBody>
      </p:sp>
      <p:sp>
        <p:nvSpPr>
          <p:cNvPr id="9" name="TextBox 8"/>
          <p:cNvSpPr txBox="1"/>
          <p:nvPr/>
        </p:nvSpPr>
        <p:spPr>
          <a:xfrm>
            <a:off x="1159329" y="3332435"/>
            <a:ext cx="827086" cy="338554"/>
          </a:xfrm>
          <a:prstGeom prst="rect">
            <a:avLst/>
          </a:prstGeom>
          <a:noFill/>
        </p:spPr>
        <p:txBody>
          <a:bodyPr wrap="none" rtlCol="0">
            <a:spAutoFit/>
          </a:bodyPr>
          <a:lstStyle/>
          <a:p>
            <a:r>
              <a:rPr lang="en-US" sz="1600" b="1" dirty="0" smtClean="0">
                <a:solidFill>
                  <a:prstClr val="black"/>
                </a:solidFill>
                <a:ea typeface="Cambria Math" pitchFamily="18" charset="0"/>
              </a:rPr>
              <a:t>Rs. 100</a:t>
            </a:r>
            <a:endParaRPr lang="en-US" sz="1600" b="1" dirty="0">
              <a:solidFill>
                <a:prstClr val="black"/>
              </a:solidFill>
              <a:ea typeface="Cambria Math" pitchFamily="18" charset="0"/>
            </a:endParaRPr>
          </a:p>
        </p:txBody>
      </p:sp>
      <p:sp>
        <p:nvSpPr>
          <p:cNvPr id="10" name="TextBox 9"/>
          <p:cNvSpPr txBox="1"/>
          <p:nvPr/>
        </p:nvSpPr>
        <p:spPr>
          <a:xfrm>
            <a:off x="2809786" y="3037633"/>
            <a:ext cx="1762214" cy="338554"/>
          </a:xfrm>
          <a:prstGeom prst="rect">
            <a:avLst/>
          </a:prstGeom>
          <a:noFill/>
        </p:spPr>
        <p:txBody>
          <a:bodyPr wrap="none" rtlCol="0">
            <a:spAutoFit/>
          </a:bodyPr>
          <a:lstStyle/>
          <a:p>
            <a:r>
              <a:rPr lang="en-US" sz="1600" b="1" dirty="0" smtClean="0">
                <a:solidFill>
                  <a:prstClr val="black"/>
                </a:solidFill>
                <a:ea typeface="Cambria Math" pitchFamily="18" charset="0"/>
              </a:rPr>
              <a:t>Annual Increment</a:t>
            </a:r>
            <a:endParaRPr lang="en-US" sz="1600" b="1" dirty="0">
              <a:solidFill>
                <a:prstClr val="black"/>
              </a:solidFill>
              <a:ea typeface="Cambria Math" pitchFamily="18" charset="0"/>
            </a:endParaRPr>
          </a:p>
        </p:txBody>
      </p:sp>
      <p:sp>
        <p:nvSpPr>
          <p:cNvPr id="11" name="TextBox 10"/>
          <p:cNvSpPr txBox="1"/>
          <p:nvPr/>
        </p:nvSpPr>
        <p:spPr>
          <a:xfrm>
            <a:off x="3401528" y="3320767"/>
            <a:ext cx="713272" cy="338554"/>
          </a:xfrm>
          <a:prstGeom prst="rect">
            <a:avLst/>
          </a:prstGeom>
          <a:noFill/>
        </p:spPr>
        <p:txBody>
          <a:bodyPr wrap="none" rtlCol="0">
            <a:spAutoFit/>
          </a:bodyPr>
          <a:lstStyle/>
          <a:p>
            <a:r>
              <a:rPr lang="en-US" sz="1600" b="1" dirty="0" smtClean="0">
                <a:solidFill>
                  <a:prstClr val="black"/>
                </a:solidFill>
                <a:ea typeface="Cambria Math" pitchFamily="18" charset="0"/>
              </a:rPr>
              <a:t>Rs. 10</a:t>
            </a:r>
            <a:endParaRPr lang="en-US" sz="1600" b="1" dirty="0">
              <a:solidFill>
                <a:prstClr val="black"/>
              </a:solidFill>
              <a:ea typeface="Cambria Math" pitchFamily="18" charset="0"/>
            </a:endParaRPr>
          </a:p>
        </p:txBody>
      </p:sp>
      <p:sp>
        <p:nvSpPr>
          <p:cNvPr id="12" name="TextBox 11"/>
          <p:cNvSpPr txBox="1"/>
          <p:nvPr/>
        </p:nvSpPr>
        <p:spPr>
          <a:xfrm>
            <a:off x="752227" y="3609281"/>
            <a:ext cx="2143374" cy="338554"/>
          </a:xfrm>
          <a:prstGeom prst="rect">
            <a:avLst/>
          </a:prstGeom>
          <a:noFill/>
        </p:spPr>
        <p:txBody>
          <a:bodyPr wrap="square" rtlCol="0">
            <a:spAutoFit/>
          </a:bodyPr>
          <a:lstStyle/>
          <a:p>
            <a:r>
              <a:rPr lang="en-US" sz="1600" b="1" dirty="0" smtClean="0">
                <a:solidFill>
                  <a:prstClr val="black"/>
                </a:solidFill>
                <a:ea typeface="Cambria Math" panose="02040503050406030204" pitchFamily="18" charset="0"/>
              </a:rPr>
              <a:t> Salary after 1 year =</a:t>
            </a:r>
            <a:endParaRPr lang="en-US" sz="1600" b="1" dirty="0">
              <a:solidFill>
                <a:prstClr val="black"/>
              </a:solidFill>
              <a:ea typeface="Cambria Math" panose="02040503050406030204" pitchFamily="18" charset="0"/>
            </a:endParaRPr>
          </a:p>
        </p:txBody>
      </p:sp>
      <p:sp>
        <p:nvSpPr>
          <p:cNvPr id="13" name="Rectangle 12"/>
          <p:cNvSpPr/>
          <p:nvPr/>
        </p:nvSpPr>
        <p:spPr>
          <a:xfrm>
            <a:off x="3144876" y="3600169"/>
            <a:ext cx="497252" cy="338554"/>
          </a:xfrm>
          <a:prstGeom prst="rect">
            <a:avLst/>
          </a:prstGeom>
        </p:spPr>
        <p:txBody>
          <a:bodyPr wrap="none">
            <a:spAutoFit/>
          </a:bodyPr>
          <a:lstStyle/>
          <a:p>
            <a:r>
              <a:rPr lang="en-US" sz="1600" b="1" dirty="0" smtClean="0">
                <a:solidFill>
                  <a:prstClr val="black"/>
                </a:solidFill>
                <a:ea typeface="Cambria Math" pitchFamily="18" charset="0"/>
              </a:rPr>
              <a:t>100</a:t>
            </a:r>
            <a:endParaRPr lang="en-US" sz="1600" b="1" dirty="0">
              <a:solidFill>
                <a:prstClr val="black"/>
              </a:solidFill>
              <a:ea typeface="Cambria Math" pitchFamily="18" charset="0"/>
            </a:endParaRPr>
          </a:p>
        </p:txBody>
      </p:sp>
      <p:sp>
        <p:nvSpPr>
          <p:cNvPr id="14" name="Rectangle 13"/>
          <p:cNvSpPr/>
          <p:nvPr/>
        </p:nvSpPr>
        <p:spPr>
          <a:xfrm>
            <a:off x="3579084" y="3597105"/>
            <a:ext cx="287258" cy="338554"/>
          </a:xfrm>
          <a:prstGeom prst="rect">
            <a:avLst/>
          </a:prstGeom>
        </p:spPr>
        <p:txBody>
          <a:bodyPr wrap="none">
            <a:spAutoFit/>
          </a:bodyPr>
          <a:lstStyle/>
          <a:p>
            <a:r>
              <a:rPr lang="en-US" sz="1600" b="1" dirty="0">
                <a:solidFill>
                  <a:prstClr val="black"/>
                </a:solidFill>
                <a:ea typeface="Cambria Math" pitchFamily="18" charset="0"/>
              </a:rPr>
              <a:t>+</a:t>
            </a:r>
          </a:p>
        </p:txBody>
      </p:sp>
      <p:sp>
        <p:nvSpPr>
          <p:cNvPr id="15" name="Rectangle 14"/>
          <p:cNvSpPr/>
          <p:nvPr/>
        </p:nvSpPr>
        <p:spPr>
          <a:xfrm>
            <a:off x="4173972" y="3607094"/>
            <a:ext cx="393056" cy="338554"/>
          </a:xfrm>
          <a:prstGeom prst="rect">
            <a:avLst/>
          </a:prstGeom>
        </p:spPr>
        <p:txBody>
          <a:bodyPr wrap="none">
            <a:spAutoFit/>
          </a:bodyPr>
          <a:lstStyle/>
          <a:p>
            <a:r>
              <a:rPr lang="en-US" sz="1600" b="1" dirty="0">
                <a:solidFill>
                  <a:prstClr val="black"/>
                </a:solidFill>
                <a:ea typeface="Cambria Math" pitchFamily="18" charset="0"/>
              </a:rPr>
              <a:t>10</a:t>
            </a:r>
          </a:p>
        </p:txBody>
      </p:sp>
      <p:sp>
        <p:nvSpPr>
          <p:cNvPr id="16" name="TextBox 15"/>
          <p:cNvSpPr txBox="1"/>
          <p:nvPr/>
        </p:nvSpPr>
        <p:spPr>
          <a:xfrm>
            <a:off x="719141" y="3911235"/>
            <a:ext cx="2030299" cy="338554"/>
          </a:xfrm>
          <a:prstGeom prst="rect">
            <a:avLst/>
          </a:prstGeom>
          <a:noFill/>
        </p:spPr>
        <p:txBody>
          <a:bodyPr wrap="none" rtlCol="0">
            <a:spAutoFit/>
          </a:bodyPr>
          <a:lstStyle/>
          <a:p>
            <a:r>
              <a:rPr lang="en-US" sz="1600" b="1" dirty="0" smtClean="0">
                <a:solidFill>
                  <a:prstClr val="black"/>
                </a:solidFill>
                <a:ea typeface="Cambria Math" panose="02040503050406030204" pitchFamily="18" charset="0"/>
              </a:rPr>
              <a:t>Salary after 2 years =</a:t>
            </a:r>
            <a:endParaRPr lang="en-US" sz="1600" b="1" dirty="0">
              <a:solidFill>
                <a:prstClr val="black"/>
              </a:solidFill>
              <a:ea typeface="Cambria Math" panose="02040503050406030204" pitchFamily="18" charset="0"/>
            </a:endParaRPr>
          </a:p>
        </p:txBody>
      </p:sp>
      <p:sp>
        <p:nvSpPr>
          <p:cNvPr id="17" name="Rectangle 16"/>
          <p:cNvSpPr/>
          <p:nvPr/>
        </p:nvSpPr>
        <p:spPr>
          <a:xfrm>
            <a:off x="3144876" y="3916637"/>
            <a:ext cx="497252" cy="338554"/>
          </a:xfrm>
          <a:prstGeom prst="rect">
            <a:avLst/>
          </a:prstGeom>
        </p:spPr>
        <p:txBody>
          <a:bodyPr wrap="none">
            <a:spAutoFit/>
          </a:bodyPr>
          <a:lstStyle/>
          <a:p>
            <a:r>
              <a:rPr lang="en-US" sz="1600" b="1" dirty="0" smtClean="0">
                <a:solidFill>
                  <a:prstClr val="black"/>
                </a:solidFill>
                <a:ea typeface="Cambria Math" pitchFamily="18" charset="0"/>
              </a:rPr>
              <a:t>100</a:t>
            </a:r>
            <a:endParaRPr lang="en-US" sz="1600" b="1" dirty="0">
              <a:solidFill>
                <a:prstClr val="black"/>
              </a:solidFill>
              <a:ea typeface="Cambria Math" pitchFamily="18" charset="0"/>
            </a:endParaRPr>
          </a:p>
        </p:txBody>
      </p:sp>
      <p:sp>
        <p:nvSpPr>
          <p:cNvPr id="18" name="Rectangle 17"/>
          <p:cNvSpPr/>
          <p:nvPr/>
        </p:nvSpPr>
        <p:spPr>
          <a:xfrm>
            <a:off x="3579084" y="3911235"/>
            <a:ext cx="287258" cy="338554"/>
          </a:xfrm>
          <a:prstGeom prst="rect">
            <a:avLst/>
          </a:prstGeom>
        </p:spPr>
        <p:txBody>
          <a:bodyPr wrap="none">
            <a:spAutoFit/>
          </a:bodyPr>
          <a:lstStyle/>
          <a:p>
            <a:r>
              <a:rPr lang="en-US" sz="1600" b="1" dirty="0">
                <a:solidFill>
                  <a:prstClr val="black"/>
                </a:solidFill>
                <a:ea typeface="Cambria Math" pitchFamily="18" charset="0"/>
              </a:rPr>
              <a:t>+</a:t>
            </a:r>
          </a:p>
        </p:txBody>
      </p:sp>
      <p:sp>
        <p:nvSpPr>
          <p:cNvPr id="19" name="Rectangle 18"/>
          <p:cNvSpPr/>
          <p:nvPr/>
        </p:nvSpPr>
        <p:spPr>
          <a:xfrm>
            <a:off x="4173972" y="3909048"/>
            <a:ext cx="393056" cy="338554"/>
          </a:xfrm>
          <a:prstGeom prst="rect">
            <a:avLst/>
          </a:prstGeom>
        </p:spPr>
        <p:txBody>
          <a:bodyPr wrap="none">
            <a:spAutoFit/>
          </a:bodyPr>
          <a:lstStyle/>
          <a:p>
            <a:r>
              <a:rPr lang="en-US" sz="1600" b="1" dirty="0">
                <a:solidFill>
                  <a:prstClr val="black"/>
                </a:solidFill>
                <a:ea typeface="Cambria Math" pitchFamily="18" charset="0"/>
              </a:rPr>
              <a:t>10</a:t>
            </a:r>
          </a:p>
        </p:txBody>
      </p:sp>
      <p:sp>
        <p:nvSpPr>
          <p:cNvPr id="20" name="TextBox 19"/>
          <p:cNvSpPr txBox="1"/>
          <p:nvPr/>
        </p:nvSpPr>
        <p:spPr>
          <a:xfrm>
            <a:off x="714375" y="4221642"/>
            <a:ext cx="2030299" cy="338554"/>
          </a:xfrm>
          <a:prstGeom prst="rect">
            <a:avLst/>
          </a:prstGeom>
          <a:noFill/>
        </p:spPr>
        <p:txBody>
          <a:bodyPr wrap="none" rtlCol="0">
            <a:spAutoFit/>
          </a:bodyPr>
          <a:lstStyle/>
          <a:p>
            <a:r>
              <a:rPr lang="en-US" sz="1600" b="1" dirty="0" smtClean="0">
                <a:solidFill>
                  <a:prstClr val="black"/>
                </a:solidFill>
                <a:ea typeface="Cambria Math" panose="02040503050406030204" pitchFamily="18" charset="0"/>
              </a:rPr>
              <a:t>Salary after 3 years =</a:t>
            </a:r>
            <a:endParaRPr lang="en-US" sz="1600" b="1" dirty="0">
              <a:solidFill>
                <a:prstClr val="black"/>
              </a:solidFill>
              <a:ea typeface="Cambria Math" panose="02040503050406030204" pitchFamily="18" charset="0"/>
            </a:endParaRPr>
          </a:p>
        </p:txBody>
      </p:sp>
      <p:sp>
        <p:nvSpPr>
          <p:cNvPr id="21" name="Rectangle 20"/>
          <p:cNvSpPr/>
          <p:nvPr/>
        </p:nvSpPr>
        <p:spPr>
          <a:xfrm>
            <a:off x="3144876" y="4212530"/>
            <a:ext cx="497252" cy="338554"/>
          </a:xfrm>
          <a:prstGeom prst="rect">
            <a:avLst/>
          </a:prstGeom>
        </p:spPr>
        <p:txBody>
          <a:bodyPr wrap="none">
            <a:spAutoFit/>
          </a:bodyPr>
          <a:lstStyle/>
          <a:p>
            <a:r>
              <a:rPr lang="en-US" sz="1600" b="1" dirty="0" smtClean="0">
                <a:solidFill>
                  <a:prstClr val="black"/>
                </a:solidFill>
                <a:ea typeface="Cambria Math" pitchFamily="18" charset="0"/>
              </a:rPr>
              <a:t>100</a:t>
            </a:r>
            <a:endParaRPr lang="en-US" sz="1600" b="1" dirty="0">
              <a:solidFill>
                <a:prstClr val="black"/>
              </a:solidFill>
              <a:ea typeface="Cambria Math" pitchFamily="18" charset="0"/>
            </a:endParaRPr>
          </a:p>
        </p:txBody>
      </p:sp>
      <p:sp>
        <p:nvSpPr>
          <p:cNvPr id="22" name="Rectangle 21"/>
          <p:cNvSpPr/>
          <p:nvPr/>
        </p:nvSpPr>
        <p:spPr>
          <a:xfrm>
            <a:off x="3579084" y="4221642"/>
            <a:ext cx="287258" cy="338554"/>
          </a:xfrm>
          <a:prstGeom prst="rect">
            <a:avLst/>
          </a:prstGeom>
        </p:spPr>
        <p:txBody>
          <a:bodyPr wrap="none">
            <a:spAutoFit/>
          </a:bodyPr>
          <a:lstStyle/>
          <a:p>
            <a:r>
              <a:rPr lang="en-US" sz="1600" b="1" dirty="0">
                <a:solidFill>
                  <a:prstClr val="black"/>
                </a:solidFill>
                <a:ea typeface="Cambria Math" pitchFamily="18" charset="0"/>
              </a:rPr>
              <a:t>+</a:t>
            </a:r>
          </a:p>
        </p:txBody>
      </p:sp>
      <p:sp>
        <p:nvSpPr>
          <p:cNvPr id="23" name="Rectangle 22"/>
          <p:cNvSpPr/>
          <p:nvPr/>
        </p:nvSpPr>
        <p:spPr>
          <a:xfrm>
            <a:off x="4173972" y="4219455"/>
            <a:ext cx="393056" cy="338554"/>
          </a:xfrm>
          <a:prstGeom prst="rect">
            <a:avLst/>
          </a:prstGeom>
        </p:spPr>
        <p:txBody>
          <a:bodyPr wrap="none">
            <a:spAutoFit/>
          </a:bodyPr>
          <a:lstStyle/>
          <a:p>
            <a:r>
              <a:rPr lang="en-US" sz="1600" b="1" dirty="0">
                <a:solidFill>
                  <a:prstClr val="black"/>
                </a:solidFill>
                <a:ea typeface="Cambria Math" pitchFamily="18" charset="0"/>
              </a:rPr>
              <a:t>10</a:t>
            </a:r>
          </a:p>
        </p:txBody>
      </p:sp>
      <p:sp>
        <p:nvSpPr>
          <p:cNvPr id="24" name="TextBox 23"/>
          <p:cNvSpPr txBox="1"/>
          <p:nvPr/>
        </p:nvSpPr>
        <p:spPr>
          <a:xfrm>
            <a:off x="719142" y="4510275"/>
            <a:ext cx="2176458" cy="338554"/>
          </a:xfrm>
          <a:prstGeom prst="rect">
            <a:avLst/>
          </a:prstGeom>
          <a:noFill/>
        </p:spPr>
        <p:txBody>
          <a:bodyPr wrap="square" rtlCol="0">
            <a:spAutoFit/>
          </a:bodyPr>
          <a:lstStyle/>
          <a:p>
            <a:r>
              <a:rPr lang="en-US" sz="1600" b="1" dirty="0" smtClean="0">
                <a:solidFill>
                  <a:prstClr val="black"/>
                </a:solidFill>
                <a:ea typeface="Cambria Math" panose="02040503050406030204" pitchFamily="18" charset="0"/>
              </a:rPr>
              <a:t>  Salary after 4 year =</a:t>
            </a:r>
            <a:endParaRPr lang="en-US" sz="1600" b="1" dirty="0">
              <a:solidFill>
                <a:prstClr val="black"/>
              </a:solidFill>
              <a:ea typeface="Cambria Math" panose="02040503050406030204" pitchFamily="18" charset="0"/>
            </a:endParaRPr>
          </a:p>
        </p:txBody>
      </p:sp>
      <p:sp>
        <p:nvSpPr>
          <p:cNvPr id="25" name="Rectangle 24"/>
          <p:cNvSpPr/>
          <p:nvPr/>
        </p:nvSpPr>
        <p:spPr>
          <a:xfrm>
            <a:off x="3144876" y="4501163"/>
            <a:ext cx="497252" cy="338554"/>
          </a:xfrm>
          <a:prstGeom prst="rect">
            <a:avLst/>
          </a:prstGeom>
        </p:spPr>
        <p:txBody>
          <a:bodyPr wrap="none">
            <a:spAutoFit/>
          </a:bodyPr>
          <a:lstStyle/>
          <a:p>
            <a:r>
              <a:rPr lang="en-US" sz="1600" b="1" dirty="0" smtClean="0">
                <a:solidFill>
                  <a:prstClr val="black"/>
                </a:solidFill>
                <a:ea typeface="Cambria Math" pitchFamily="18" charset="0"/>
              </a:rPr>
              <a:t>100</a:t>
            </a:r>
            <a:endParaRPr lang="en-US" sz="1600" b="1" dirty="0">
              <a:solidFill>
                <a:prstClr val="black"/>
              </a:solidFill>
              <a:ea typeface="Cambria Math" pitchFamily="18" charset="0"/>
            </a:endParaRPr>
          </a:p>
        </p:txBody>
      </p:sp>
      <p:sp>
        <p:nvSpPr>
          <p:cNvPr id="26" name="Rectangle 25"/>
          <p:cNvSpPr/>
          <p:nvPr/>
        </p:nvSpPr>
        <p:spPr>
          <a:xfrm>
            <a:off x="3579084" y="4510275"/>
            <a:ext cx="287258" cy="338554"/>
          </a:xfrm>
          <a:prstGeom prst="rect">
            <a:avLst/>
          </a:prstGeom>
        </p:spPr>
        <p:txBody>
          <a:bodyPr wrap="none">
            <a:spAutoFit/>
          </a:bodyPr>
          <a:lstStyle/>
          <a:p>
            <a:r>
              <a:rPr lang="en-US" sz="1600" b="1" dirty="0">
                <a:solidFill>
                  <a:prstClr val="black"/>
                </a:solidFill>
                <a:ea typeface="Cambria Math" pitchFamily="18" charset="0"/>
              </a:rPr>
              <a:t>+</a:t>
            </a:r>
          </a:p>
        </p:txBody>
      </p:sp>
      <p:sp>
        <p:nvSpPr>
          <p:cNvPr id="27" name="Rectangle 26"/>
          <p:cNvSpPr/>
          <p:nvPr/>
        </p:nvSpPr>
        <p:spPr>
          <a:xfrm>
            <a:off x="4173972" y="4508088"/>
            <a:ext cx="393056" cy="338554"/>
          </a:xfrm>
          <a:prstGeom prst="rect">
            <a:avLst/>
          </a:prstGeom>
        </p:spPr>
        <p:txBody>
          <a:bodyPr wrap="none">
            <a:spAutoFit/>
          </a:bodyPr>
          <a:lstStyle/>
          <a:p>
            <a:r>
              <a:rPr lang="en-US" sz="1600" b="1" dirty="0">
                <a:solidFill>
                  <a:prstClr val="black"/>
                </a:solidFill>
                <a:ea typeface="Cambria Math" pitchFamily="18" charset="0"/>
              </a:rPr>
              <a:t>10</a:t>
            </a:r>
          </a:p>
        </p:txBody>
      </p:sp>
      <p:sp>
        <p:nvSpPr>
          <p:cNvPr id="28" name="Rectangle 27"/>
          <p:cNvSpPr/>
          <p:nvPr/>
        </p:nvSpPr>
        <p:spPr>
          <a:xfrm>
            <a:off x="3833906" y="3911235"/>
            <a:ext cx="486030" cy="338554"/>
          </a:xfrm>
          <a:prstGeom prst="rect">
            <a:avLst/>
          </a:prstGeom>
        </p:spPr>
        <p:txBody>
          <a:bodyPr wrap="none">
            <a:spAutoFit/>
          </a:bodyPr>
          <a:lstStyle/>
          <a:p>
            <a:r>
              <a:rPr lang="en-US" sz="1600" b="1" dirty="0" smtClean="0">
                <a:solidFill>
                  <a:prstClr val="black"/>
                </a:solidFill>
                <a:ea typeface="Cambria Math" pitchFamily="18" charset="0"/>
              </a:rPr>
              <a:t>2 ×</a:t>
            </a:r>
            <a:endParaRPr lang="en-US" sz="1600" b="1" dirty="0">
              <a:solidFill>
                <a:prstClr val="black"/>
              </a:solidFill>
              <a:ea typeface="Cambria Math" pitchFamily="18" charset="0"/>
            </a:endParaRPr>
          </a:p>
        </p:txBody>
      </p:sp>
      <p:sp>
        <p:nvSpPr>
          <p:cNvPr id="29" name="Rectangle 28"/>
          <p:cNvSpPr/>
          <p:nvPr/>
        </p:nvSpPr>
        <p:spPr>
          <a:xfrm>
            <a:off x="3833906" y="4207787"/>
            <a:ext cx="486030" cy="338554"/>
          </a:xfrm>
          <a:prstGeom prst="rect">
            <a:avLst/>
          </a:prstGeom>
        </p:spPr>
        <p:txBody>
          <a:bodyPr wrap="none">
            <a:spAutoFit/>
          </a:bodyPr>
          <a:lstStyle/>
          <a:p>
            <a:r>
              <a:rPr lang="en-US" sz="1600" b="1" dirty="0" smtClean="0">
                <a:solidFill>
                  <a:prstClr val="black"/>
                </a:solidFill>
                <a:ea typeface="Cambria Math" pitchFamily="18" charset="0"/>
              </a:rPr>
              <a:t>3 </a:t>
            </a:r>
            <a:r>
              <a:rPr lang="en-US" sz="1600" b="1" dirty="0">
                <a:solidFill>
                  <a:prstClr val="black"/>
                </a:solidFill>
                <a:ea typeface="Cambria Math" pitchFamily="18" charset="0"/>
              </a:rPr>
              <a:t>×</a:t>
            </a:r>
          </a:p>
        </p:txBody>
      </p:sp>
      <p:sp>
        <p:nvSpPr>
          <p:cNvPr id="30" name="Rectangle 29"/>
          <p:cNvSpPr/>
          <p:nvPr/>
        </p:nvSpPr>
        <p:spPr>
          <a:xfrm>
            <a:off x="3833906" y="4496425"/>
            <a:ext cx="486030" cy="338554"/>
          </a:xfrm>
          <a:prstGeom prst="rect">
            <a:avLst/>
          </a:prstGeom>
        </p:spPr>
        <p:txBody>
          <a:bodyPr wrap="none">
            <a:spAutoFit/>
          </a:bodyPr>
          <a:lstStyle/>
          <a:p>
            <a:r>
              <a:rPr lang="en-US" sz="1600" b="1" dirty="0" smtClean="0">
                <a:solidFill>
                  <a:prstClr val="black"/>
                </a:solidFill>
                <a:ea typeface="Cambria Math" pitchFamily="18" charset="0"/>
              </a:rPr>
              <a:t>4 </a:t>
            </a:r>
            <a:r>
              <a:rPr lang="en-US" sz="1600" b="1" dirty="0">
                <a:solidFill>
                  <a:prstClr val="black"/>
                </a:solidFill>
                <a:ea typeface="Cambria Math" pitchFamily="18" charset="0"/>
              </a:rPr>
              <a:t>×</a:t>
            </a:r>
          </a:p>
        </p:txBody>
      </p:sp>
      <p:sp>
        <p:nvSpPr>
          <p:cNvPr id="31" name="Rectangle 30"/>
          <p:cNvSpPr>
            <a:spLocks noChangeArrowheads="1"/>
          </p:cNvSpPr>
          <p:nvPr/>
        </p:nvSpPr>
        <p:spPr bwMode="auto">
          <a:xfrm>
            <a:off x="926735" y="1667638"/>
            <a:ext cx="2768578" cy="338554"/>
          </a:xfrm>
          <a:prstGeom prst="rect">
            <a:avLst/>
          </a:prstGeom>
          <a:noFill/>
          <a:ln w="9525">
            <a:noFill/>
            <a:miter lim="800000"/>
            <a:headEnd/>
            <a:tailEnd/>
          </a:ln>
          <a:effectLst/>
        </p:spPr>
        <p:txBody>
          <a:bodyPr wrap="none" anchor="ctr">
            <a:spAutoFit/>
          </a:bodyPr>
          <a:lstStyle/>
          <a:p>
            <a:pPr>
              <a:tabLst>
                <a:tab pos="2705100" algn="l"/>
              </a:tabLst>
            </a:pPr>
            <a:r>
              <a:rPr lang="en-US" sz="1600" b="1" dirty="0" smtClean="0">
                <a:solidFill>
                  <a:srgbClr val="FF0000"/>
                </a:solidFill>
                <a:ea typeface="Cambria Math" pitchFamily="18" charset="0"/>
                <a:cs typeface="Arial" charset="0"/>
              </a:rPr>
              <a:t>As per the 1</a:t>
            </a:r>
            <a:r>
              <a:rPr lang="en-US" sz="1600" b="1" baseline="30000" dirty="0" smtClean="0">
                <a:solidFill>
                  <a:srgbClr val="FF0000"/>
                </a:solidFill>
                <a:ea typeface="Cambria Math" pitchFamily="18" charset="0"/>
                <a:cs typeface="Arial" charset="0"/>
              </a:rPr>
              <a:t>st</a:t>
            </a:r>
            <a:r>
              <a:rPr lang="en-US" sz="1600" b="1" dirty="0" smtClean="0">
                <a:solidFill>
                  <a:srgbClr val="FF0000"/>
                </a:solidFill>
                <a:ea typeface="Cambria Math" pitchFamily="18" charset="0"/>
                <a:cs typeface="Arial" charset="0"/>
              </a:rPr>
              <a:t> given condition,</a:t>
            </a:r>
            <a:endParaRPr lang="en-US" sz="1600" b="1" dirty="0">
              <a:solidFill>
                <a:srgbClr val="FF0000"/>
              </a:solidFill>
              <a:ea typeface="Cambria Math" pitchFamily="18" charset="0"/>
              <a:cs typeface="Arial" charset="0"/>
            </a:endParaRPr>
          </a:p>
        </p:txBody>
      </p:sp>
      <p:sp>
        <p:nvSpPr>
          <p:cNvPr id="32" name="Rectangle 31"/>
          <p:cNvSpPr/>
          <p:nvPr/>
        </p:nvSpPr>
        <p:spPr>
          <a:xfrm>
            <a:off x="1153815" y="1964400"/>
            <a:ext cx="284052" cy="338554"/>
          </a:xfrm>
          <a:prstGeom prst="rect">
            <a:avLst/>
          </a:prstGeom>
        </p:spPr>
        <p:txBody>
          <a:bodyPr wrap="none">
            <a:spAutoFit/>
          </a:bodyPr>
          <a:lstStyle/>
          <a:p>
            <a:r>
              <a:rPr lang="en-US" sz="1600" b="1" dirty="0" smtClean="0">
                <a:solidFill>
                  <a:prstClr val="black"/>
                </a:solidFill>
                <a:ea typeface="Cambria Math" pitchFamily="18" charset="0"/>
              </a:rPr>
              <a:t>x</a:t>
            </a:r>
            <a:endParaRPr lang="en-US" sz="1600" b="1" dirty="0">
              <a:solidFill>
                <a:prstClr val="black"/>
              </a:solidFill>
              <a:ea typeface="Cambria Math" pitchFamily="18" charset="0"/>
            </a:endParaRPr>
          </a:p>
        </p:txBody>
      </p:sp>
      <p:sp>
        <p:nvSpPr>
          <p:cNvPr id="33" name="Rectangle 32"/>
          <p:cNvSpPr/>
          <p:nvPr/>
        </p:nvSpPr>
        <p:spPr>
          <a:xfrm>
            <a:off x="1351871" y="1964400"/>
            <a:ext cx="287258" cy="338554"/>
          </a:xfrm>
          <a:prstGeom prst="rect">
            <a:avLst/>
          </a:prstGeom>
        </p:spPr>
        <p:txBody>
          <a:bodyPr wrap="none">
            <a:spAutoFit/>
          </a:bodyPr>
          <a:lstStyle/>
          <a:p>
            <a:r>
              <a:rPr lang="en-US" sz="1600" b="1" dirty="0">
                <a:solidFill>
                  <a:prstClr val="black"/>
                </a:solidFill>
                <a:ea typeface="Cambria Math" pitchFamily="18" charset="0"/>
              </a:rPr>
              <a:t>+</a:t>
            </a:r>
          </a:p>
        </p:txBody>
      </p:sp>
      <p:sp>
        <p:nvSpPr>
          <p:cNvPr id="34" name="Rectangle 33"/>
          <p:cNvSpPr/>
          <p:nvPr/>
        </p:nvSpPr>
        <p:spPr>
          <a:xfrm>
            <a:off x="1600200" y="1964400"/>
            <a:ext cx="298480" cy="338554"/>
          </a:xfrm>
          <a:prstGeom prst="rect">
            <a:avLst/>
          </a:prstGeom>
        </p:spPr>
        <p:txBody>
          <a:bodyPr wrap="none">
            <a:spAutoFit/>
          </a:bodyPr>
          <a:lstStyle/>
          <a:p>
            <a:r>
              <a:rPr lang="en-US" sz="1600" b="1" dirty="0" smtClean="0">
                <a:solidFill>
                  <a:prstClr val="black"/>
                </a:solidFill>
                <a:ea typeface="Cambria Math" pitchFamily="18" charset="0"/>
              </a:rPr>
              <a:t>2</a:t>
            </a:r>
            <a:endParaRPr lang="en-US" sz="1600" b="1" dirty="0">
              <a:solidFill>
                <a:prstClr val="black"/>
              </a:solidFill>
              <a:ea typeface="Cambria Math" pitchFamily="18" charset="0"/>
            </a:endParaRPr>
          </a:p>
        </p:txBody>
      </p:sp>
      <p:sp>
        <p:nvSpPr>
          <p:cNvPr id="35" name="Rectangle 34"/>
          <p:cNvSpPr/>
          <p:nvPr/>
        </p:nvSpPr>
        <p:spPr>
          <a:xfrm>
            <a:off x="1762533" y="1964400"/>
            <a:ext cx="282450" cy="338554"/>
          </a:xfrm>
          <a:prstGeom prst="rect">
            <a:avLst/>
          </a:prstGeom>
        </p:spPr>
        <p:txBody>
          <a:bodyPr wrap="none">
            <a:spAutoFit/>
          </a:bodyPr>
          <a:lstStyle/>
          <a:p>
            <a:r>
              <a:rPr lang="en-US" sz="1600" b="1" dirty="0" smtClean="0">
                <a:solidFill>
                  <a:prstClr val="black"/>
                </a:solidFill>
                <a:ea typeface="Cambria Math" pitchFamily="18" charset="0"/>
              </a:rPr>
              <a:t>y</a:t>
            </a:r>
            <a:endParaRPr lang="en-US" sz="1600" b="1" dirty="0">
              <a:solidFill>
                <a:prstClr val="black"/>
              </a:solidFill>
              <a:ea typeface="Cambria Math" pitchFamily="18" charset="0"/>
            </a:endParaRPr>
          </a:p>
        </p:txBody>
      </p:sp>
      <p:sp>
        <p:nvSpPr>
          <p:cNvPr id="36" name="TextBox 35"/>
          <p:cNvSpPr txBox="1"/>
          <p:nvPr/>
        </p:nvSpPr>
        <p:spPr>
          <a:xfrm>
            <a:off x="1981200" y="1964400"/>
            <a:ext cx="854721" cy="338554"/>
          </a:xfrm>
          <a:prstGeom prst="rect">
            <a:avLst/>
          </a:prstGeom>
          <a:noFill/>
        </p:spPr>
        <p:txBody>
          <a:bodyPr wrap="none" rtlCol="0">
            <a:spAutoFit/>
          </a:bodyPr>
          <a:lstStyle/>
          <a:p>
            <a:r>
              <a:rPr lang="en-US" sz="1600" b="1" dirty="0" smtClean="0">
                <a:solidFill>
                  <a:prstClr val="black"/>
                </a:solidFill>
                <a:ea typeface="Cambria Math" pitchFamily="18" charset="0"/>
              </a:rPr>
              <a:t>= 11000</a:t>
            </a:r>
            <a:endParaRPr lang="en-US" sz="1600" b="1" dirty="0">
              <a:solidFill>
                <a:prstClr val="black"/>
              </a:solidFill>
              <a:ea typeface="Cambria Math" pitchFamily="18" charset="0"/>
            </a:endParaRPr>
          </a:p>
        </p:txBody>
      </p:sp>
      <p:sp>
        <p:nvSpPr>
          <p:cNvPr id="37" name="Rectangle 36"/>
          <p:cNvSpPr>
            <a:spLocks noChangeArrowheads="1"/>
          </p:cNvSpPr>
          <p:nvPr/>
        </p:nvSpPr>
        <p:spPr bwMode="auto">
          <a:xfrm>
            <a:off x="899886" y="2261963"/>
            <a:ext cx="2815066" cy="338554"/>
          </a:xfrm>
          <a:prstGeom prst="rect">
            <a:avLst/>
          </a:prstGeom>
          <a:noFill/>
          <a:ln w="9525">
            <a:noFill/>
            <a:miter lim="800000"/>
            <a:headEnd/>
            <a:tailEnd/>
          </a:ln>
          <a:effectLst/>
        </p:spPr>
        <p:txBody>
          <a:bodyPr wrap="none" anchor="ctr">
            <a:spAutoFit/>
          </a:bodyPr>
          <a:lstStyle/>
          <a:p>
            <a:pPr>
              <a:tabLst>
                <a:tab pos="2705100" algn="l"/>
              </a:tabLst>
            </a:pPr>
            <a:r>
              <a:rPr lang="en-US" sz="1600" b="1" dirty="0" smtClean="0">
                <a:solidFill>
                  <a:srgbClr val="FF0000"/>
                </a:solidFill>
                <a:ea typeface="Cambria Math" pitchFamily="18" charset="0"/>
                <a:cs typeface="Arial" charset="0"/>
              </a:rPr>
              <a:t>As per the 2</a:t>
            </a:r>
            <a:r>
              <a:rPr lang="en-US" sz="1600" b="1" baseline="30000" dirty="0" smtClean="0">
                <a:solidFill>
                  <a:srgbClr val="FF0000"/>
                </a:solidFill>
                <a:ea typeface="Cambria Math" pitchFamily="18" charset="0"/>
                <a:cs typeface="Arial" charset="0"/>
              </a:rPr>
              <a:t>nd</a:t>
            </a:r>
            <a:r>
              <a:rPr lang="en-US" sz="1600" b="1" dirty="0" smtClean="0">
                <a:solidFill>
                  <a:srgbClr val="FF0000"/>
                </a:solidFill>
                <a:ea typeface="Cambria Math" pitchFamily="18" charset="0"/>
                <a:cs typeface="Arial" charset="0"/>
              </a:rPr>
              <a:t> given condition,</a:t>
            </a:r>
            <a:endParaRPr lang="en-US" sz="1600" b="1" dirty="0">
              <a:solidFill>
                <a:srgbClr val="FF0000"/>
              </a:solidFill>
              <a:ea typeface="Cambria Math" pitchFamily="18" charset="0"/>
              <a:cs typeface="Arial" charset="0"/>
            </a:endParaRPr>
          </a:p>
        </p:txBody>
      </p:sp>
      <p:sp>
        <p:nvSpPr>
          <p:cNvPr id="38" name="Rectangle 37"/>
          <p:cNvSpPr/>
          <p:nvPr/>
        </p:nvSpPr>
        <p:spPr>
          <a:xfrm>
            <a:off x="1163748" y="2570359"/>
            <a:ext cx="284052" cy="338554"/>
          </a:xfrm>
          <a:prstGeom prst="rect">
            <a:avLst/>
          </a:prstGeom>
        </p:spPr>
        <p:txBody>
          <a:bodyPr wrap="none">
            <a:spAutoFit/>
          </a:bodyPr>
          <a:lstStyle/>
          <a:p>
            <a:r>
              <a:rPr lang="en-US" sz="1600" b="1" dirty="0" smtClean="0">
                <a:solidFill>
                  <a:prstClr val="black"/>
                </a:solidFill>
                <a:ea typeface="Cambria Math" pitchFamily="18" charset="0"/>
              </a:rPr>
              <a:t>x</a:t>
            </a:r>
            <a:endParaRPr lang="en-US" sz="1600" b="1" dirty="0">
              <a:solidFill>
                <a:prstClr val="black"/>
              </a:solidFill>
              <a:ea typeface="Cambria Math" pitchFamily="18" charset="0"/>
            </a:endParaRPr>
          </a:p>
        </p:txBody>
      </p:sp>
      <p:sp>
        <p:nvSpPr>
          <p:cNvPr id="39" name="Rectangle 38"/>
          <p:cNvSpPr/>
          <p:nvPr/>
        </p:nvSpPr>
        <p:spPr>
          <a:xfrm>
            <a:off x="1361804" y="2570359"/>
            <a:ext cx="287258" cy="338554"/>
          </a:xfrm>
          <a:prstGeom prst="rect">
            <a:avLst/>
          </a:prstGeom>
        </p:spPr>
        <p:txBody>
          <a:bodyPr wrap="none">
            <a:spAutoFit/>
          </a:bodyPr>
          <a:lstStyle/>
          <a:p>
            <a:r>
              <a:rPr lang="en-US" sz="1600" b="1" dirty="0">
                <a:solidFill>
                  <a:prstClr val="black"/>
                </a:solidFill>
                <a:ea typeface="Cambria Math" pitchFamily="18" charset="0"/>
              </a:rPr>
              <a:t>+</a:t>
            </a:r>
          </a:p>
        </p:txBody>
      </p:sp>
      <p:sp>
        <p:nvSpPr>
          <p:cNvPr id="40" name="Rectangle 39"/>
          <p:cNvSpPr/>
          <p:nvPr/>
        </p:nvSpPr>
        <p:spPr>
          <a:xfrm>
            <a:off x="1610133" y="2570359"/>
            <a:ext cx="298480" cy="338554"/>
          </a:xfrm>
          <a:prstGeom prst="rect">
            <a:avLst/>
          </a:prstGeom>
        </p:spPr>
        <p:txBody>
          <a:bodyPr wrap="none">
            <a:spAutoFit/>
          </a:bodyPr>
          <a:lstStyle/>
          <a:p>
            <a:r>
              <a:rPr lang="en-US" sz="1600" b="1" dirty="0">
                <a:solidFill>
                  <a:prstClr val="black"/>
                </a:solidFill>
                <a:ea typeface="Cambria Math" pitchFamily="18" charset="0"/>
              </a:rPr>
              <a:t>4</a:t>
            </a:r>
          </a:p>
        </p:txBody>
      </p:sp>
      <p:sp>
        <p:nvSpPr>
          <p:cNvPr id="41" name="TextBox 40"/>
          <p:cNvSpPr txBox="1"/>
          <p:nvPr/>
        </p:nvSpPr>
        <p:spPr>
          <a:xfrm>
            <a:off x="1991133" y="2570359"/>
            <a:ext cx="854721" cy="338554"/>
          </a:xfrm>
          <a:prstGeom prst="rect">
            <a:avLst/>
          </a:prstGeom>
          <a:noFill/>
        </p:spPr>
        <p:txBody>
          <a:bodyPr wrap="none" rtlCol="0">
            <a:spAutoFit/>
          </a:bodyPr>
          <a:lstStyle/>
          <a:p>
            <a:r>
              <a:rPr lang="en-US" sz="1600" b="1" dirty="0" smtClean="0">
                <a:solidFill>
                  <a:prstClr val="black"/>
                </a:solidFill>
                <a:ea typeface="Cambria Math" pitchFamily="18" charset="0"/>
              </a:rPr>
              <a:t>= 14000</a:t>
            </a:r>
            <a:endParaRPr lang="en-US" sz="1600" b="1" dirty="0">
              <a:solidFill>
                <a:prstClr val="black"/>
              </a:solidFill>
              <a:ea typeface="Cambria Math" pitchFamily="18" charset="0"/>
            </a:endParaRPr>
          </a:p>
        </p:txBody>
      </p:sp>
      <p:sp>
        <p:nvSpPr>
          <p:cNvPr id="42" name="Rectangle 41"/>
          <p:cNvSpPr/>
          <p:nvPr/>
        </p:nvSpPr>
        <p:spPr>
          <a:xfrm>
            <a:off x="1776388" y="2570359"/>
            <a:ext cx="282450" cy="338554"/>
          </a:xfrm>
          <a:prstGeom prst="rect">
            <a:avLst/>
          </a:prstGeom>
        </p:spPr>
        <p:txBody>
          <a:bodyPr wrap="none">
            <a:spAutoFit/>
          </a:bodyPr>
          <a:lstStyle/>
          <a:p>
            <a:r>
              <a:rPr lang="en-US" sz="1600" b="1" dirty="0" smtClean="0">
                <a:solidFill>
                  <a:prstClr val="black"/>
                </a:solidFill>
                <a:ea typeface="Cambria Math" pitchFamily="18" charset="0"/>
              </a:rPr>
              <a:t>y</a:t>
            </a:r>
            <a:endParaRPr lang="en-US" sz="1600" b="1" dirty="0">
              <a:solidFill>
                <a:prstClr val="black"/>
              </a:solidFill>
              <a:ea typeface="Cambria Math" pitchFamily="18" charset="0"/>
            </a:endParaRPr>
          </a:p>
        </p:txBody>
      </p:sp>
      <p:sp>
        <p:nvSpPr>
          <p:cNvPr id="43" name="Rectangle 42"/>
          <p:cNvSpPr/>
          <p:nvPr/>
        </p:nvSpPr>
        <p:spPr>
          <a:xfrm>
            <a:off x="2819400" y="2570359"/>
            <a:ext cx="848309" cy="338554"/>
          </a:xfrm>
          <a:prstGeom prst="rect">
            <a:avLst/>
          </a:prstGeom>
        </p:spPr>
        <p:txBody>
          <a:bodyPr wrap="none">
            <a:spAutoFit/>
          </a:bodyPr>
          <a:lstStyle/>
          <a:p>
            <a:r>
              <a:rPr lang="en-US" sz="1600" b="1" dirty="0" smtClean="0">
                <a:solidFill>
                  <a:srgbClr val="800000"/>
                </a:solidFill>
                <a:ea typeface="Cambria Math" pitchFamily="18" charset="0"/>
              </a:rPr>
              <a:t>........(ii)</a:t>
            </a:r>
          </a:p>
        </p:txBody>
      </p:sp>
      <p:sp>
        <p:nvSpPr>
          <p:cNvPr id="44" name="Rectangle 43"/>
          <p:cNvSpPr/>
          <p:nvPr/>
        </p:nvSpPr>
        <p:spPr>
          <a:xfrm>
            <a:off x="2819400" y="1964400"/>
            <a:ext cx="744114" cy="338554"/>
          </a:xfrm>
          <a:prstGeom prst="rect">
            <a:avLst/>
          </a:prstGeom>
        </p:spPr>
        <p:txBody>
          <a:bodyPr wrap="none">
            <a:spAutoFit/>
          </a:bodyPr>
          <a:lstStyle/>
          <a:p>
            <a:r>
              <a:rPr lang="en-US" sz="1600" b="1" dirty="0" smtClean="0">
                <a:solidFill>
                  <a:srgbClr val="800000"/>
                </a:solidFill>
                <a:ea typeface="Cambria Math" pitchFamily="18" charset="0"/>
              </a:rPr>
              <a:t>.......(</a:t>
            </a:r>
            <a:r>
              <a:rPr lang="en-US" sz="1600" b="1" dirty="0" err="1" smtClean="0">
                <a:solidFill>
                  <a:srgbClr val="800000"/>
                </a:solidFill>
                <a:ea typeface="Cambria Math" pitchFamily="18" charset="0"/>
              </a:rPr>
              <a:t>i</a:t>
            </a:r>
            <a:r>
              <a:rPr lang="en-US" sz="1600" b="1" dirty="0" smtClean="0">
                <a:solidFill>
                  <a:srgbClr val="800000"/>
                </a:solidFill>
                <a:ea typeface="Cambria Math" pitchFamily="18" charset="0"/>
              </a:rPr>
              <a:t>)</a:t>
            </a:r>
          </a:p>
        </p:txBody>
      </p:sp>
      <p:grpSp>
        <p:nvGrpSpPr>
          <p:cNvPr id="58" name="Group 57"/>
          <p:cNvGrpSpPr/>
          <p:nvPr/>
        </p:nvGrpSpPr>
        <p:grpSpPr>
          <a:xfrm>
            <a:off x="5244995" y="1986288"/>
            <a:ext cx="3283915" cy="437882"/>
            <a:chOff x="1325376" y="3615151"/>
            <a:chExt cx="1619784" cy="578823"/>
          </a:xfrm>
        </p:grpSpPr>
        <p:sp>
          <p:nvSpPr>
            <p:cNvPr id="59" name="Rounded Rectangle 58"/>
            <p:cNvSpPr/>
            <p:nvPr/>
          </p:nvSpPr>
          <p:spPr>
            <a:xfrm>
              <a:off x="1354907" y="3615151"/>
              <a:ext cx="1553120" cy="578823"/>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endParaRPr lang="en-IN" sz="1600" b="1" kern="0">
                <a:solidFill>
                  <a:prstClr val="white"/>
                </a:solidFill>
                <a:latin typeface="Cambria" panose="02040503050406030204" pitchFamily="18" charset="0"/>
              </a:endParaRPr>
            </a:p>
          </p:txBody>
        </p:sp>
        <p:sp>
          <p:nvSpPr>
            <p:cNvPr id="60" name="TextBox 59"/>
            <p:cNvSpPr txBox="1"/>
            <p:nvPr/>
          </p:nvSpPr>
          <p:spPr>
            <a:xfrm>
              <a:off x="1325376" y="3722097"/>
              <a:ext cx="1619784" cy="406841"/>
            </a:xfrm>
            <a:prstGeom prst="rect">
              <a:avLst/>
            </a:prstGeom>
            <a:noFill/>
          </p:spPr>
          <p:txBody>
            <a:bodyPr wrap="square" rtlCol="0">
              <a:spAutoFit/>
            </a:bodyPr>
            <a:lstStyle/>
            <a:p>
              <a:pPr algn="ctr"/>
              <a:r>
                <a:rPr lang="en-US" sz="1400" b="1" dirty="0" smtClean="0">
                  <a:solidFill>
                    <a:prstClr val="white"/>
                  </a:solidFill>
                  <a:latin typeface="Bookman Old Style" pitchFamily="18" charset="0"/>
                </a:rPr>
                <a:t>Starting salary + 2 (Increment) </a:t>
              </a:r>
              <a:endParaRPr lang="en-IN" sz="1400" b="1" dirty="0">
                <a:solidFill>
                  <a:prstClr val="white"/>
                </a:solidFill>
                <a:latin typeface="Bookman Old Style" pitchFamily="18" charset="0"/>
              </a:endParaRPr>
            </a:p>
          </p:txBody>
        </p:sp>
      </p:grpSp>
      <p:grpSp>
        <p:nvGrpSpPr>
          <p:cNvPr id="64" name="Group 63"/>
          <p:cNvGrpSpPr/>
          <p:nvPr/>
        </p:nvGrpSpPr>
        <p:grpSpPr>
          <a:xfrm>
            <a:off x="5414361" y="1950506"/>
            <a:ext cx="3283915" cy="481670"/>
            <a:chOff x="1359207" y="3519356"/>
            <a:chExt cx="1619784" cy="770414"/>
          </a:xfrm>
        </p:grpSpPr>
        <p:sp>
          <p:nvSpPr>
            <p:cNvPr id="65" name="Rounded Rectangle 64"/>
            <p:cNvSpPr/>
            <p:nvPr/>
          </p:nvSpPr>
          <p:spPr>
            <a:xfrm>
              <a:off x="1405229" y="3519356"/>
              <a:ext cx="1553120" cy="770414"/>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endParaRPr lang="en-IN" sz="1600" b="1" kern="0">
                <a:solidFill>
                  <a:prstClr val="white"/>
                </a:solidFill>
                <a:latin typeface="Bookman Old Style" pitchFamily="18" charset="0"/>
              </a:endParaRPr>
            </a:p>
          </p:txBody>
        </p:sp>
        <p:sp>
          <p:nvSpPr>
            <p:cNvPr id="66" name="TextBox 65"/>
            <p:cNvSpPr txBox="1"/>
            <p:nvPr/>
          </p:nvSpPr>
          <p:spPr>
            <a:xfrm>
              <a:off x="1359207" y="3648967"/>
              <a:ext cx="1619784" cy="447525"/>
            </a:xfrm>
            <a:prstGeom prst="rect">
              <a:avLst/>
            </a:prstGeom>
            <a:noFill/>
          </p:spPr>
          <p:txBody>
            <a:bodyPr wrap="square" rtlCol="0">
              <a:spAutoFit/>
            </a:bodyPr>
            <a:lstStyle/>
            <a:p>
              <a:pPr algn="ctr"/>
              <a:r>
                <a:rPr lang="en-US" sz="1400" b="1" dirty="0" smtClean="0">
                  <a:solidFill>
                    <a:prstClr val="white"/>
                  </a:solidFill>
                  <a:latin typeface="Bookman Old Style" pitchFamily="18" charset="0"/>
                </a:rPr>
                <a:t>Starting salary + 4 (Increment) </a:t>
              </a:r>
              <a:endParaRPr lang="en-IN" sz="1400" b="1" dirty="0">
                <a:solidFill>
                  <a:prstClr val="white"/>
                </a:solidFill>
                <a:latin typeface="Bookman Old Style" pitchFamily="18" charset="0"/>
              </a:endParaRPr>
            </a:p>
          </p:txBody>
        </p:sp>
      </p:grpSp>
      <p:grpSp>
        <p:nvGrpSpPr>
          <p:cNvPr id="67" name="Group 66"/>
          <p:cNvGrpSpPr/>
          <p:nvPr/>
        </p:nvGrpSpPr>
        <p:grpSpPr>
          <a:xfrm>
            <a:off x="5528513" y="1753188"/>
            <a:ext cx="2632364" cy="552099"/>
            <a:chOff x="1281854" y="3706471"/>
            <a:chExt cx="1708432" cy="298696"/>
          </a:xfrm>
        </p:grpSpPr>
        <p:sp>
          <p:nvSpPr>
            <p:cNvPr id="68" name="Rounded Rectangle 67"/>
            <p:cNvSpPr/>
            <p:nvPr/>
          </p:nvSpPr>
          <p:spPr>
            <a:xfrm>
              <a:off x="1281854" y="3706471"/>
              <a:ext cx="1708432" cy="297028"/>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endParaRPr lang="en-IN" sz="1600" b="1" kern="0">
                <a:solidFill>
                  <a:prstClr val="white"/>
                </a:solidFill>
                <a:latin typeface="Cambria" panose="02040503050406030204" pitchFamily="18" charset="0"/>
              </a:endParaRPr>
            </a:p>
          </p:txBody>
        </p:sp>
        <p:sp>
          <p:nvSpPr>
            <p:cNvPr id="69" name="TextBox 68"/>
            <p:cNvSpPr txBox="1"/>
            <p:nvPr/>
          </p:nvSpPr>
          <p:spPr>
            <a:xfrm>
              <a:off x="1325376" y="3722096"/>
              <a:ext cx="1619784" cy="283071"/>
            </a:xfrm>
            <a:prstGeom prst="rect">
              <a:avLst/>
            </a:prstGeom>
            <a:noFill/>
          </p:spPr>
          <p:txBody>
            <a:bodyPr wrap="square" rtlCol="0">
              <a:spAutoFit/>
            </a:bodyPr>
            <a:lstStyle/>
            <a:p>
              <a:pPr algn="ctr"/>
              <a:r>
                <a:rPr lang="en-US" sz="1400" b="1" dirty="0" smtClean="0">
                  <a:solidFill>
                    <a:prstClr val="white"/>
                  </a:solidFill>
                  <a:latin typeface="Bookman Old Style" pitchFamily="18" charset="0"/>
                </a:rPr>
                <a:t>In all these examples we can see that </a:t>
              </a:r>
              <a:endParaRPr lang="en-IN" sz="1400" b="1" dirty="0">
                <a:solidFill>
                  <a:prstClr val="white"/>
                </a:solidFill>
                <a:latin typeface="Bookman Old Style" pitchFamily="18" charset="0"/>
              </a:endParaRPr>
            </a:p>
          </p:txBody>
        </p:sp>
      </p:grpSp>
      <p:grpSp>
        <p:nvGrpSpPr>
          <p:cNvPr id="73" name="Group 72"/>
          <p:cNvGrpSpPr/>
          <p:nvPr/>
        </p:nvGrpSpPr>
        <p:grpSpPr>
          <a:xfrm>
            <a:off x="5393946" y="1910980"/>
            <a:ext cx="3325671" cy="689537"/>
            <a:chOff x="1156661" y="3705242"/>
            <a:chExt cx="1636968" cy="488160"/>
          </a:xfrm>
        </p:grpSpPr>
        <p:sp>
          <p:nvSpPr>
            <p:cNvPr id="74" name="Rounded Rectangle 73"/>
            <p:cNvSpPr/>
            <p:nvPr/>
          </p:nvSpPr>
          <p:spPr>
            <a:xfrm>
              <a:off x="1196551" y="3705242"/>
              <a:ext cx="1597078" cy="395344"/>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endParaRPr lang="en-IN" sz="1600" b="1" kern="0">
                <a:solidFill>
                  <a:prstClr val="white"/>
                </a:solidFill>
                <a:latin typeface="Bookman Old Style" pitchFamily="18" charset="0"/>
              </a:endParaRPr>
            </a:p>
          </p:txBody>
        </p:sp>
        <p:sp>
          <p:nvSpPr>
            <p:cNvPr id="75" name="TextBox 74"/>
            <p:cNvSpPr txBox="1"/>
            <p:nvPr/>
          </p:nvSpPr>
          <p:spPr>
            <a:xfrm>
              <a:off x="1156661" y="3718003"/>
              <a:ext cx="1619784" cy="475399"/>
            </a:xfrm>
            <a:prstGeom prst="rect">
              <a:avLst/>
            </a:prstGeom>
            <a:noFill/>
          </p:spPr>
          <p:txBody>
            <a:bodyPr wrap="square" rtlCol="0">
              <a:spAutoFit/>
            </a:bodyPr>
            <a:lstStyle/>
            <a:p>
              <a:pPr algn="ctr"/>
              <a:r>
                <a:rPr lang="en-US" sz="1400" b="1" dirty="0" smtClean="0">
                  <a:solidFill>
                    <a:prstClr val="white"/>
                  </a:solidFill>
                  <a:latin typeface="Bookman Old Style" pitchFamily="18" charset="0"/>
                </a:rPr>
                <a:t>The starting salary and annual increment remains the same</a:t>
              </a:r>
              <a:endParaRPr lang="en-IN" sz="1400" b="1" dirty="0">
                <a:solidFill>
                  <a:prstClr val="white"/>
                </a:solidFill>
                <a:latin typeface="Bookman Old Style" pitchFamily="18" charset="0"/>
              </a:endParaRPr>
            </a:p>
          </p:txBody>
        </p:sp>
      </p:grpSp>
      <p:grpSp>
        <p:nvGrpSpPr>
          <p:cNvPr id="76" name="Group 75"/>
          <p:cNvGrpSpPr/>
          <p:nvPr/>
        </p:nvGrpSpPr>
        <p:grpSpPr>
          <a:xfrm>
            <a:off x="5457862" y="1890821"/>
            <a:ext cx="2745726" cy="414466"/>
            <a:chOff x="1325376" y="3676423"/>
            <a:chExt cx="2327744" cy="253521"/>
          </a:xfrm>
        </p:grpSpPr>
        <p:sp>
          <p:nvSpPr>
            <p:cNvPr id="77" name="Rounded Rectangle 76"/>
            <p:cNvSpPr/>
            <p:nvPr/>
          </p:nvSpPr>
          <p:spPr>
            <a:xfrm>
              <a:off x="1341986" y="3676423"/>
              <a:ext cx="2311134" cy="253521"/>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endParaRPr lang="en-IN" sz="1600" b="1" kern="0">
                <a:solidFill>
                  <a:prstClr val="white"/>
                </a:solidFill>
                <a:latin typeface="Bookman Old Style" pitchFamily="18" charset="0"/>
              </a:endParaRPr>
            </a:p>
          </p:txBody>
        </p:sp>
        <p:sp>
          <p:nvSpPr>
            <p:cNvPr id="78" name="TextBox 77"/>
            <p:cNvSpPr txBox="1"/>
            <p:nvPr/>
          </p:nvSpPr>
          <p:spPr>
            <a:xfrm>
              <a:off x="1325376" y="3722097"/>
              <a:ext cx="2327744" cy="188261"/>
            </a:xfrm>
            <a:prstGeom prst="rect">
              <a:avLst/>
            </a:prstGeom>
            <a:noFill/>
          </p:spPr>
          <p:txBody>
            <a:bodyPr wrap="square" rtlCol="0">
              <a:spAutoFit/>
            </a:bodyPr>
            <a:lstStyle/>
            <a:p>
              <a:pPr algn="ctr"/>
              <a:r>
                <a:rPr lang="en-US" sz="1400" b="1" dirty="0" smtClean="0">
                  <a:solidFill>
                    <a:prstClr val="white"/>
                  </a:solidFill>
                  <a:latin typeface="Bookman Old Style" pitchFamily="18" charset="0"/>
                </a:rPr>
                <a:t>But the no. of year changes </a:t>
              </a:r>
              <a:endParaRPr lang="en-IN" sz="1400" b="1" dirty="0">
                <a:solidFill>
                  <a:prstClr val="white"/>
                </a:solidFill>
                <a:latin typeface="Bookman Old Style" pitchFamily="18" charset="0"/>
              </a:endParaRPr>
            </a:p>
          </p:txBody>
        </p:sp>
      </p:grpSp>
      <p:sp>
        <p:nvSpPr>
          <p:cNvPr id="82" name="Rounded Rectangle 81"/>
          <p:cNvSpPr/>
          <p:nvPr/>
        </p:nvSpPr>
        <p:spPr>
          <a:xfrm>
            <a:off x="6530848" y="1814241"/>
            <a:ext cx="1208627" cy="454668"/>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1600" b="1" kern="0" dirty="0">
                <a:solidFill>
                  <a:prstClr val="white"/>
                </a:solidFill>
                <a:latin typeface="Bookman Old Style" pitchFamily="18" charset="0"/>
              </a:rPr>
              <a:t>x + y</a:t>
            </a:r>
          </a:p>
        </p:txBody>
      </p:sp>
      <p:sp>
        <p:nvSpPr>
          <p:cNvPr id="83" name="Rounded Rectangle 82"/>
          <p:cNvSpPr/>
          <p:nvPr/>
        </p:nvSpPr>
        <p:spPr>
          <a:xfrm>
            <a:off x="6552331" y="2074870"/>
            <a:ext cx="1208627" cy="454668"/>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1600" b="1" kern="0" dirty="0">
                <a:solidFill>
                  <a:prstClr val="white"/>
                </a:solidFill>
                <a:latin typeface="Bookman Old Style" pitchFamily="18" charset="0"/>
              </a:rPr>
              <a:t>x + 2y</a:t>
            </a:r>
          </a:p>
        </p:txBody>
      </p:sp>
      <p:sp>
        <p:nvSpPr>
          <p:cNvPr id="84" name="Rounded Rectangle 83"/>
          <p:cNvSpPr/>
          <p:nvPr/>
        </p:nvSpPr>
        <p:spPr>
          <a:xfrm>
            <a:off x="6704171" y="1761265"/>
            <a:ext cx="1208627" cy="454668"/>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1600" b="1" kern="0" dirty="0">
                <a:solidFill>
                  <a:prstClr val="white"/>
                </a:solidFill>
                <a:latin typeface="Bookman Old Style" pitchFamily="18" charset="0"/>
              </a:rPr>
              <a:t>x + 3y</a:t>
            </a:r>
          </a:p>
        </p:txBody>
      </p:sp>
      <p:sp>
        <p:nvSpPr>
          <p:cNvPr id="85" name="Rounded Rectangle 84"/>
          <p:cNvSpPr/>
          <p:nvPr/>
        </p:nvSpPr>
        <p:spPr>
          <a:xfrm>
            <a:off x="6829705" y="2115691"/>
            <a:ext cx="1208627" cy="454668"/>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1600" b="1" kern="0" dirty="0">
                <a:solidFill>
                  <a:prstClr val="white"/>
                </a:solidFill>
                <a:latin typeface="Bookman Old Style" pitchFamily="18" charset="0"/>
              </a:rPr>
              <a:t>x + 4 y</a:t>
            </a:r>
          </a:p>
        </p:txBody>
      </p:sp>
      <p:sp>
        <p:nvSpPr>
          <p:cNvPr id="99" name="Rounded Rectangle 98"/>
          <p:cNvSpPr/>
          <p:nvPr/>
        </p:nvSpPr>
        <p:spPr>
          <a:xfrm>
            <a:off x="6585090" y="2097050"/>
            <a:ext cx="1098752" cy="454668"/>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1600" b="1" kern="0" dirty="0">
                <a:solidFill>
                  <a:prstClr val="white"/>
                </a:solidFill>
                <a:latin typeface="Bookman Old Style" pitchFamily="18" charset="0"/>
              </a:rPr>
              <a:t>x + 2 y</a:t>
            </a:r>
          </a:p>
        </p:txBody>
      </p:sp>
      <p:sp>
        <p:nvSpPr>
          <p:cNvPr id="101" name="Rounded Rectangle 100"/>
          <p:cNvSpPr/>
          <p:nvPr/>
        </p:nvSpPr>
        <p:spPr>
          <a:xfrm>
            <a:off x="6830725" y="2120926"/>
            <a:ext cx="1098752" cy="454668"/>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1600" b="1" kern="0" dirty="0">
                <a:solidFill>
                  <a:prstClr val="white"/>
                </a:solidFill>
                <a:latin typeface="Bookman Old Style" pitchFamily="18" charset="0"/>
              </a:rPr>
              <a:t>x + 4 y</a:t>
            </a:r>
          </a:p>
        </p:txBody>
      </p:sp>
      <p:sp>
        <p:nvSpPr>
          <p:cNvPr id="97" name="Rounded Rectangle 96"/>
          <p:cNvSpPr/>
          <p:nvPr/>
        </p:nvSpPr>
        <p:spPr>
          <a:xfrm>
            <a:off x="5595164" y="1807773"/>
            <a:ext cx="2677648" cy="870864"/>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IN" sz="1600" b="1" kern="0" dirty="0" smtClean="0">
                <a:solidFill>
                  <a:prstClr val="white"/>
                </a:solidFill>
                <a:latin typeface="Bookman Old Style" pitchFamily="18" charset="0"/>
              </a:rPr>
              <a:t>Since we don’t know the </a:t>
            </a:r>
            <a:r>
              <a:rPr lang="en-US" sz="1600" b="1" kern="0" dirty="0" smtClean="0">
                <a:solidFill>
                  <a:prstClr val="white"/>
                </a:solidFill>
                <a:latin typeface="Bookman Old Style" pitchFamily="18" charset="0"/>
              </a:rPr>
              <a:t>starting salary and annual increment</a:t>
            </a:r>
            <a:endParaRPr lang="en-IN" sz="1600" b="1" kern="0" dirty="0">
              <a:solidFill>
                <a:prstClr val="white"/>
              </a:solidFill>
              <a:latin typeface="Bookman Old Style" pitchFamily="18" charset="0"/>
            </a:endParaRPr>
          </a:p>
        </p:txBody>
      </p:sp>
      <p:sp>
        <p:nvSpPr>
          <p:cNvPr id="102" name="Rounded Rectangle 101"/>
          <p:cNvSpPr/>
          <p:nvPr/>
        </p:nvSpPr>
        <p:spPr>
          <a:xfrm>
            <a:off x="6421943" y="1815561"/>
            <a:ext cx="1950198" cy="476268"/>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IN" sz="1600" b="1" kern="0" dirty="0" smtClean="0">
                <a:solidFill>
                  <a:prstClr val="white"/>
                </a:solidFill>
                <a:latin typeface="Bookman Old Style" pitchFamily="18" charset="0"/>
              </a:rPr>
              <a:t>Let us assume</a:t>
            </a:r>
            <a:endParaRPr lang="en-IN" sz="1600" b="1" kern="0" dirty="0">
              <a:solidFill>
                <a:prstClr val="white"/>
              </a:solidFill>
              <a:latin typeface="Bookman Old Style" pitchFamily="18" charset="0"/>
            </a:endParaRPr>
          </a:p>
        </p:txBody>
      </p:sp>
      <p:sp>
        <p:nvSpPr>
          <p:cNvPr id="86" name="Right Arrow 85"/>
          <p:cNvSpPr/>
          <p:nvPr/>
        </p:nvSpPr>
        <p:spPr>
          <a:xfrm>
            <a:off x="673770" y="3518500"/>
            <a:ext cx="2300288" cy="471412"/>
          </a:xfrm>
          <a:prstGeom prst="rightArrow">
            <a:avLst>
              <a:gd name="adj1" fmla="val 70205"/>
              <a:gd name="adj2" fmla="val 50000"/>
            </a:avLst>
          </a:prstGeom>
          <a:solidFill>
            <a:schemeClr val="tx1"/>
          </a:solidFill>
          <a:ln w="12700">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r>
              <a:rPr lang="en-US" sz="1600" b="1" dirty="0">
                <a:solidFill>
                  <a:prstClr val="white"/>
                </a:solidFill>
                <a:ea typeface="Cambria Math" panose="02040503050406030204" pitchFamily="18" charset="0"/>
              </a:rPr>
              <a:t> Salary after 1 year =</a:t>
            </a:r>
          </a:p>
        </p:txBody>
      </p:sp>
      <p:sp>
        <p:nvSpPr>
          <p:cNvPr id="87" name="Right Arrow 86"/>
          <p:cNvSpPr/>
          <p:nvPr/>
        </p:nvSpPr>
        <p:spPr>
          <a:xfrm>
            <a:off x="689177" y="3844755"/>
            <a:ext cx="2381544" cy="471412"/>
          </a:xfrm>
          <a:prstGeom prst="rightArrow">
            <a:avLst>
              <a:gd name="adj1" fmla="val 70205"/>
              <a:gd name="adj2" fmla="val 50000"/>
            </a:avLst>
          </a:prstGeom>
          <a:solidFill>
            <a:schemeClr val="tx1"/>
          </a:solidFill>
          <a:ln w="12700">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r>
              <a:rPr lang="en-US" sz="1600" b="1" dirty="0">
                <a:solidFill>
                  <a:prstClr val="white"/>
                </a:solidFill>
                <a:ea typeface="Cambria Math" panose="02040503050406030204" pitchFamily="18" charset="0"/>
              </a:rPr>
              <a:t> Salary after </a:t>
            </a:r>
            <a:r>
              <a:rPr lang="en-US" sz="1600" b="1" dirty="0" smtClean="0">
                <a:solidFill>
                  <a:prstClr val="white"/>
                </a:solidFill>
                <a:ea typeface="Cambria Math" panose="02040503050406030204" pitchFamily="18" charset="0"/>
              </a:rPr>
              <a:t>2 years </a:t>
            </a:r>
            <a:r>
              <a:rPr lang="en-US" sz="1600" b="1" dirty="0">
                <a:solidFill>
                  <a:prstClr val="white"/>
                </a:solidFill>
                <a:ea typeface="Cambria Math" panose="02040503050406030204" pitchFamily="18" charset="0"/>
              </a:rPr>
              <a:t>=</a:t>
            </a:r>
          </a:p>
        </p:txBody>
      </p:sp>
      <p:sp>
        <p:nvSpPr>
          <p:cNvPr id="89" name="Right Arrow 88"/>
          <p:cNvSpPr/>
          <p:nvPr/>
        </p:nvSpPr>
        <p:spPr>
          <a:xfrm>
            <a:off x="660896" y="4427072"/>
            <a:ext cx="2395840" cy="428556"/>
          </a:xfrm>
          <a:prstGeom prst="rightArrow">
            <a:avLst>
              <a:gd name="adj1" fmla="val 82328"/>
              <a:gd name="adj2" fmla="val 50000"/>
            </a:avLst>
          </a:prstGeom>
          <a:solidFill>
            <a:schemeClr val="tx1"/>
          </a:solidFill>
          <a:ln w="12700">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r>
              <a:rPr lang="en-US" sz="1600" b="1" dirty="0">
                <a:solidFill>
                  <a:prstClr val="white"/>
                </a:solidFill>
                <a:ea typeface="Cambria Math" panose="02040503050406030204" pitchFamily="18" charset="0"/>
              </a:rPr>
              <a:t> Salary after </a:t>
            </a:r>
            <a:r>
              <a:rPr lang="en-US" sz="1600" b="1" dirty="0" smtClean="0">
                <a:solidFill>
                  <a:prstClr val="white"/>
                </a:solidFill>
                <a:ea typeface="Cambria Math" panose="02040503050406030204" pitchFamily="18" charset="0"/>
              </a:rPr>
              <a:t>4 years </a:t>
            </a:r>
            <a:r>
              <a:rPr lang="en-US" sz="1600" b="1" dirty="0">
                <a:solidFill>
                  <a:prstClr val="white"/>
                </a:solidFill>
                <a:ea typeface="Cambria Math" panose="02040503050406030204" pitchFamily="18" charset="0"/>
              </a:rPr>
              <a:t>=</a:t>
            </a:r>
          </a:p>
        </p:txBody>
      </p:sp>
      <p:sp>
        <p:nvSpPr>
          <p:cNvPr id="88" name="Right Arrow 87"/>
          <p:cNvSpPr/>
          <p:nvPr/>
        </p:nvSpPr>
        <p:spPr>
          <a:xfrm>
            <a:off x="673770" y="4135605"/>
            <a:ext cx="2384116" cy="457549"/>
          </a:xfrm>
          <a:prstGeom prst="rightArrow">
            <a:avLst>
              <a:gd name="adj1" fmla="val 78287"/>
              <a:gd name="adj2" fmla="val 50000"/>
            </a:avLst>
          </a:prstGeom>
          <a:solidFill>
            <a:schemeClr val="tx1"/>
          </a:solidFill>
          <a:ln w="12700">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r>
              <a:rPr lang="en-US" sz="1600" b="1" dirty="0">
                <a:solidFill>
                  <a:prstClr val="white"/>
                </a:solidFill>
                <a:ea typeface="Cambria Math" panose="02040503050406030204" pitchFamily="18" charset="0"/>
              </a:rPr>
              <a:t> Salary after </a:t>
            </a:r>
            <a:r>
              <a:rPr lang="en-US" sz="1600" b="1" dirty="0" smtClean="0">
                <a:solidFill>
                  <a:prstClr val="white"/>
                </a:solidFill>
                <a:ea typeface="Cambria Math" panose="02040503050406030204" pitchFamily="18" charset="0"/>
              </a:rPr>
              <a:t>3 years </a:t>
            </a:r>
            <a:r>
              <a:rPr lang="en-US" sz="1600" b="1" dirty="0">
                <a:solidFill>
                  <a:prstClr val="white"/>
                </a:solidFill>
                <a:ea typeface="Cambria Math" panose="02040503050406030204" pitchFamily="18" charset="0"/>
              </a:rPr>
              <a:t>=</a:t>
            </a:r>
          </a:p>
        </p:txBody>
      </p:sp>
      <p:sp>
        <p:nvSpPr>
          <p:cNvPr id="107" name="TextBox 106"/>
          <p:cNvSpPr txBox="1"/>
          <p:nvPr/>
        </p:nvSpPr>
        <p:spPr>
          <a:xfrm>
            <a:off x="1424366" y="3307131"/>
            <a:ext cx="282450" cy="338554"/>
          </a:xfrm>
          <a:prstGeom prst="rect">
            <a:avLst/>
          </a:prstGeom>
          <a:noFill/>
        </p:spPr>
        <p:txBody>
          <a:bodyPr wrap="none" rtlCol="0">
            <a:spAutoFit/>
          </a:bodyPr>
          <a:lstStyle/>
          <a:p>
            <a:r>
              <a:rPr lang="en-US" sz="1600" b="1" dirty="0" smtClean="0">
                <a:solidFill>
                  <a:prstClr val="black"/>
                </a:solidFill>
                <a:ea typeface="Cambria Math" pitchFamily="18" charset="0"/>
              </a:rPr>
              <a:t>x</a:t>
            </a:r>
            <a:endParaRPr lang="en-US" sz="1600" b="1" dirty="0">
              <a:solidFill>
                <a:prstClr val="black"/>
              </a:solidFill>
              <a:ea typeface="Cambria Math" pitchFamily="18" charset="0"/>
            </a:endParaRPr>
          </a:p>
        </p:txBody>
      </p:sp>
      <p:sp>
        <p:nvSpPr>
          <p:cNvPr id="108" name="TextBox 107"/>
          <p:cNvSpPr txBox="1"/>
          <p:nvPr/>
        </p:nvSpPr>
        <p:spPr>
          <a:xfrm>
            <a:off x="3657213" y="3307131"/>
            <a:ext cx="285656" cy="338554"/>
          </a:xfrm>
          <a:prstGeom prst="rect">
            <a:avLst/>
          </a:prstGeom>
          <a:noFill/>
        </p:spPr>
        <p:txBody>
          <a:bodyPr wrap="none" rtlCol="0">
            <a:spAutoFit/>
          </a:bodyPr>
          <a:lstStyle/>
          <a:p>
            <a:r>
              <a:rPr lang="en-US" sz="1600" b="1" dirty="0" smtClean="0">
                <a:solidFill>
                  <a:prstClr val="black"/>
                </a:solidFill>
                <a:ea typeface="Cambria Math" pitchFamily="18" charset="0"/>
              </a:rPr>
              <a:t>y</a:t>
            </a:r>
            <a:endParaRPr lang="en-US" sz="1600" b="1" dirty="0">
              <a:solidFill>
                <a:prstClr val="black"/>
              </a:solidFill>
              <a:ea typeface="Cambria Math" pitchFamily="18" charset="0"/>
            </a:endParaRPr>
          </a:p>
        </p:txBody>
      </p:sp>
      <p:sp>
        <p:nvSpPr>
          <p:cNvPr id="109" name="TextBox 108"/>
          <p:cNvSpPr txBox="1"/>
          <p:nvPr/>
        </p:nvSpPr>
        <p:spPr>
          <a:xfrm>
            <a:off x="3259324" y="3597105"/>
            <a:ext cx="282450" cy="338554"/>
          </a:xfrm>
          <a:prstGeom prst="rect">
            <a:avLst/>
          </a:prstGeom>
          <a:noFill/>
        </p:spPr>
        <p:txBody>
          <a:bodyPr wrap="none" rtlCol="0">
            <a:spAutoFit/>
          </a:bodyPr>
          <a:lstStyle/>
          <a:p>
            <a:r>
              <a:rPr lang="en-US" sz="1600" b="1" dirty="0" smtClean="0">
                <a:solidFill>
                  <a:prstClr val="black"/>
                </a:solidFill>
                <a:ea typeface="Cambria Math" pitchFamily="18" charset="0"/>
              </a:rPr>
              <a:t>x</a:t>
            </a:r>
            <a:endParaRPr lang="en-US" sz="1600" b="1" dirty="0">
              <a:solidFill>
                <a:prstClr val="black"/>
              </a:solidFill>
              <a:ea typeface="Cambria Math" pitchFamily="18" charset="0"/>
            </a:endParaRPr>
          </a:p>
        </p:txBody>
      </p:sp>
      <p:sp>
        <p:nvSpPr>
          <p:cNvPr id="110" name="TextBox 109"/>
          <p:cNvSpPr txBox="1"/>
          <p:nvPr/>
        </p:nvSpPr>
        <p:spPr>
          <a:xfrm>
            <a:off x="4222049" y="3584405"/>
            <a:ext cx="285656" cy="338554"/>
          </a:xfrm>
          <a:prstGeom prst="rect">
            <a:avLst/>
          </a:prstGeom>
          <a:noFill/>
        </p:spPr>
        <p:txBody>
          <a:bodyPr wrap="none" rtlCol="0">
            <a:spAutoFit/>
          </a:bodyPr>
          <a:lstStyle/>
          <a:p>
            <a:r>
              <a:rPr lang="en-US" sz="1600" b="1" dirty="0" smtClean="0">
                <a:solidFill>
                  <a:prstClr val="black"/>
                </a:solidFill>
                <a:ea typeface="Cambria Math" pitchFamily="18" charset="0"/>
              </a:rPr>
              <a:t>y</a:t>
            </a:r>
            <a:endParaRPr lang="en-US" sz="1600" b="1" dirty="0">
              <a:solidFill>
                <a:prstClr val="black"/>
              </a:solidFill>
              <a:ea typeface="Cambria Math" pitchFamily="18" charset="0"/>
            </a:endParaRPr>
          </a:p>
        </p:txBody>
      </p:sp>
      <p:sp>
        <p:nvSpPr>
          <p:cNvPr id="117" name="TextBox 116"/>
          <p:cNvSpPr txBox="1"/>
          <p:nvPr/>
        </p:nvSpPr>
        <p:spPr>
          <a:xfrm>
            <a:off x="3273550" y="3908255"/>
            <a:ext cx="282450" cy="338554"/>
          </a:xfrm>
          <a:prstGeom prst="rect">
            <a:avLst/>
          </a:prstGeom>
          <a:noFill/>
        </p:spPr>
        <p:txBody>
          <a:bodyPr wrap="none" rtlCol="0">
            <a:spAutoFit/>
          </a:bodyPr>
          <a:lstStyle/>
          <a:p>
            <a:r>
              <a:rPr lang="en-US" sz="1600" b="1" dirty="0" smtClean="0">
                <a:solidFill>
                  <a:prstClr val="black"/>
                </a:solidFill>
                <a:ea typeface="Cambria Math" pitchFamily="18" charset="0"/>
              </a:rPr>
              <a:t>x</a:t>
            </a:r>
            <a:endParaRPr lang="en-US" sz="1600" b="1" dirty="0">
              <a:solidFill>
                <a:prstClr val="black"/>
              </a:solidFill>
              <a:ea typeface="Cambria Math" pitchFamily="18" charset="0"/>
            </a:endParaRPr>
          </a:p>
        </p:txBody>
      </p:sp>
      <p:sp>
        <p:nvSpPr>
          <p:cNvPr id="118" name="TextBox 117"/>
          <p:cNvSpPr txBox="1"/>
          <p:nvPr/>
        </p:nvSpPr>
        <p:spPr>
          <a:xfrm>
            <a:off x="4222049" y="3879228"/>
            <a:ext cx="285656" cy="338554"/>
          </a:xfrm>
          <a:prstGeom prst="rect">
            <a:avLst/>
          </a:prstGeom>
          <a:noFill/>
        </p:spPr>
        <p:txBody>
          <a:bodyPr wrap="none" rtlCol="0">
            <a:spAutoFit/>
          </a:bodyPr>
          <a:lstStyle/>
          <a:p>
            <a:r>
              <a:rPr lang="en-US" sz="1600" b="1" dirty="0" smtClean="0">
                <a:solidFill>
                  <a:prstClr val="black"/>
                </a:solidFill>
                <a:ea typeface="Cambria Math" pitchFamily="18" charset="0"/>
              </a:rPr>
              <a:t>y</a:t>
            </a:r>
            <a:endParaRPr lang="en-US" sz="1600" b="1" dirty="0">
              <a:solidFill>
                <a:prstClr val="black"/>
              </a:solidFill>
              <a:ea typeface="Cambria Math" pitchFamily="18" charset="0"/>
            </a:endParaRPr>
          </a:p>
        </p:txBody>
      </p:sp>
      <p:sp>
        <p:nvSpPr>
          <p:cNvPr id="125" name="TextBox 124"/>
          <p:cNvSpPr txBox="1"/>
          <p:nvPr/>
        </p:nvSpPr>
        <p:spPr>
          <a:xfrm>
            <a:off x="3285787" y="4202147"/>
            <a:ext cx="282450" cy="338554"/>
          </a:xfrm>
          <a:prstGeom prst="rect">
            <a:avLst/>
          </a:prstGeom>
          <a:noFill/>
        </p:spPr>
        <p:txBody>
          <a:bodyPr wrap="none" rtlCol="0">
            <a:spAutoFit/>
          </a:bodyPr>
          <a:lstStyle/>
          <a:p>
            <a:r>
              <a:rPr lang="en-US" sz="1600" b="1" dirty="0" smtClean="0">
                <a:solidFill>
                  <a:prstClr val="black"/>
                </a:solidFill>
                <a:ea typeface="Cambria Math" pitchFamily="18" charset="0"/>
              </a:rPr>
              <a:t>x</a:t>
            </a:r>
            <a:endParaRPr lang="en-US" sz="1600" b="1" dirty="0">
              <a:solidFill>
                <a:prstClr val="black"/>
              </a:solidFill>
              <a:ea typeface="Cambria Math" pitchFamily="18" charset="0"/>
            </a:endParaRPr>
          </a:p>
        </p:txBody>
      </p:sp>
      <p:sp>
        <p:nvSpPr>
          <p:cNvPr id="126" name="TextBox 125"/>
          <p:cNvSpPr txBox="1"/>
          <p:nvPr/>
        </p:nvSpPr>
        <p:spPr>
          <a:xfrm>
            <a:off x="4234286" y="4182645"/>
            <a:ext cx="285656" cy="338554"/>
          </a:xfrm>
          <a:prstGeom prst="rect">
            <a:avLst/>
          </a:prstGeom>
          <a:noFill/>
        </p:spPr>
        <p:txBody>
          <a:bodyPr wrap="none" rtlCol="0">
            <a:spAutoFit/>
          </a:bodyPr>
          <a:lstStyle/>
          <a:p>
            <a:r>
              <a:rPr lang="en-US" sz="1600" b="1" dirty="0" smtClean="0">
                <a:solidFill>
                  <a:prstClr val="black"/>
                </a:solidFill>
                <a:ea typeface="Cambria Math" pitchFamily="18" charset="0"/>
              </a:rPr>
              <a:t>y</a:t>
            </a:r>
            <a:endParaRPr lang="en-US" sz="1600" b="1" dirty="0">
              <a:solidFill>
                <a:prstClr val="black"/>
              </a:solidFill>
              <a:ea typeface="Cambria Math" pitchFamily="18" charset="0"/>
            </a:endParaRPr>
          </a:p>
        </p:txBody>
      </p:sp>
      <p:sp>
        <p:nvSpPr>
          <p:cNvPr id="133" name="TextBox 132"/>
          <p:cNvSpPr txBox="1"/>
          <p:nvPr/>
        </p:nvSpPr>
        <p:spPr>
          <a:xfrm>
            <a:off x="3272717" y="4480775"/>
            <a:ext cx="282450" cy="338554"/>
          </a:xfrm>
          <a:prstGeom prst="rect">
            <a:avLst/>
          </a:prstGeom>
          <a:noFill/>
        </p:spPr>
        <p:txBody>
          <a:bodyPr wrap="none" rtlCol="0">
            <a:spAutoFit/>
          </a:bodyPr>
          <a:lstStyle/>
          <a:p>
            <a:r>
              <a:rPr lang="en-US" sz="1600" b="1" dirty="0" smtClean="0">
                <a:solidFill>
                  <a:prstClr val="black"/>
                </a:solidFill>
                <a:ea typeface="Cambria Math" pitchFamily="18" charset="0"/>
              </a:rPr>
              <a:t>x</a:t>
            </a:r>
            <a:endParaRPr lang="en-US" sz="1600" b="1" dirty="0">
              <a:solidFill>
                <a:prstClr val="black"/>
              </a:solidFill>
              <a:ea typeface="Cambria Math" pitchFamily="18" charset="0"/>
            </a:endParaRPr>
          </a:p>
        </p:txBody>
      </p:sp>
      <p:sp>
        <p:nvSpPr>
          <p:cNvPr id="134" name="TextBox 133"/>
          <p:cNvSpPr txBox="1"/>
          <p:nvPr/>
        </p:nvSpPr>
        <p:spPr>
          <a:xfrm>
            <a:off x="4233916" y="4464448"/>
            <a:ext cx="285656" cy="338554"/>
          </a:xfrm>
          <a:prstGeom prst="rect">
            <a:avLst/>
          </a:prstGeom>
          <a:noFill/>
        </p:spPr>
        <p:txBody>
          <a:bodyPr wrap="none" rtlCol="0">
            <a:spAutoFit/>
          </a:bodyPr>
          <a:lstStyle/>
          <a:p>
            <a:r>
              <a:rPr lang="en-US" sz="1600" b="1" dirty="0" smtClean="0">
                <a:solidFill>
                  <a:prstClr val="black"/>
                </a:solidFill>
                <a:ea typeface="Cambria Math" pitchFamily="18" charset="0"/>
              </a:rPr>
              <a:t>y</a:t>
            </a:r>
            <a:endParaRPr lang="en-US" sz="1600" b="1" dirty="0">
              <a:solidFill>
                <a:prstClr val="black"/>
              </a:solidFill>
              <a:ea typeface="Cambria Math" pitchFamily="18" charset="0"/>
            </a:endParaRPr>
          </a:p>
        </p:txBody>
      </p:sp>
      <p:grpSp>
        <p:nvGrpSpPr>
          <p:cNvPr id="92" name="Group 91"/>
          <p:cNvGrpSpPr/>
          <p:nvPr/>
        </p:nvGrpSpPr>
        <p:grpSpPr>
          <a:xfrm>
            <a:off x="3245020" y="3573753"/>
            <a:ext cx="348106" cy="338554"/>
            <a:chOff x="3268575" y="3608591"/>
            <a:chExt cx="287691" cy="338554"/>
          </a:xfrm>
        </p:grpSpPr>
        <p:sp>
          <p:nvSpPr>
            <p:cNvPr id="90" name="Rounded Rectangle 89"/>
            <p:cNvSpPr/>
            <p:nvPr/>
          </p:nvSpPr>
          <p:spPr>
            <a:xfrm>
              <a:off x="3268575" y="3668119"/>
              <a:ext cx="287609" cy="261463"/>
            </a:xfrm>
            <a:prstGeom prst="roundRect">
              <a:avLst/>
            </a:prstGeom>
            <a:solidFill>
              <a:schemeClr val="tx1"/>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prstClr val="white"/>
                </a:solidFill>
                <a:ea typeface="Cambria Math" panose="02040503050406030204" pitchFamily="18" charset="0"/>
              </a:endParaRPr>
            </a:p>
          </p:txBody>
        </p:sp>
        <p:sp>
          <p:nvSpPr>
            <p:cNvPr id="91" name="Rectangle 90"/>
            <p:cNvSpPr/>
            <p:nvPr/>
          </p:nvSpPr>
          <p:spPr>
            <a:xfrm>
              <a:off x="3273816" y="3608591"/>
              <a:ext cx="282450" cy="338554"/>
            </a:xfrm>
            <a:prstGeom prst="rect">
              <a:avLst/>
            </a:prstGeom>
          </p:spPr>
          <p:txBody>
            <a:bodyPr wrap="none">
              <a:spAutoFit/>
            </a:bodyPr>
            <a:lstStyle/>
            <a:p>
              <a:pPr algn="ctr"/>
              <a:r>
                <a:rPr lang="en-US" sz="1600" b="1" dirty="0">
                  <a:solidFill>
                    <a:prstClr val="white"/>
                  </a:solidFill>
                  <a:ea typeface="Cambria Math" panose="02040503050406030204" pitchFamily="18" charset="0"/>
                </a:rPr>
                <a:t>x</a:t>
              </a:r>
            </a:p>
          </p:txBody>
        </p:sp>
      </p:grpSp>
      <p:grpSp>
        <p:nvGrpSpPr>
          <p:cNvPr id="104" name="Group 103"/>
          <p:cNvGrpSpPr/>
          <p:nvPr/>
        </p:nvGrpSpPr>
        <p:grpSpPr>
          <a:xfrm>
            <a:off x="4231111" y="3565039"/>
            <a:ext cx="292469" cy="340041"/>
            <a:chOff x="3268575" y="3589541"/>
            <a:chExt cx="292469" cy="340041"/>
          </a:xfrm>
        </p:grpSpPr>
        <p:sp>
          <p:nvSpPr>
            <p:cNvPr id="105" name="Rounded Rectangle 104"/>
            <p:cNvSpPr/>
            <p:nvPr/>
          </p:nvSpPr>
          <p:spPr>
            <a:xfrm>
              <a:off x="3268575" y="3668119"/>
              <a:ext cx="287609" cy="261463"/>
            </a:xfrm>
            <a:prstGeom prst="roundRect">
              <a:avLst/>
            </a:prstGeom>
            <a:solidFill>
              <a:schemeClr val="tx1"/>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prstClr val="white"/>
                </a:solidFill>
                <a:ea typeface="Cambria Math" panose="02040503050406030204" pitchFamily="18" charset="0"/>
              </a:endParaRPr>
            </a:p>
          </p:txBody>
        </p:sp>
        <p:sp>
          <p:nvSpPr>
            <p:cNvPr id="106" name="Rectangle 105"/>
            <p:cNvSpPr/>
            <p:nvPr/>
          </p:nvSpPr>
          <p:spPr>
            <a:xfrm>
              <a:off x="3275388" y="3589541"/>
              <a:ext cx="285656" cy="338554"/>
            </a:xfrm>
            <a:prstGeom prst="rect">
              <a:avLst/>
            </a:prstGeom>
          </p:spPr>
          <p:txBody>
            <a:bodyPr wrap="none">
              <a:spAutoFit/>
            </a:bodyPr>
            <a:lstStyle/>
            <a:p>
              <a:pPr algn="ctr"/>
              <a:r>
                <a:rPr lang="en-US" sz="1600" b="1" dirty="0" smtClean="0">
                  <a:solidFill>
                    <a:prstClr val="white"/>
                  </a:solidFill>
                  <a:ea typeface="Cambria Math" panose="02040503050406030204" pitchFamily="18" charset="0"/>
                </a:rPr>
                <a:t>y</a:t>
              </a:r>
              <a:endParaRPr lang="en-US" sz="1600" b="1" dirty="0">
                <a:solidFill>
                  <a:prstClr val="white"/>
                </a:solidFill>
                <a:ea typeface="Cambria Math" panose="02040503050406030204" pitchFamily="18" charset="0"/>
              </a:endParaRPr>
            </a:p>
          </p:txBody>
        </p:sp>
      </p:grpSp>
      <p:grpSp>
        <p:nvGrpSpPr>
          <p:cNvPr id="111" name="Group 110"/>
          <p:cNvGrpSpPr/>
          <p:nvPr/>
        </p:nvGrpSpPr>
        <p:grpSpPr>
          <a:xfrm>
            <a:off x="3256053" y="3896201"/>
            <a:ext cx="348106" cy="338554"/>
            <a:chOff x="3268575" y="3608591"/>
            <a:chExt cx="287691" cy="338554"/>
          </a:xfrm>
        </p:grpSpPr>
        <p:sp>
          <p:nvSpPr>
            <p:cNvPr id="112" name="Rounded Rectangle 111"/>
            <p:cNvSpPr/>
            <p:nvPr/>
          </p:nvSpPr>
          <p:spPr>
            <a:xfrm>
              <a:off x="3268575" y="3668119"/>
              <a:ext cx="287609" cy="261463"/>
            </a:xfrm>
            <a:prstGeom prst="roundRect">
              <a:avLst/>
            </a:prstGeom>
            <a:solidFill>
              <a:schemeClr val="tx1"/>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prstClr val="white"/>
                </a:solidFill>
                <a:ea typeface="Cambria Math" panose="02040503050406030204" pitchFamily="18" charset="0"/>
              </a:endParaRPr>
            </a:p>
          </p:txBody>
        </p:sp>
        <p:sp>
          <p:nvSpPr>
            <p:cNvPr id="113" name="Rectangle 112"/>
            <p:cNvSpPr/>
            <p:nvPr/>
          </p:nvSpPr>
          <p:spPr>
            <a:xfrm>
              <a:off x="3273816" y="3608591"/>
              <a:ext cx="282450" cy="338554"/>
            </a:xfrm>
            <a:prstGeom prst="rect">
              <a:avLst/>
            </a:prstGeom>
          </p:spPr>
          <p:txBody>
            <a:bodyPr wrap="none">
              <a:spAutoFit/>
            </a:bodyPr>
            <a:lstStyle/>
            <a:p>
              <a:pPr algn="ctr"/>
              <a:r>
                <a:rPr lang="en-US" sz="1600" b="1" dirty="0">
                  <a:solidFill>
                    <a:prstClr val="white"/>
                  </a:solidFill>
                  <a:ea typeface="Cambria Math" panose="02040503050406030204" pitchFamily="18" charset="0"/>
                </a:rPr>
                <a:t>x</a:t>
              </a:r>
            </a:p>
          </p:txBody>
        </p:sp>
      </p:grpSp>
      <p:grpSp>
        <p:nvGrpSpPr>
          <p:cNvPr id="114" name="Group 113"/>
          <p:cNvGrpSpPr/>
          <p:nvPr/>
        </p:nvGrpSpPr>
        <p:grpSpPr>
          <a:xfrm>
            <a:off x="4234367" y="3870502"/>
            <a:ext cx="292469" cy="340041"/>
            <a:chOff x="3268575" y="3589541"/>
            <a:chExt cx="292469" cy="340041"/>
          </a:xfrm>
        </p:grpSpPr>
        <p:sp>
          <p:nvSpPr>
            <p:cNvPr id="115" name="Rounded Rectangle 114"/>
            <p:cNvSpPr/>
            <p:nvPr/>
          </p:nvSpPr>
          <p:spPr>
            <a:xfrm>
              <a:off x="3268575" y="3668119"/>
              <a:ext cx="287609" cy="261463"/>
            </a:xfrm>
            <a:prstGeom prst="roundRect">
              <a:avLst/>
            </a:prstGeom>
            <a:solidFill>
              <a:schemeClr val="tx1"/>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prstClr val="white"/>
                </a:solidFill>
                <a:ea typeface="Cambria Math" panose="02040503050406030204" pitchFamily="18" charset="0"/>
              </a:endParaRPr>
            </a:p>
          </p:txBody>
        </p:sp>
        <p:sp>
          <p:nvSpPr>
            <p:cNvPr id="116" name="Rectangle 115"/>
            <p:cNvSpPr/>
            <p:nvPr/>
          </p:nvSpPr>
          <p:spPr>
            <a:xfrm>
              <a:off x="3275388" y="3589541"/>
              <a:ext cx="285656" cy="338554"/>
            </a:xfrm>
            <a:prstGeom prst="rect">
              <a:avLst/>
            </a:prstGeom>
          </p:spPr>
          <p:txBody>
            <a:bodyPr wrap="none">
              <a:spAutoFit/>
            </a:bodyPr>
            <a:lstStyle/>
            <a:p>
              <a:pPr algn="ctr"/>
              <a:r>
                <a:rPr lang="en-US" sz="1600" b="1" dirty="0" smtClean="0">
                  <a:solidFill>
                    <a:prstClr val="white"/>
                  </a:solidFill>
                  <a:ea typeface="Cambria Math" panose="02040503050406030204" pitchFamily="18" charset="0"/>
                </a:rPr>
                <a:t>y</a:t>
              </a:r>
              <a:endParaRPr lang="en-US" sz="1600" b="1" dirty="0">
                <a:solidFill>
                  <a:prstClr val="white"/>
                </a:solidFill>
                <a:ea typeface="Cambria Math" panose="02040503050406030204" pitchFamily="18" charset="0"/>
              </a:endParaRPr>
            </a:p>
          </p:txBody>
        </p:sp>
      </p:grpSp>
      <p:grpSp>
        <p:nvGrpSpPr>
          <p:cNvPr id="119" name="Group 118"/>
          <p:cNvGrpSpPr/>
          <p:nvPr/>
        </p:nvGrpSpPr>
        <p:grpSpPr>
          <a:xfrm>
            <a:off x="3244848" y="4185819"/>
            <a:ext cx="348106" cy="338554"/>
            <a:chOff x="3268575" y="3608591"/>
            <a:chExt cx="287691" cy="338554"/>
          </a:xfrm>
        </p:grpSpPr>
        <p:sp>
          <p:nvSpPr>
            <p:cNvPr id="120" name="Rounded Rectangle 119"/>
            <p:cNvSpPr/>
            <p:nvPr/>
          </p:nvSpPr>
          <p:spPr>
            <a:xfrm>
              <a:off x="3268575" y="3668119"/>
              <a:ext cx="287609" cy="261463"/>
            </a:xfrm>
            <a:prstGeom prst="roundRect">
              <a:avLst/>
            </a:prstGeom>
            <a:solidFill>
              <a:schemeClr val="tx1"/>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prstClr val="white"/>
                </a:solidFill>
                <a:ea typeface="Cambria Math" panose="02040503050406030204" pitchFamily="18" charset="0"/>
              </a:endParaRPr>
            </a:p>
          </p:txBody>
        </p:sp>
        <p:sp>
          <p:nvSpPr>
            <p:cNvPr id="121" name="Rectangle 120"/>
            <p:cNvSpPr/>
            <p:nvPr/>
          </p:nvSpPr>
          <p:spPr>
            <a:xfrm>
              <a:off x="3273816" y="3608591"/>
              <a:ext cx="282450" cy="338554"/>
            </a:xfrm>
            <a:prstGeom prst="rect">
              <a:avLst/>
            </a:prstGeom>
          </p:spPr>
          <p:txBody>
            <a:bodyPr wrap="none">
              <a:spAutoFit/>
            </a:bodyPr>
            <a:lstStyle/>
            <a:p>
              <a:pPr algn="ctr"/>
              <a:r>
                <a:rPr lang="en-US" sz="1600" b="1" dirty="0">
                  <a:solidFill>
                    <a:prstClr val="white"/>
                  </a:solidFill>
                  <a:ea typeface="Cambria Math" panose="02040503050406030204" pitchFamily="18" charset="0"/>
                </a:rPr>
                <a:t>x</a:t>
              </a:r>
            </a:p>
          </p:txBody>
        </p:sp>
      </p:grpSp>
      <p:grpSp>
        <p:nvGrpSpPr>
          <p:cNvPr id="122" name="Group 121"/>
          <p:cNvGrpSpPr/>
          <p:nvPr/>
        </p:nvGrpSpPr>
        <p:grpSpPr>
          <a:xfrm>
            <a:off x="4246153" y="4167514"/>
            <a:ext cx="292469" cy="340041"/>
            <a:chOff x="3268575" y="3589541"/>
            <a:chExt cx="292469" cy="340041"/>
          </a:xfrm>
        </p:grpSpPr>
        <p:sp>
          <p:nvSpPr>
            <p:cNvPr id="123" name="Rounded Rectangle 122"/>
            <p:cNvSpPr/>
            <p:nvPr/>
          </p:nvSpPr>
          <p:spPr>
            <a:xfrm>
              <a:off x="3268575" y="3668119"/>
              <a:ext cx="287609" cy="261463"/>
            </a:xfrm>
            <a:prstGeom prst="roundRect">
              <a:avLst/>
            </a:prstGeom>
            <a:solidFill>
              <a:schemeClr val="tx1"/>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prstClr val="white"/>
                </a:solidFill>
                <a:ea typeface="Cambria Math" panose="02040503050406030204" pitchFamily="18" charset="0"/>
              </a:endParaRPr>
            </a:p>
          </p:txBody>
        </p:sp>
        <p:sp>
          <p:nvSpPr>
            <p:cNvPr id="124" name="Rectangle 123"/>
            <p:cNvSpPr/>
            <p:nvPr/>
          </p:nvSpPr>
          <p:spPr>
            <a:xfrm>
              <a:off x="3275388" y="3589541"/>
              <a:ext cx="285656" cy="338554"/>
            </a:xfrm>
            <a:prstGeom prst="rect">
              <a:avLst/>
            </a:prstGeom>
          </p:spPr>
          <p:txBody>
            <a:bodyPr wrap="none">
              <a:spAutoFit/>
            </a:bodyPr>
            <a:lstStyle/>
            <a:p>
              <a:pPr algn="ctr"/>
              <a:r>
                <a:rPr lang="en-US" sz="1600" b="1" dirty="0" smtClean="0">
                  <a:solidFill>
                    <a:prstClr val="white"/>
                  </a:solidFill>
                  <a:ea typeface="Cambria Math" panose="02040503050406030204" pitchFamily="18" charset="0"/>
                </a:rPr>
                <a:t>y</a:t>
              </a:r>
              <a:endParaRPr lang="en-US" sz="1600" b="1" dirty="0">
                <a:solidFill>
                  <a:prstClr val="white"/>
                </a:solidFill>
                <a:ea typeface="Cambria Math" panose="02040503050406030204" pitchFamily="18" charset="0"/>
              </a:endParaRPr>
            </a:p>
          </p:txBody>
        </p:sp>
      </p:grpSp>
      <p:grpSp>
        <p:nvGrpSpPr>
          <p:cNvPr id="127" name="Group 126"/>
          <p:cNvGrpSpPr/>
          <p:nvPr/>
        </p:nvGrpSpPr>
        <p:grpSpPr>
          <a:xfrm>
            <a:off x="3243342" y="4481391"/>
            <a:ext cx="348106" cy="338554"/>
            <a:chOff x="3268575" y="3608591"/>
            <a:chExt cx="287691" cy="338554"/>
          </a:xfrm>
        </p:grpSpPr>
        <p:sp>
          <p:nvSpPr>
            <p:cNvPr id="128" name="Rounded Rectangle 127"/>
            <p:cNvSpPr/>
            <p:nvPr/>
          </p:nvSpPr>
          <p:spPr>
            <a:xfrm>
              <a:off x="3268575" y="3668119"/>
              <a:ext cx="287609" cy="261463"/>
            </a:xfrm>
            <a:prstGeom prst="roundRect">
              <a:avLst/>
            </a:prstGeom>
            <a:solidFill>
              <a:schemeClr val="tx1"/>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prstClr val="white"/>
                </a:solidFill>
                <a:ea typeface="Cambria Math" panose="02040503050406030204" pitchFamily="18" charset="0"/>
              </a:endParaRPr>
            </a:p>
          </p:txBody>
        </p:sp>
        <p:sp>
          <p:nvSpPr>
            <p:cNvPr id="129" name="Rectangle 128"/>
            <p:cNvSpPr/>
            <p:nvPr/>
          </p:nvSpPr>
          <p:spPr>
            <a:xfrm>
              <a:off x="3273816" y="3608591"/>
              <a:ext cx="282450" cy="338554"/>
            </a:xfrm>
            <a:prstGeom prst="rect">
              <a:avLst/>
            </a:prstGeom>
          </p:spPr>
          <p:txBody>
            <a:bodyPr wrap="none">
              <a:spAutoFit/>
            </a:bodyPr>
            <a:lstStyle/>
            <a:p>
              <a:pPr algn="ctr"/>
              <a:r>
                <a:rPr lang="en-US" sz="1600" b="1" dirty="0">
                  <a:solidFill>
                    <a:prstClr val="white"/>
                  </a:solidFill>
                  <a:ea typeface="Cambria Math" panose="02040503050406030204" pitchFamily="18" charset="0"/>
                </a:rPr>
                <a:t>x</a:t>
              </a:r>
            </a:p>
          </p:txBody>
        </p:sp>
      </p:grpSp>
      <p:grpSp>
        <p:nvGrpSpPr>
          <p:cNvPr id="130" name="Group 129"/>
          <p:cNvGrpSpPr/>
          <p:nvPr/>
        </p:nvGrpSpPr>
        <p:grpSpPr>
          <a:xfrm>
            <a:off x="4252966" y="4468669"/>
            <a:ext cx="292469" cy="340041"/>
            <a:chOff x="3268575" y="3589541"/>
            <a:chExt cx="292469" cy="340041"/>
          </a:xfrm>
        </p:grpSpPr>
        <p:sp>
          <p:nvSpPr>
            <p:cNvPr id="131" name="Rounded Rectangle 130"/>
            <p:cNvSpPr/>
            <p:nvPr/>
          </p:nvSpPr>
          <p:spPr>
            <a:xfrm>
              <a:off x="3268575" y="3668119"/>
              <a:ext cx="287609" cy="261463"/>
            </a:xfrm>
            <a:prstGeom prst="roundRect">
              <a:avLst/>
            </a:prstGeom>
            <a:solidFill>
              <a:schemeClr val="tx1"/>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prstClr val="white"/>
                </a:solidFill>
                <a:ea typeface="Cambria Math" panose="02040503050406030204" pitchFamily="18" charset="0"/>
              </a:endParaRPr>
            </a:p>
          </p:txBody>
        </p:sp>
        <p:sp>
          <p:nvSpPr>
            <p:cNvPr id="132" name="Rectangle 131"/>
            <p:cNvSpPr/>
            <p:nvPr/>
          </p:nvSpPr>
          <p:spPr>
            <a:xfrm>
              <a:off x="3275388" y="3589541"/>
              <a:ext cx="285656" cy="338554"/>
            </a:xfrm>
            <a:prstGeom prst="rect">
              <a:avLst/>
            </a:prstGeom>
          </p:spPr>
          <p:txBody>
            <a:bodyPr wrap="none">
              <a:spAutoFit/>
            </a:bodyPr>
            <a:lstStyle/>
            <a:p>
              <a:pPr algn="ctr"/>
              <a:r>
                <a:rPr lang="en-US" sz="1600" b="1" dirty="0" smtClean="0">
                  <a:solidFill>
                    <a:prstClr val="white"/>
                  </a:solidFill>
                  <a:ea typeface="Cambria Math" panose="02040503050406030204" pitchFamily="18" charset="0"/>
                </a:rPr>
                <a:t>y</a:t>
              </a:r>
              <a:endParaRPr lang="en-US" sz="1600" b="1" dirty="0">
                <a:solidFill>
                  <a:prstClr val="white"/>
                </a:solidFill>
                <a:ea typeface="Cambria Math" panose="02040503050406030204" pitchFamily="18" charset="0"/>
              </a:endParaRPr>
            </a:p>
          </p:txBody>
        </p:sp>
      </p:grpSp>
      <p:grpSp>
        <p:nvGrpSpPr>
          <p:cNvPr id="61" name="Group 60"/>
          <p:cNvGrpSpPr/>
          <p:nvPr/>
        </p:nvGrpSpPr>
        <p:grpSpPr>
          <a:xfrm>
            <a:off x="5340069" y="1884950"/>
            <a:ext cx="3283915" cy="398075"/>
            <a:chOff x="1270606" y="3641461"/>
            <a:chExt cx="1619784" cy="526203"/>
          </a:xfrm>
        </p:grpSpPr>
        <p:sp>
          <p:nvSpPr>
            <p:cNvPr id="62" name="Rounded Rectangle 61"/>
            <p:cNvSpPr/>
            <p:nvPr/>
          </p:nvSpPr>
          <p:spPr>
            <a:xfrm>
              <a:off x="1327573" y="3641461"/>
              <a:ext cx="1499074" cy="526203"/>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endParaRPr lang="en-IN" sz="1600" b="1" kern="0">
                <a:solidFill>
                  <a:prstClr val="white"/>
                </a:solidFill>
                <a:latin typeface="Cambria" panose="02040503050406030204" pitchFamily="18" charset="0"/>
              </a:endParaRPr>
            </a:p>
          </p:txBody>
        </p:sp>
        <p:sp>
          <p:nvSpPr>
            <p:cNvPr id="63" name="TextBox 62"/>
            <p:cNvSpPr txBox="1"/>
            <p:nvPr/>
          </p:nvSpPr>
          <p:spPr>
            <a:xfrm>
              <a:off x="1270606" y="3722097"/>
              <a:ext cx="1619784" cy="406841"/>
            </a:xfrm>
            <a:prstGeom prst="rect">
              <a:avLst/>
            </a:prstGeom>
            <a:noFill/>
          </p:spPr>
          <p:txBody>
            <a:bodyPr wrap="square" rtlCol="0">
              <a:spAutoFit/>
            </a:bodyPr>
            <a:lstStyle/>
            <a:p>
              <a:pPr algn="ctr"/>
              <a:r>
                <a:rPr lang="en-US" sz="1400" b="1" dirty="0" smtClean="0">
                  <a:solidFill>
                    <a:prstClr val="white"/>
                  </a:solidFill>
                  <a:latin typeface="Bookman Old Style" pitchFamily="18" charset="0"/>
                </a:rPr>
                <a:t>Starting salary + 3 (Increment) </a:t>
              </a:r>
              <a:endParaRPr lang="en-IN" sz="1400" b="1" dirty="0">
                <a:solidFill>
                  <a:prstClr val="white"/>
                </a:solidFill>
                <a:latin typeface="Bookman Old Style" pitchFamily="18" charset="0"/>
              </a:endParaRPr>
            </a:p>
          </p:txBody>
        </p:sp>
      </p:grpSp>
      <p:grpSp>
        <p:nvGrpSpPr>
          <p:cNvPr id="55" name="Group 54"/>
          <p:cNvGrpSpPr/>
          <p:nvPr/>
        </p:nvGrpSpPr>
        <p:grpSpPr>
          <a:xfrm>
            <a:off x="5611725" y="2065069"/>
            <a:ext cx="3283915" cy="398075"/>
            <a:chOff x="1325376" y="3648391"/>
            <a:chExt cx="1619784" cy="578824"/>
          </a:xfrm>
        </p:grpSpPr>
        <p:sp>
          <p:nvSpPr>
            <p:cNvPr id="56" name="Rounded Rectangle 55"/>
            <p:cNvSpPr/>
            <p:nvPr/>
          </p:nvSpPr>
          <p:spPr>
            <a:xfrm>
              <a:off x="1411285" y="3648391"/>
              <a:ext cx="1411927" cy="578824"/>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endParaRPr lang="en-IN" sz="1600" b="1" kern="0">
                <a:solidFill>
                  <a:prstClr val="white"/>
                </a:solidFill>
                <a:latin typeface="Bookman Old Style" pitchFamily="18" charset="0"/>
              </a:endParaRPr>
            </a:p>
          </p:txBody>
        </p:sp>
        <p:sp>
          <p:nvSpPr>
            <p:cNvPr id="57" name="TextBox 56"/>
            <p:cNvSpPr txBox="1"/>
            <p:nvPr/>
          </p:nvSpPr>
          <p:spPr>
            <a:xfrm>
              <a:off x="1325376" y="3736445"/>
              <a:ext cx="1619784" cy="447526"/>
            </a:xfrm>
            <a:prstGeom prst="rect">
              <a:avLst/>
            </a:prstGeom>
            <a:noFill/>
          </p:spPr>
          <p:txBody>
            <a:bodyPr wrap="square" rtlCol="0">
              <a:spAutoFit/>
            </a:bodyPr>
            <a:lstStyle/>
            <a:p>
              <a:pPr algn="ctr"/>
              <a:r>
                <a:rPr lang="en-US" sz="1400" b="1" dirty="0" smtClean="0">
                  <a:solidFill>
                    <a:prstClr val="white"/>
                  </a:solidFill>
                  <a:latin typeface="Bookman Old Style" pitchFamily="18" charset="0"/>
                </a:rPr>
                <a:t>Starting salary + Increment </a:t>
              </a:r>
              <a:endParaRPr lang="en-IN" sz="1400" b="1" dirty="0">
                <a:solidFill>
                  <a:prstClr val="white"/>
                </a:solidFill>
                <a:latin typeface="Bookman Old Style" pitchFamily="18" charset="0"/>
              </a:endParaRPr>
            </a:p>
          </p:txBody>
        </p:sp>
      </p:grpSp>
      <p:grpSp>
        <p:nvGrpSpPr>
          <p:cNvPr id="51" name="Group 50"/>
          <p:cNvGrpSpPr/>
          <p:nvPr/>
        </p:nvGrpSpPr>
        <p:grpSpPr>
          <a:xfrm>
            <a:off x="6483482" y="1910980"/>
            <a:ext cx="1662545" cy="557611"/>
            <a:chOff x="1242152" y="3706890"/>
            <a:chExt cx="1879274" cy="395345"/>
          </a:xfrm>
        </p:grpSpPr>
        <p:sp>
          <p:nvSpPr>
            <p:cNvPr id="52" name="Rounded Rectangle 51"/>
            <p:cNvSpPr/>
            <p:nvPr/>
          </p:nvSpPr>
          <p:spPr>
            <a:xfrm>
              <a:off x="1242152" y="3706890"/>
              <a:ext cx="1879274" cy="395345"/>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endParaRPr lang="en-IN" sz="1600" b="1" kern="0">
                <a:solidFill>
                  <a:prstClr val="white"/>
                </a:solidFill>
                <a:latin typeface="Bookman Old Style" pitchFamily="18" charset="0"/>
              </a:endParaRPr>
            </a:p>
          </p:txBody>
        </p:sp>
        <p:sp>
          <p:nvSpPr>
            <p:cNvPr id="53" name="TextBox 52"/>
            <p:cNvSpPr txBox="1"/>
            <p:nvPr/>
          </p:nvSpPr>
          <p:spPr>
            <a:xfrm>
              <a:off x="1325377" y="3722096"/>
              <a:ext cx="1619784" cy="370962"/>
            </a:xfrm>
            <a:prstGeom prst="rect">
              <a:avLst/>
            </a:prstGeom>
            <a:noFill/>
          </p:spPr>
          <p:txBody>
            <a:bodyPr wrap="square" rtlCol="0">
              <a:spAutoFit/>
            </a:bodyPr>
            <a:lstStyle/>
            <a:p>
              <a:pPr algn="ctr"/>
              <a:r>
                <a:rPr lang="en-US" sz="1400" b="1" dirty="0" smtClean="0">
                  <a:solidFill>
                    <a:prstClr val="white"/>
                  </a:solidFill>
                  <a:latin typeface="Bookman Old Style" pitchFamily="18" charset="0"/>
                </a:rPr>
                <a:t>What we need to find?  </a:t>
              </a:r>
              <a:endParaRPr lang="en-IN" sz="1400" b="1" dirty="0">
                <a:solidFill>
                  <a:prstClr val="white"/>
                </a:solidFill>
                <a:latin typeface="Bookman Old Style" pitchFamily="18" charset="0"/>
              </a:endParaRPr>
            </a:p>
          </p:txBody>
        </p:sp>
      </p:grpSp>
      <p:grpSp>
        <p:nvGrpSpPr>
          <p:cNvPr id="79" name="Group 78"/>
          <p:cNvGrpSpPr/>
          <p:nvPr/>
        </p:nvGrpSpPr>
        <p:grpSpPr>
          <a:xfrm>
            <a:off x="5332705" y="1834780"/>
            <a:ext cx="3188728" cy="904856"/>
            <a:chOff x="1275892" y="3700434"/>
            <a:chExt cx="2162646" cy="326731"/>
          </a:xfrm>
        </p:grpSpPr>
        <p:sp>
          <p:nvSpPr>
            <p:cNvPr id="80" name="Rounded Rectangle 79"/>
            <p:cNvSpPr/>
            <p:nvPr/>
          </p:nvSpPr>
          <p:spPr>
            <a:xfrm>
              <a:off x="1275892" y="3700434"/>
              <a:ext cx="2162645" cy="326731"/>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endParaRPr lang="en-IN" sz="1600" b="1" kern="0">
                <a:solidFill>
                  <a:prstClr val="white"/>
                </a:solidFill>
                <a:latin typeface="Bookman Old Style" pitchFamily="18" charset="0"/>
              </a:endParaRPr>
            </a:p>
          </p:txBody>
        </p:sp>
        <p:sp>
          <p:nvSpPr>
            <p:cNvPr id="81" name="TextBox 80"/>
            <p:cNvSpPr txBox="1"/>
            <p:nvPr/>
          </p:nvSpPr>
          <p:spPr>
            <a:xfrm>
              <a:off x="1325376" y="3722097"/>
              <a:ext cx="2113162" cy="266722"/>
            </a:xfrm>
            <a:prstGeom prst="rect">
              <a:avLst/>
            </a:prstGeom>
            <a:noFill/>
          </p:spPr>
          <p:txBody>
            <a:bodyPr wrap="square" rtlCol="0">
              <a:spAutoFit/>
            </a:bodyPr>
            <a:lstStyle/>
            <a:p>
              <a:pPr algn="ctr"/>
              <a:r>
                <a:rPr lang="en-US" sz="1400" b="1" dirty="0" smtClean="0">
                  <a:solidFill>
                    <a:prstClr val="white"/>
                  </a:solidFill>
                  <a:latin typeface="Bookman Old Style" pitchFamily="18" charset="0"/>
                </a:rPr>
                <a:t>In this sum we have considered starting salary to be ‘x’ and annual increment to ‘y’</a:t>
              </a:r>
              <a:endParaRPr lang="en-IN" sz="1400" b="1" dirty="0">
                <a:solidFill>
                  <a:prstClr val="white"/>
                </a:solidFill>
                <a:latin typeface="Bookman Old Style" pitchFamily="18" charset="0"/>
              </a:endParaRPr>
            </a:p>
          </p:txBody>
        </p:sp>
      </p:grpSp>
    </p:spTree>
    <p:extLst>
      <p:ext uri="{BB962C8B-B14F-4D97-AF65-F5344CB8AC3E}">
        <p14:creationId xmlns:p14="http://schemas.microsoft.com/office/powerpoint/2010/main" val="394784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left)">
                                      <p:cBhvr>
                                        <p:cTn id="26" dur="500"/>
                                        <p:tgtEl>
                                          <p:spTgt spid="5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51"/>
                                        </p:tgtEl>
                                      </p:cBhvr>
                                    </p:animEffect>
                                    <p:set>
                                      <p:cBhvr>
                                        <p:cTn id="31" dur="1" fill="hold">
                                          <p:stCondLst>
                                            <p:cond delay="499"/>
                                          </p:stCondLst>
                                        </p:cTn>
                                        <p:tgtEl>
                                          <p:spTgt spid="51"/>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54"/>
                                        </p:tgtEl>
                                      </p:cBhvr>
                                    </p:animEffect>
                                    <p:set>
                                      <p:cBhvr>
                                        <p:cTn id="34" dur="1" fill="hold">
                                          <p:stCondLst>
                                            <p:cond delay="499"/>
                                          </p:stCondLst>
                                        </p:cTn>
                                        <p:tgtEl>
                                          <p:spTgt spid="54"/>
                                        </p:tgtEl>
                                        <p:attrNameLst>
                                          <p:attrName>style.visibility</p:attrName>
                                        </p:attrNameLst>
                                      </p:cBhvr>
                                      <p:to>
                                        <p:strVal val="hidden"/>
                                      </p:to>
                                    </p:se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97"/>
                                        </p:tgtEl>
                                        <p:attrNameLst>
                                          <p:attrName>style.visibility</p:attrName>
                                        </p:attrNameLst>
                                      </p:cBhvr>
                                      <p:to>
                                        <p:strVal val="visible"/>
                                      </p:to>
                                    </p:set>
                                    <p:animEffect transition="in" filter="wipe(left)">
                                      <p:cBhvr>
                                        <p:cTn id="38" dur="500"/>
                                        <p:tgtEl>
                                          <p:spTgt spid="9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97"/>
                                        </p:tgtEl>
                                      </p:cBhvr>
                                    </p:animEffect>
                                    <p:set>
                                      <p:cBhvr>
                                        <p:cTn id="43" dur="1" fill="hold">
                                          <p:stCondLst>
                                            <p:cond delay="499"/>
                                          </p:stCondLst>
                                        </p:cTn>
                                        <p:tgtEl>
                                          <p:spTgt spid="97"/>
                                        </p:tgtEl>
                                        <p:attrNameLst>
                                          <p:attrName>style.visibility</p:attrName>
                                        </p:attrNameLst>
                                      </p:cBhvr>
                                      <p:to>
                                        <p:strVal val="hidden"/>
                                      </p:to>
                                    </p:se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102"/>
                                        </p:tgtEl>
                                        <p:attrNameLst>
                                          <p:attrName>style.visibility</p:attrName>
                                        </p:attrNameLst>
                                      </p:cBhvr>
                                      <p:to>
                                        <p:strVal val="visible"/>
                                      </p:to>
                                    </p:set>
                                    <p:animEffect transition="in" filter="wipe(left)">
                                      <p:cBhvr>
                                        <p:cTn id="47" dur="500"/>
                                        <p:tgtEl>
                                          <p:spTgt spid="10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102"/>
                                        </p:tgtEl>
                                      </p:cBhvr>
                                    </p:animEffect>
                                    <p:set>
                                      <p:cBhvr>
                                        <p:cTn id="52" dur="1" fill="hold">
                                          <p:stCondLst>
                                            <p:cond delay="499"/>
                                          </p:stCondLst>
                                        </p:cTn>
                                        <p:tgtEl>
                                          <p:spTgt spid="102"/>
                                        </p:tgtEl>
                                        <p:attrNameLst>
                                          <p:attrName>style.visibility</p:attrName>
                                        </p:attrNameLst>
                                      </p:cBhvr>
                                      <p:to>
                                        <p:strVal val="hidden"/>
                                      </p:to>
                                    </p:se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left)">
                                      <p:cBhvr>
                                        <p:cTn id="56" dur="500"/>
                                        <p:tgtEl>
                                          <p:spTgt spid="7"/>
                                        </p:tgtEl>
                                      </p:cBhvr>
                                    </p:animEffect>
                                  </p:childTnLst>
                                </p:cTn>
                              </p:par>
                            </p:childTnLst>
                          </p:cTn>
                        </p:par>
                        <p:par>
                          <p:cTn id="57" fill="hold">
                            <p:stCondLst>
                              <p:cond delay="1000"/>
                            </p:stCondLst>
                            <p:childTnLst>
                              <p:par>
                                <p:cTn id="58" presetID="22" presetClass="entr" presetSubtype="8" fill="hold" grpId="0" nodeType="afterEffect">
                                  <p:stCondLst>
                                    <p:cond delay="0"/>
                                  </p:stCondLst>
                                  <p:childTnLst>
                                    <p:set>
                                      <p:cBhvr>
                                        <p:cTn id="59" dur="1" fill="hold">
                                          <p:stCondLst>
                                            <p:cond delay="0"/>
                                          </p:stCondLst>
                                        </p:cTn>
                                        <p:tgtEl>
                                          <p:spTgt spid="71"/>
                                        </p:tgtEl>
                                        <p:attrNameLst>
                                          <p:attrName>style.visibility</p:attrName>
                                        </p:attrNameLst>
                                      </p:cBhvr>
                                      <p:to>
                                        <p:strVal val="visible"/>
                                      </p:to>
                                    </p:set>
                                    <p:animEffect transition="in" filter="wipe(left)">
                                      <p:cBhvr>
                                        <p:cTn id="60" dur="500"/>
                                        <p:tgtEl>
                                          <p:spTgt spid="7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03"/>
                                        </p:tgtEl>
                                        <p:attrNameLst>
                                          <p:attrName>style.visibility</p:attrName>
                                        </p:attrNameLst>
                                      </p:cBhvr>
                                      <p:to>
                                        <p:strVal val="visible"/>
                                      </p:to>
                                    </p:set>
                                    <p:animEffect transition="in" filter="wipe(left)">
                                      <p:cBhvr>
                                        <p:cTn id="65" dur="500"/>
                                        <p:tgtEl>
                                          <p:spTgt spid="10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wipe(left)">
                                      <p:cBhvr>
                                        <p:cTn id="70" dur="500"/>
                                        <p:tgtEl>
                                          <p:spTgt spid="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wipe(left)">
                                      <p:cBhvr>
                                        <p:cTn id="75" dur="500"/>
                                        <p:tgtEl>
                                          <p:spTgt spid="9"/>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wipe(left)">
                                      <p:cBhvr>
                                        <p:cTn id="80" dur="500"/>
                                        <p:tgtEl>
                                          <p:spTgt spid="10"/>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1"/>
                                        </p:tgtEl>
                                        <p:attrNameLst>
                                          <p:attrName>style.visibility</p:attrName>
                                        </p:attrNameLst>
                                      </p:cBhvr>
                                      <p:to>
                                        <p:strVal val="visible"/>
                                      </p:to>
                                    </p:set>
                                    <p:animEffect transition="in" filter="wipe(left)">
                                      <p:cBhvr>
                                        <p:cTn id="85" dur="500"/>
                                        <p:tgtEl>
                                          <p:spTgt spid="11"/>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wipe(left)">
                                      <p:cBhvr>
                                        <p:cTn id="90" dur="500"/>
                                        <p:tgtEl>
                                          <p:spTgt spid="12"/>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55"/>
                                        </p:tgtEl>
                                        <p:attrNameLst>
                                          <p:attrName>style.visibility</p:attrName>
                                        </p:attrNameLst>
                                      </p:cBhvr>
                                      <p:to>
                                        <p:strVal val="visible"/>
                                      </p:to>
                                    </p:set>
                                    <p:animEffect transition="in" filter="fade">
                                      <p:cBhvr>
                                        <p:cTn id="95" dur="500"/>
                                        <p:tgtEl>
                                          <p:spTgt spid="55"/>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13"/>
                                        </p:tgtEl>
                                        <p:attrNameLst>
                                          <p:attrName>style.visibility</p:attrName>
                                        </p:attrNameLst>
                                      </p:cBhvr>
                                      <p:to>
                                        <p:strVal val="visible"/>
                                      </p:to>
                                    </p:set>
                                    <p:animEffect transition="in" filter="wipe(left)">
                                      <p:cBhvr>
                                        <p:cTn id="100" dur="500"/>
                                        <p:tgtEl>
                                          <p:spTgt spid="13"/>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14"/>
                                        </p:tgtEl>
                                        <p:attrNameLst>
                                          <p:attrName>style.visibility</p:attrName>
                                        </p:attrNameLst>
                                      </p:cBhvr>
                                      <p:to>
                                        <p:strVal val="visible"/>
                                      </p:to>
                                    </p:set>
                                    <p:animEffect transition="in" filter="wipe(left)">
                                      <p:cBhvr>
                                        <p:cTn id="105" dur="500"/>
                                        <p:tgtEl>
                                          <p:spTgt spid="14"/>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15"/>
                                        </p:tgtEl>
                                        <p:attrNameLst>
                                          <p:attrName>style.visibility</p:attrName>
                                        </p:attrNameLst>
                                      </p:cBhvr>
                                      <p:to>
                                        <p:strVal val="visible"/>
                                      </p:to>
                                    </p:set>
                                    <p:animEffect transition="in" filter="wipe(left)">
                                      <p:cBhvr>
                                        <p:cTn id="110" dur="500"/>
                                        <p:tgtEl>
                                          <p:spTgt spid="15"/>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xit" presetSubtype="0" fill="hold" nodeType="clickEffect">
                                  <p:stCondLst>
                                    <p:cond delay="0"/>
                                  </p:stCondLst>
                                  <p:childTnLst>
                                    <p:animEffect transition="out" filter="fade">
                                      <p:cBhvr>
                                        <p:cTn id="114" dur="500"/>
                                        <p:tgtEl>
                                          <p:spTgt spid="55"/>
                                        </p:tgtEl>
                                      </p:cBhvr>
                                    </p:animEffect>
                                    <p:set>
                                      <p:cBhvr>
                                        <p:cTn id="115" dur="1" fill="hold">
                                          <p:stCondLst>
                                            <p:cond delay="499"/>
                                          </p:stCondLst>
                                        </p:cTn>
                                        <p:tgtEl>
                                          <p:spTgt spid="55"/>
                                        </p:tgtEl>
                                        <p:attrNameLst>
                                          <p:attrName>style.visibility</p:attrName>
                                        </p:attrNameLst>
                                      </p:cBhvr>
                                      <p:to>
                                        <p:strVal val="hidden"/>
                                      </p:to>
                                    </p:set>
                                  </p:childTnLst>
                                </p:cTn>
                              </p:par>
                            </p:childTnLst>
                          </p:cTn>
                        </p:par>
                        <p:par>
                          <p:cTn id="116" fill="hold">
                            <p:stCondLst>
                              <p:cond delay="500"/>
                            </p:stCondLst>
                            <p:childTnLst>
                              <p:par>
                                <p:cTn id="117" presetID="22" presetClass="entr" presetSubtype="8" fill="hold" grpId="0" nodeType="afterEffect">
                                  <p:stCondLst>
                                    <p:cond delay="0"/>
                                  </p:stCondLst>
                                  <p:childTnLst>
                                    <p:set>
                                      <p:cBhvr>
                                        <p:cTn id="118" dur="1" fill="hold">
                                          <p:stCondLst>
                                            <p:cond delay="0"/>
                                          </p:stCondLst>
                                        </p:cTn>
                                        <p:tgtEl>
                                          <p:spTgt spid="16"/>
                                        </p:tgtEl>
                                        <p:attrNameLst>
                                          <p:attrName>style.visibility</p:attrName>
                                        </p:attrNameLst>
                                      </p:cBhvr>
                                      <p:to>
                                        <p:strVal val="visible"/>
                                      </p:to>
                                    </p:set>
                                    <p:animEffect transition="in" filter="wipe(left)">
                                      <p:cBhvr>
                                        <p:cTn id="119" dur="500"/>
                                        <p:tgtEl>
                                          <p:spTgt spid="16"/>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nodeType="clickEffect">
                                  <p:stCondLst>
                                    <p:cond delay="0"/>
                                  </p:stCondLst>
                                  <p:childTnLst>
                                    <p:set>
                                      <p:cBhvr>
                                        <p:cTn id="123" dur="1" fill="hold">
                                          <p:stCondLst>
                                            <p:cond delay="0"/>
                                          </p:stCondLst>
                                        </p:cTn>
                                        <p:tgtEl>
                                          <p:spTgt spid="58"/>
                                        </p:tgtEl>
                                        <p:attrNameLst>
                                          <p:attrName>style.visibility</p:attrName>
                                        </p:attrNameLst>
                                      </p:cBhvr>
                                      <p:to>
                                        <p:strVal val="visible"/>
                                      </p:to>
                                    </p:set>
                                    <p:animEffect transition="in" filter="fade">
                                      <p:cBhvr>
                                        <p:cTn id="124" dur="500"/>
                                        <p:tgtEl>
                                          <p:spTgt spid="58"/>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17"/>
                                        </p:tgtEl>
                                        <p:attrNameLst>
                                          <p:attrName>style.visibility</p:attrName>
                                        </p:attrNameLst>
                                      </p:cBhvr>
                                      <p:to>
                                        <p:strVal val="visible"/>
                                      </p:to>
                                    </p:set>
                                    <p:animEffect transition="in" filter="wipe(left)">
                                      <p:cBhvr>
                                        <p:cTn id="129" dur="500"/>
                                        <p:tgtEl>
                                          <p:spTgt spid="17"/>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18"/>
                                        </p:tgtEl>
                                        <p:attrNameLst>
                                          <p:attrName>style.visibility</p:attrName>
                                        </p:attrNameLst>
                                      </p:cBhvr>
                                      <p:to>
                                        <p:strVal val="visible"/>
                                      </p:to>
                                    </p:set>
                                    <p:animEffect transition="in" filter="wipe(left)">
                                      <p:cBhvr>
                                        <p:cTn id="134" dur="500"/>
                                        <p:tgtEl>
                                          <p:spTgt spid="18"/>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grpId="0" nodeType="clickEffect">
                                  <p:stCondLst>
                                    <p:cond delay="0"/>
                                  </p:stCondLst>
                                  <p:childTnLst>
                                    <p:set>
                                      <p:cBhvr>
                                        <p:cTn id="138" dur="1" fill="hold">
                                          <p:stCondLst>
                                            <p:cond delay="0"/>
                                          </p:stCondLst>
                                        </p:cTn>
                                        <p:tgtEl>
                                          <p:spTgt spid="28"/>
                                        </p:tgtEl>
                                        <p:attrNameLst>
                                          <p:attrName>style.visibility</p:attrName>
                                        </p:attrNameLst>
                                      </p:cBhvr>
                                      <p:to>
                                        <p:strVal val="visible"/>
                                      </p:to>
                                    </p:set>
                                    <p:animEffect transition="in" filter="wipe(left)">
                                      <p:cBhvr>
                                        <p:cTn id="139" dur="500"/>
                                        <p:tgtEl>
                                          <p:spTgt spid="28"/>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wipe(left)">
                                      <p:cBhvr>
                                        <p:cTn id="144" dur="500"/>
                                        <p:tgtEl>
                                          <p:spTgt spid="19"/>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xit" presetSubtype="0" fill="hold" nodeType="clickEffect">
                                  <p:stCondLst>
                                    <p:cond delay="0"/>
                                  </p:stCondLst>
                                  <p:childTnLst>
                                    <p:animEffect transition="out" filter="fade">
                                      <p:cBhvr>
                                        <p:cTn id="148" dur="500"/>
                                        <p:tgtEl>
                                          <p:spTgt spid="58"/>
                                        </p:tgtEl>
                                      </p:cBhvr>
                                    </p:animEffect>
                                    <p:set>
                                      <p:cBhvr>
                                        <p:cTn id="149" dur="1" fill="hold">
                                          <p:stCondLst>
                                            <p:cond delay="499"/>
                                          </p:stCondLst>
                                        </p:cTn>
                                        <p:tgtEl>
                                          <p:spTgt spid="58"/>
                                        </p:tgtEl>
                                        <p:attrNameLst>
                                          <p:attrName>style.visibility</p:attrName>
                                        </p:attrNameLst>
                                      </p:cBhvr>
                                      <p:to>
                                        <p:strVal val="hidden"/>
                                      </p:to>
                                    </p:set>
                                  </p:childTnLst>
                                </p:cTn>
                              </p:par>
                            </p:childTnLst>
                          </p:cTn>
                        </p:par>
                        <p:par>
                          <p:cTn id="150" fill="hold">
                            <p:stCondLst>
                              <p:cond delay="500"/>
                            </p:stCondLst>
                            <p:childTnLst>
                              <p:par>
                                <p:cTn id="151" presetID="22" presetClass="entr" presetSubtype="8" fill="hold" grpId="0" nodeType="afterEffect">
                                  <p:stCondLst>
                                    <p:cond delay="0"/>
                                  </p:stCondLst>
                                  <p:childTnLst>
                                    <p:set>
                                      <p:cBhvr>
                                        <p:cTn id="152" dur="1" fill="hold">
                                          <p:stCondLst>
                                            <p:cond delay="0"/>
                                          </p:stCondLst>
                                        </p:cTn>
                                        <p:tgtEl>
                                          <p:spTgt spid="20"/>
                                        </p:tgtEl>
                                        <p:attrNameLst>
                                          <p:attrName>style.visibility</p:attrName>
                                        </p:attrNameLst>
                                      </p:cBhvr>
                                      <p:to>
                                        <p:strVal val="visible"/>
                                      </p:to>
                                    </p:set>
                                    <p:animEffect transition="in" filter="wipe(left)">
                                      <p:cBhvr>
                                        <p:cTn id="153" dur="500"/>
                                        <p:tgtEl>
                                          <p:spTgt spid="20"/>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nodeType="clickEffect">
                                  <p:stCondLst>
                                    <p:cond delay="0"/>
                                  </p:stCondLst>
                                  <p:childTnLst>
                                    <p:set>
                                      <p:cBhvr>
                                        <p:cTn id="157" dur="1" fill="hold">
                                          <p:stCondLst>
                                            <p:cond delay="0"/>
                                          </p:stCondLst>
                                        </p:cTn>
                                        <p:tgtEl>
                                          <p:spTgt spid="61"/>
                                        </p:tgtEl>
                                        <p:attrNameLst>
                                          <p:attrName>style.visibility</p:attrName>
                                        </p:attrNameLst>
                                      </p:cBhvr>
                                      <p:to>
                                        <p:strVal val="visible"/>
                                      </p:to>
                                    </p:set>
                                    <p:animEffect transition="in" filter="fade">
                                      <p:cBhvr>
                                        <p:cTn id="158" dur="500"/>
                                        <p:tgtEl>
                                          <p:spTgt spid="61"/>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8" fill="hold" grpId="0" nodeType="clickEffect">
                                  <p:stCondLst>
                                    <p:cond delay="0"/>
                                  </p:stCondLst>
                                  <p:childTnLst>
                                    <p:set>
                                      <p:cBhvr>
                                        <p:cTn id="162" dur="1" fill="hold">
                                          <p:stCondLst>
                                            <p:cond delay="0"/>
                                          </p:stCondLst>
                                        </p:cTn>
                                        <p:tgtEl>
                                          <p:spTgt spid="21"/>
                                        </p:tgtEl>
                                        <p:attrNameLst>
                                          <p:attrName>style.visibility</p:attrName>
                                        </p:attrNameLst>
                                      </p:cBhvr>
                                      <p:to>
                                        <p:strVal val="visible"/>
                                      </p:to>
                                    </p:set>
                                    <p:animEffect transition="in" filter="wipe(left)">
                                      <p:cBhvr>
                                        <p:cTn id="163" dur="500"/>
                                        <p:tgtEl>
                                          <p:spTgt spid="21"/>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8"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wipe(left)">
                                      <p:cBhvr>
                                        <p:cTn id="168" dur="500"/>
                                        <p:tgtEl>
                                          <p:spTgt spid="22"/>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grpId="0" nodeType="clickEffect">
                                  <p:stCondLst>
                                    <p:cond delay="0"/>
                                  </p:stCondLst>
                                  <p:childTnLst>
                                    <p:set>
                                      <p:cBhvr>
                                        <p:cTn id="172" dur="1" fill="hold">
                                          <p:stCondLst>
                                            <p:cond delay="0"/>
                                          </p:stCondLst>
                                        </p:cTn>
                                        <p:tgtEl>
                                          <p:spTgt spid="29"/>
                                        </p:tgtEl>
                                        <p:attrNameLst>
                                          <p:attrName>style.visibility</p:attrName>
                                        </p:attrNameLst>
                                      </p:cBhvr>
                                      <p:to>
                                        <p:strVal val="visible"/>
                                      </p:to>
                                    </p:set>
                                    <p:animEffect transition="in" filter="wipe(left)">
                                      <p:cBhvr>
                                        <p:cTn id="173" dur="500"/>
                                        <p:tgtEl>
                                          <p:spTgt spid="29"/>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grpId="0" nodeType="clickEffect">
                                  <p:stCondLst>
                                    <p:cond delay="0"/>
                                  </p:stCondLst>
                                  <p:childTnLst>
                                    <p:set>
                                      <p:cBhvr>
                                        <p:cTn id="177" dur="1" fill="hold">
                                          <p:stCondLst>
                                            <p:cond delay="0"/>
                                          </p:stCondLst>
                                        </p:cTn>
                                        <p:tgtEl>
                                          <p:spTgt spid="23"/>
                                        </p:tgtEl>
                                        <p:attrNameLst>
                                          <p:attrName>style.visibility</p:attrName>
                                        </p:attrNameLst>
                                      </p:cBhvr>
                                      <p:to>
                                        <p:strVal val="visible"/>
                                      </p:to>
                                    </p:set>
                                    <p:animEffect transition="in" filter="wipe(left)">
                                      <p:cBhvr>
                                        <p:cTn id="178" dur="500"/>
                                        <p:tgtEl>
                                          <p:spTgt spid="23"/>
                                        </p:tgtEl>
                                      </p:cBhvr>
                                    </p:animEffect>
                                  </p:childTnLst>
                                </p:cTn>
                              </p:par>
                            </p:childTnLst>
                          </p:cTn>
                        </p:par>
                      </p:childTnLst>
                    </p:cTn>
                  </p:par>
                  <p:par>
                    <p:cTn id="179" fill="hold">
                      <p:stCondLst>
                        <p:cond delay="indefinite"/>
                      </p:stCondLst>
                      <p:childTnLst>
                        <p:par>
                          <p:cTn id="180" fill="hold">
                            <p:stCondLst>
                              <p:cond delay="0"/>
                            </p:stCondLst>
                            <p:childTnLst>
                              <p:par>
                                <p:cTn id="181" presetID="10" presetClass="exit" presetSubtype="0" fill="hold" nodeType="clickEffect">
                                  <p:stCondLst>
                                    <p:cond delay="0"/>
                                  </p:stCondLst>
                                  <p:childTnLst>
                                    <p:animEffect transition="out" filter="fade">
                                      <p:cBhvr>
                                        <p:cTn id="182" dur="500"/>
                                        <p:tgtEl>
                                          <p:spTgt spid="61"/>
                                        </p:tgtEl>
                                      </p:cBhvr>
                                    </p:animEffect>
                                    <p:set>
                                      <p:cBhvr>
                                        <p:cTn id="183" dur="1" fill="hold">
                                          <p:stCondLst>
                                            <p:cond delay="499"/>
                                          </p:stCondLst>
                                        </p:cTn>
                                        <p:tgtEl>
                                          <p:spTgt spid="61"/>
                                        </p:tgtEl>
                                        <p:attrNameLst>
                                          <p:attrName>style.visibility</p:attrName>
                                        </p:attrNameLst>
                                      </p:cBhvr>
                                      <p:to>
                                        <p:strVal val="hidden"/>
                                      </p:to>
                                    </p:set>
                                  </p:childTnLst>
                                </p:cTn>
                              </p:par>
                            </p:childTnLst>
                          </p:cTn>
                        </p:par>
                        <p:par>
                          <p:cTn id="184" fill="hold">
                            <p:stCondLst>
                              <p:cond delay="500"/>
                            </p:stCondLst>
                            <p:childTnLst>
                              <p:par>
                                <p:cTn id="185" presetID="22" presetClass="entr" presetSubtype="8" fill="hold" grpId="0" nodeType="afterEffect">
                                  <p:stCondLst>
                                    <p:cond delay="0"/>
                                  </p:stCondLst>
                                  <p:childTnLst>
                                    <p:set>
                                      <p:cBhvr>
                                        <p:cTn id="186" dur="1" fill="hold">
                                          <p:stCondLst>
                                            <p:cond delay="0"/>
                                          </p:stCondLst>
                                        </p:cTn>
                                        <p:tgtEl>
                                          <p:spTgt spid="24"/>
                                        </p:tgtEl>
                                        <p:attrNameLst>
                                          <p:attrName>style.visibility</p:attrName>
                                        </p:attrNameLst>
                                      </p:cBhvr>
                                      <p:to>
                                        <p:strVal val="visible"/>
                                      </p:to>
                                    </p:set>
                                    <p:animEffect transition="in" filter="wipe(left)">
                                      <p:cBhvr>
                                        <p:cTn id="187" dur="500"/>
                                        <p:tgtEl>
                                          <p:spTgt spid="24"/>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nodeType="clickEffect">
                                  <p:stCondLst>
                                    <p:cond delay="0"/>
                                  </p:stCondLst>
                                  <p:childTnLst>
                                    <p:set>
                                      <p:cBhvr>
                                        <p:cTn id="191" dur="1" fill="hold">
                                          <p:stCondLst>
                                            <p:cond delay="0"/>
                                          </p:stCondLst>
                                        </p:cTn>
                                        <p:tgtEl>
                                          <p:spTgt spid="64"/>
                                        </p:tgtEl>
                                        <p:attrNameLst>
                                          <p:attrName>style.visibility</p:attrName>
                                        </p:attrNameLst>
                                      </p:cBhvr>
                                      <p:to>
                                        <p:strVal val="visible"/>
                                      </p:to>
                                    </p:set>
                                    <p:animEffect transition="in" filter="fade">
                                      <p:cBhvr>
                                        <p:cTn id="192" dur="500"/>
                                        <p:tgtEl>
                                          <p:spTgt spid="64"/>
                                        </p:tgtEl>
                                      </p:cBhvr>
                                    </p:animEffect>
                                  </p:childTnLst>
                                </p:cTn>
                              </p:par>
                            </p:childTnLst>
                          </p:cTn>
                        </p:par>
                      </p:childTnLst>
                    </p:cTn>
                  </p:par>
                  <p:par>
                    <p:cTn id="193" fill="hold">
                      <p:stCondLst>
                        <p:cond delay="indefinite"/>
                      </p:stCondLst>
                      <p:childTnLst>
                        <p:par>
                          <p:cTn id="194" fill="hold">
                            <p:stCondLst>
                              <p:cond delay="0"/>
                            </p:stCondLst>
                            <p:childTnLst>
                              <p:par>
                                <p:cTn id="195" presetID="22" presetClass="entr" presetSubtype="8" fill="hold" grpId="0" nodeType="clickEffect">
                                  <p:stCondLst>
                                    <p:cond delay="0"/>
                                  </p:stCondLst>
                                  <p:childTnLst>
                                    <p:set>
                                      <p:cBhvr>
                                        <p:cTn id="196" dur="1" fill="hold">
                                          <p:stCondLst>
                                            <p:cond delay="0"/>
                                          </p:stCondLst>
                                        </p:cTn>
                                        <p:tgtEl>
                                          <p:spTgt spid="25"/>
                                        </p:tgtEl>
                                        <p:attrNameLst>
                                          <p:attrName>style.visibility</p:attrName>
                                        </p:attrNameLst>
                                      </p:cBhvr>
                                      <p:to>
                                        <p:strVal val="visible"/>
                                      </p:to>
                                    </p:set>
                                    <p:animEffect transition="in" filter="wipe(left)">
                                      <p:cBhvr>
                                        <p:cTn id="197" dur="500"/>
                                        <p:tgtEl>
                                          <p:spTgt spid="25"/>
                                        </p:tgtEl>
                                      </p:cBhvr>
                                    </p:animEffect>
                                  </p:childTnLst>
                                </p:cTn>
                              </p:par>
                            </p:childTnLst>
                          </p:cTn>
                        </p:par>
                      </p:childTnLst>
                    </p:cTn>
                  </p:par>
                  <p:par>
                    <p:cTn id="198" fill="hold">
                      <p:stCondLst>
                        <p:cond delay="indefinite"/>
                      </p:stCondLst>
                      <p:childTnLst>
                        <p:par>
                          <p:cTn id="199" fill="hold">
                            <p:stCondLst>
                              <p:cond delay="0"/>
                            </p:stCondLst>
                            <p:childTnLst>
                              <p:par>
                                <p:cTn id="200" presetID="22" presetClass="entr" presetSubtype="8" fill="hold" grpId="0" nodeType="clickEffect">
                                  <p:stCondLst>
                                    <p:cond delay="0"/>
                                  </p:stCondLst>
                                  <p:childTnLst>
                                    <p:set>
                                      <p:cBhvr>
                                        <p:cTn id="201" dur="1" fill="hold">
                                          <p:stCondLst>
                                            <p:cond delay="0"/>
                                          </p:stCondLst>
                                        </p:cTn>
                                        <p:tgtEl>
                                          <p:spTgt spid="26"/>
                                        </p:tgtEl>
                                        <p:attrNameLst>
                                          <p:attrName>style.visibility</p:attrName>
                                        </p:attrNameLst>
                                      </p:cBhvr>
                                      <p:to>
                                        <p:strVal val="visible"/>
                                      </p:to>
                                    </p:set>
                                    <p:animEffect transition="in" filter="wipe(left)">
                                      <p:cBhvr>
                                        <p:cTn id="202" dur="500"/>
                                        <p:tgtEl>
                                          <p:spTgt spid="26"/>
                                        </p:tgtEl>
                                      </p:cBhvr>
                                    </p:animEffect>
                                  </p:childTnLst>
                                </p:cTn>
                              </p:par>
                            </p:childTnLst>
                          </p:cTn>
                        </p:par>
                      </p:childTnLst>
                    </p:cTn>
                  </p:par>
                  <p:par>
                    <p:cTn id="203" fill="hold">
                      <p:stCondLst>
                        <p:cond delay="indefinite"/>
                      </p:stCondLst>
                      <p:childTnLst>
                        <p:par>
                          <p:cTn id="204" fill="hold">
                            <p:stCondLst>
                              <p:cond delay="0"/>
                            </p:stCondLst>
                            <p:childTnLst>
                              <p:par>
                                <p:cTn id="205" presetID="22" presetClass="entr" presetSubtype="8" fill="hold" grpId="0" nodeType="clickEffect">
                                  <p:stCondLst>
                                    <p:cond delay="0"/>
                                  </p:stCondLst>
                                  <p:childTnLst>
                                    <p:set>
                                      <p:cBhvr>
                                        <p:cTn id="206" dur="1" fill="hold">
                                          <p:stCondLst>
                                            <p:cond delay="0"/>
                                          </p:stCondLst>
                                        </p:cTn>
                                        <p:tgtEl>
                                          <p:spTgt spid="30"/>
                                        </p:tgtEl>
                                        <p:attrNameLst>
                                          <p:attrName>style.visibility</p:attrName>
                                        </p:attrNameLst>
                                      </p:cBhvr>
                                      <p:to>
                                        <p:strVal val="visible"/>
                                      </p:to>
                                    </p:set>
                                    <p:animEffect transition="in" filter="wipe(left)">
                                      <p:cBhvr>
                                        <p:cTn id="207" dur="500"/>
                                        <p:tgtEl>
                                          <p:spTgt spid="30"/>
                                        </p:tgtEl>
                                      </p:cBhvr>
                                    </p:animEffect>
                                  </p:childTnLst>
                                </p:cTn>
                              </p:par>
                            </p:childTnLst>
                          </p:cTn>
                        </p:par>
                      </p:childTnLst>
                    </p:cTn>
                  </p:par>
                  <p:par>
                    <p:cTn id="208" fill="hold">
                      <p:stCondLst>
                        <p:cond delay="indefinite"/>
                      </p:stCondLst>
                      <p:childTnLst>
                        <p:par>
                          <p:cTn id="209" fill="hold">
                            <p:stCondLst>
                              <p:cond delay="0"/>
                            </p:stCondLst>
                            <p:childTnLst>
                              <p:par>
                                <p:cTn id="210" presetID="22" presetClass="entr" presetSubtype="8" fill="hold" grpId="0" nodeType="clickEffect">
                                  <p:stCondLst>
                                    <p:cond delay="0"/>
                                  </p:stCondLst>
                                  <p:childTnLst>
                                    <p:set>
                                      <p:cBhvr>
                                        <p:cTn id="211" dur="1" fill="hold">
                                          <p:stCondLst>
                                            <p:cond delay="0"/>
                                          </p:stCondLst>
                                        </p:cTn>
                                        <p:tgtEl>
                                          <p:spTgt spid="27"/>
                                        </p:tgtEl>
                                        <p:attrNameLst>
                                          <p:attrName>style.visibility</p:attrName>
                                        </p:attrNameLst>
                                      </p:cBhvr>
                                      <p:to>
                                        <p:strVal val="visible"/>
                                      </p:to>
                                    </p:set>
                                    <p:animEffect transition="in" filter="wipe(left)">
                                      <p:cBhvr>
                                        <p:cTn id="212" dur="500"/>
                                        <p:tgtEl>
                                          <p:spTgt spid="27"/>
                                        </p:tgtEl>
                                      </p:cBhvr>
                                    </p:animEffect>
                                  </p:childTnLst>
                                </p:cTn>
                              </p:par>
                            </p:childTnLst>
                          </p:cTn>
                        </p:par>
                      </p:childTnLst>
                    </p:cTn>
                  </p:par>
                  <p:par>
                    <p:cTn id="213" fill="hold">
                      <p:stCondLst>
                        <p:cond delay="indefinite"/>
                      </p:stCondLst>
                      <p:childTnLst>
                        <p:par>
                          <p:cTn id="214" fill="hold">
                            <p:stCondLst>
                              <p:cond delay="0"/>
                            </p:stCondLst>
                            <p:childTnLst>
                              <p:par>
                                <p:cTn id="215" presetID="10" presetClass="exit" presetSubtype="0" fill="hold" nodeType="clickEffect">
                                  <p:stCondLst>
                                    <p:cond delay="0"/>
                                  </p:stCondLst>
                                  <p:childTnLst>
                                    <p:animEffect transition="out" filter="fade">
                                      <p:cBhvr>
                                        <p:cTn id="216" dur="500"/>
                                        <p:tgtEl>
                                          <p:spTgt spid="64"/>
                                        </p:tgtEl>
                                      </p:cBhvr>
                                    </p:animEffect>
                                    <p:set>
                                      <p:cBhvr>
                                        <p:cTn id="217" dur="1" fill="hold">
                                          <p:stCondLst>
                                            <p:cond delay="499"/>
                                          </p:stCondLst>
                                        </p:cTn>
                                        <p:tgtEl>
                                          <p:spTgt spid="64"/>
                                        </p:tgtEl>
                                        <p:attrNameLst>
                                          <p:attrName>style.visibility</p:attrName>
                                        </p:attrNameLst>
                                      </p:cBhvr>
                                      <p:to>
                                        <p:strVal val="hidden"/>
                                      </p:to>
                                    </p:set>
                                  </p:childTnLst>
                                </p:cTn>
                              </p:par>
                            </p:childTnLst>
                          </p:cTn>
                        </p:par>
                        <p:par>
                          <p:cTn id="218" fill="hold">
                            <p:stCondLst>
                              <p:cond delay="500"/>
                            </p:stCondLst>
                            <p:childTnLst>
                              <p:par>
                                <p:cTn id="219" presetID="10" presetClass="entr" presetSubtype="0" fill="hold" nodeType="afterEffect">
                                  <p:stCondLst>
                                    <p:cond delay="0"/>
                                  </p:stCondLst>
                                  <p:childTnLst>
                                    <p:set>
                                      <p:cBhvr>
                                        <p:cTn id="220" dur="1" fill="hold">
                                          <p:stCondLst>
                                            <p:cond delay="0"/>
                                          </p:stCondLst>
                                        </p:cTn>
                                        <p:tgtEl>
                                          <p:spTgt spid="67"/>
                                        </p:tgtEl>
                                        <p:attrNameLst>
                                          <p:attrName>style.visibility</p:attrName>
                                        </p:attrNameLst>
                                      </p:cBhvr>
                                      <p:to>
                                        <p:strVal val="visible"/>
                                      </p:to>
                                    </p:set>
                                    <p:animEffect transition="in" filter="fade">
                                      <p:cBhvr>
                                        <p:cTn id="221" dur="500"/>
                                        <p:tgtEl>
                                          <p:spTgt spid="67"/>
                                        </p:tgtEl>
                                      </p:cBhvr>
                                    </p:animEffect>
                                  </p:childTnLst>
                                </p:cTn>
                              </p:par>
                            </p:childTnLst>
                          </p:cTn>
                        </p:par>
                      </p:childTnLst>
                    </p:cTn>
                  </p:par>
                  <p:par>
                    <p:cTn id="222" fill="hold">
                      <p:stCondLst>
                        <p:cond delay="indefinite"/>
                      </p:stCondLst>
                      <p:childTnLst>
                        <p:par>
                          <p:cTn id="223" fill="hold">
                            <p:stCondLst>
                              <p:cond delay="0"/>
                            </p:stCondLst>
                            <p:childTnLst>
                              <p:par>
                                <p:cTn id="224" presetID="10" presetClass="exit" presetSubtype="0" fill="hold" nodeType="clickEffect">
                                  <p:stCondLst>
                                    <p:cond delay="0"/>
                                  </p:stCondLst>
                                  <p:childTnLst>
                                    <p:animEffect transition="out" filter="fade">
                                      <p:cBhvr>
                                        <p:cTn id="225" dur="500"/>
                                        <p:tgtEl>
                                          <p:spTgt spid="67"/>
                                        </p:tgtEl>
                                      </p:cBhvr>
                                    </p:animEffect>
                                    <p:set>
                                      <p:cBhvr>
                                        <p:cTn id="226" dur="1" fill="hold">
                                          <p:stCondLst>
                                            <p:cond delay="499"/>
                                          </p:stCondLst>
                                        </p:cTn>
                                        <p:tgtEl>
                                          <p:spTgt spid="67"/>
                                        </p:tgtEl>
                                        <p:attrNameLst>
                                          <p:attrName>style.visibility</p:attrName>
                                        </p:attrNameLst>
                                      </p:cBhvr>
                                      <p:to>
                                        <p:strVal val="hidden"/>
                                      </p:to>
                                    </p:set>
                                  </p:childTnLst>
                                </p:cTn>
                              </p:par>
                            </p:childTnLst>
                          </p:cTn>
                        </p:par>
                        <p:par>
                          <p:cTn id="227" fill="hold">
                            <p:stCondLst>
                              <p:cond delay="500"/>
                            </p:stCondLst>
                            <p:childTnLst>
                              <p:par>
                                <p:cTn id="228" presetID="22" presetClass="entr" presetSubtype="1" fill="hold" grpId="0" nodeType="afterEffect">
                                  <p:stCondLst>
                                    <p:cond delay="0"/>
                                  </p:stCondLst>
                                  <p:childTnLst>
                                    <p:set>
                                      <p:cBhvr>
                                        <p:cTn id="229" dur="1" fill="hold">
                                          <p:stCondLst>
                                            <p:cond delay="0"/>
                                          </p:stCondLst>
                                        </p:cTn>
                                        <p:tgtEl>
                                          <p:spTgt spid="70"/>
                                        </p:tgtEl>
                                        <p:attrNameLst>
                                          <p:attrName>style.visibility</p:attrName>
                                        </p:attrNameLst>
                                      </p:cBhvr>
                                      <p:to>
                                        <p:strVal val="visible"/>
                                      </p:to>
                                    </p:set>
                                    <p:animEffect transition="in" filter="wipe(up)">
                                      <p:cBhvr>
                                        <p:cTn id="230" dur="500"/>
                                        <p:tgtEl>
                                          <p:spTgt spid="70"/>
                                        </p:tgtEl>
                                      </p:cBhvr>
                                    </p:animEffect>
                                  </p:childTnLst>
                                </p:cTn>
                              </p:par>
                            </p:childTnLst>
                          </p:cTn>
                        </p:par>
                      </p:childTnLst>
                    </p:cTn>
                  </p:par>
                  <p:par>
                    <p:cTn id="231" fill="hold">
                      <p:stCondLst>
                        <p:cond delay="indefinite"/>
                      </p:stCondLst>
                      <p:childTnLst>
                        <p:par>
                          <p:cTn id="232" fill="hold">
                            <p:stCondLst>
                              <p:cond delay="0"/>
                            </p:stCondLst>
                            <p:childTnLst>
                              <p:par>
                                <p:cTn id="233" presetID="22" presetClass="entr" presetSubtype="1" fill="hold" grpId="0" nodeType="clickEffect">
                                  <p:stCondLst>
                                    <p:cond delay="0"/>
                                  </p:stCondLst>
                                  <p:childTnLst>
                                    <p:set>
                                      <p:cBhvr>
                                        <p:cTn id="234" dur="1" fill="hold">
                                          <p:stCondLst>
                                            <p:cond delay="0"/>
                                          </p:stCondLst>
                                        </p:cTn>
                                        <p:tgtEl>
                                          <p:spTgt spid="72"/>
                                        </p:tgtEl>
                                        <p:attrNameLst>
                                          <p:attrName>style.visibility</p:attrName>
                                        </p:attrNameLst>
                                      </p:cBhvr>
                                      <p:to>
                                        <p:strVal val="visible"/>
                                      </p:to>
                                    </p:set>
                                    <p:animEffect transition="in" filter="wipe(up)">
                                      <p:cBhvr>
                                        <p:cTn id="235" dur="500"/>
                                        <p:tgtEl>
                                          <p:spTgt spid="72"/>
                                        </p:tgtEl>
                                      </p:cBhvr>
                                    </p:animEffect>
                                  </p:childTnLst>
                                </p:cTn>
                              </p:par>
                            </p:childTnLst>
                          </p:cTn>
                        </p:par>
                      </p:childTnLst>
                    </p:cTn>
                  </p:par>
                  <p:par>
                    <p:cTn id="236" fill="hold">
                      <p:stCondLst>
                        <p:cond delay="indefinite"/>
                      </p:stCondLst>
                      <p:childTnLst>
                        <p:par>
                          <p:cTn id="237" fill="hold">
                            <p:stCondLst>
                              <p:cond delay="0"/>
                            </p:stCondLst>
                            <p:childTnLst>
                              <p:par>
                                <p:cTn id="238" presetID="10" presetClass="entr" presetSubtype="0" fill="hold" nodeType="clickEffect">
                                  <p:stCondLst>
                                    <p:cond delay="0"/>
                                  </p:stCondLst>
                                  <p:childTnLst>
                                    <p:set>
                                      <p:cBhvr>
                                        <p:cTn id="239" dur="1" fill="hold">
                                          <p:stCondLst>
                                            <p:cond delay="0"/>
                                          </p:stCondLst>
                                        </p:cTn>
                                        <p:tgtEl>
                                          <p:spTgt spid="73"/>
                                        </p:tgtEl>
                                        <p:attrNameLst>
                                          <p:attrName>style.visibility</p:attrName>
                                        </p:attrNameLst>
                                      </p:cBhvr>
                                      <p:to>
                                        <p:strVal val="visible"/>
                                      </p:to>
                                    </p:set>
                                    <p:animEffect transition="in" filter="fade">
                                      <p:cBhvr>
                                        <p:cTn id="240" dur="500"/>
                                        <p:tgtEl>
                                          <p:spTgt spid="73"/>
                                        </p:tgtEl>
                                      </p:cBhvr>
                                    </p:animEffect>
                                  </p:childTnLst>
                                </p:cTn>
                              </p:par>
                            </p:childTnLst>
                          </p:cTn>
                        </p:par>
                      </p:childTnLst>
                    </p:cTn>
                  </p:par>
                  <p:par>
                    <p:cTn id="241" fill="hold">
                      <p:stCondLst>
                        <p:cond delay="indefinite"/>
                      </p:stCondLst>
                      <p:childTnLst>
                        <p:par>
                          <p:cTn id="242" fill="hold">
                            <p:stCondLst>
                              <p:cond delay="0"/>
                            </p:stCondLst>
                            <p:childTnLst>
                              <p:par>
                                <p:cTn id="243" presetID="10" presetClass="exit" presetSubtype="0" fill="hold" nodeType="clickEffect">
                                  <p:stCondLst>
                                    <p:cond delay="0"/>
                                  </p:stCondLst>
                                  <p:childTnLst>
                                    <p:animEffect transition="out" filter="fade">
                                      <p:cBhvr>
                                        <p:cTn id="244" dur="500"/>
                                        <p:tgtEl>
                                          <p:spTgt spid="73"/>
                                        </p:tgtEl>
                                      </p:cBhvr>
                                    </p:animEffect>
                                    <p:set>
                                      <p:cBhvr>
                                        <p:cTn id="245" dur="1" fill="hold">
                                          <p:stCondLst>
                                            <p:cond delay="499"/>
                                          </p:stCondLst>
                                        </p:cTn>
                                        <p:tgtEl>
                                          <p:spTgt spid="73"/>
                                        </p:tgtEl>
                                        <p:attrNameLst>
                                          <p:attrName>style.visibility</p:attrName>
                                        </p:attrNameLst>
                                      </p:cBhvr>
                                      <p:to>
                                        <p:strVal val="hidden"/>
                                      </p:to>
                                    </p:set>
                                  </p:childTnLst>
                                </p:cTn>
                              </p:par>
                            </p:childTnLst>
                          </p:cTn>
                        </p:par>
                        <p:par>
                          <p:cTn id="246" fill="hold">
                            <p:stCondLst>
                              <p:cond delay="500"/>
                            </p:stCondLst>
                            <p:childTnLst>
                              <p:par>
                                <p:cTn id="247" presetID="10" presetClass="entr" presetSubtype="0" fill="hold" nodeType="afterEffect">
                                  <p:stCondLst>
                                    <p:cond delay="0"/>
                                  </p:stCondLst>
                                  <p:childTnLst>
                                    <p:set>
                                      <p:cBhvr>
                                        <p:cTn id="248" dur="1" fill="hold">
                                          <p:stCondLst>
                                            <p:cond delay="0"/>
                                          </p:stCondLst>
                                        </p:cTn>
                                        <p:tgtEl>
                                          <p:spTgt spid="76"/>
                                        </p:tgtEl>
                                        <p:attrNameLst>
                                          <p:attrName>style.visibility</p:attrName>
                                        </p:attrNameLst>
                                      </p:cBhvr>
                                      <p:to>
                                        <p:strVal val="visible"/>
                                      </p:to>
                                    </p:set>
                                    <p:animEffect transition="in" filter="fade">
                                      <p:cBhvr>
                                        <p:cTn id="249" dur="500"/>
                                        <p:tgtEl>
                                          <p:spTgt spid="76"/>
                                        </p:tgtEl>
                                      </p:cBhvr>
                                    </p:animEffect>
                                  </p:childTnLst>
                                </p:cTn>
                              </p:par>
                            </p:childTnLst>
                          </p:cTn>
                        </p:par>
                      </p:childTnLst>
                    </p:cTn>
                  </p:par>
                  <p:par>
                    <p:cTn id="250" fill="hold">
                      <p:stCondLst>
                        <p:cond delay="indefinite"/>
                      </p:stCondLst>
                      <p:childTnLst>
                        <p:par>
                          <p:cTn id="251" fill="hold">
                            <p:stCondLst>
                              <p:cond delay="0"/>
                            </p:stCondLst>
                            <p:childTnLst>
                              <p:par>
                                <p:cTn id="252" presetID="10" presetClass="exit" presetSubtype="0" fill="hold" nodeType="clickEffect">
                                  <p:stCondLst>
                                    <p:cond delay="0"/>
                                  </p:stCondLst>
                                  <p:childTnLst>
                                    <p:animEffect transition="out" filter="fade">
                                      <p:cBhvr>
                                        <p:cTn id="253" dur="500"/>
                                        <p:tgtEl>
                                          <p:spTgt spid="76"/>
                                        </p:tgtEl>
                                      </p:cBhvr>
                                    </p:animEffect>
                                    <p:set>
                                      <p:cBhvr>
                                        <p:cTn id="254" dur="1" fill="hold">
                                          <p:stCondLst>
                                            <p:cond delay="499"/>
                                          </p:stCondLst>
                                        </p:cTn>
                                        <p:tgtEl>
                                          <p:spTgt spid="76"/>
                                        </p:tgtEl>
                                        <p:attrNameLst>
                                          <p:attrName>style.visibility</p:attrName>
                                        </p:attrNameLst>
                                      </p:cBhvr>
                                      <p:to>
                                        <p:strVal val="hidden"/>
                                      </p:to>
                                    </p:set>
                                  </p:childTnLst>
                                </p:cTn>
                              </p:par>
                            </p:childTnLst>
                          </p:cTn>
                        </p:par>
                      </p:childTnLst>
                    </p:cTn>
                  </p:par>
                  <p:par>
                    <p:cTn id="255" fill="hold">
                      <p:stCondLst>
                        <p:cond delay="indefinite"/>
                      </p:stCondLst>
                      <p:childTnLst>
                        <p:par>
                          <p:cTn id="256" fill="hold">
                            <p:stCondLst>
                              <p:cond delay="0"/>
                            </p:stCondLst>
                            <p:childTnLst>
                              <p:par>
                                <p:cTn id="257" presetID="10" presetClass="entr" presetSubtype="0" fill="hold" nodeType="clickEffect">
                                  <p:stCondLst>
                                    <p:cond delay="0"/>
                                  </p:stCondLst>
                                  <p:childTnLst>
                                    <p:set>
                                      <p:cBhvr>
                                        <p:cTn id="258" dur="1" fill="hold">
                                          <p:stCondLst>
                                            <p:cond delay="0"/>
                                          </p:stCondLst>
                                        </p:cTn>
                                        <p:tgtEl>
                                          <p:spTgt spid="79"/>
                                        </p:tgtEl>
                                        <p:attrNameLst>
                                          <p:attrName>style.visibility</p:attrName>
                                        </p:attrNameLst>
                                      </p:cBhvr>
                                      <p:to>
                                        <p:strVal val="visible"/>
                                      </p:to>
                                    </p:set>
                                    <p:animEffect transition="in" filter="fade">
                                      <p:cBhvr>
                                        <p:cTn id="259" dur="500"/>
                                        <p:tgtEl>
                                          <p:spTgt spid="79"/>
                                        </p:tgtEl>
                                      </p:cBhvr>
                                    </p:animEffect>
                                  </p:childTnLst>
                                </p:cTn>
                              </p:par>
                            </p:childTnLst>
                          </p:cTn>
                        </p:par>
                      </p:childTnLst>
                    </p:cTn>
                  </p:par>
                  <p:par>
                    <p:cTn id="260" fill="hold">
                      <p:stCondLst>
                        <p:cond delay="indefinite"/>
                      </p:stCondLst>
                      <p:childTnLst>
                        <p:par>
                          <p:cTn id="261" fill="hold">
                            <p:stCondLst>
                              <p:cond delay="0"/>
                            </p:stCondLst>
                            <p:childTnLst>
                              <p:par>
                                <p:cTn id="262" presetID="10" presetClass="exit" presetSubtype="0" fill="hold" grpId="1" nodeType="clickEffect">
                                  <p:stCondLst>
                                    <p:cond delay="0"/>
                                  </p:stCondLst>
                                  <p:childTnLst>
                                    <p:animEffect transition="out" filter="fade">
                                      <p:cBhvr>
                                        <p:cTn id="263" dur="500"/>
                                        <p:tgtEl>
                                          <p:spTgt spid="9"/>
                                        </p:tgtEl>
                                      </p:cBhvr>
                                    </p:animEffect>
                                    <p:set>
                                      <p:cBhvr>
                                        <p:cTn id="264" dur="1" fill="hold">
                                          <p:stCondLst>
                                            <p:cond delay="499"/>
                                          </p:stCondLst>
                                        </p:cTn>
                                        <p:tgtEl>
                                          <p:spTgt spid="9"/>
                                        </p:tgtEl>
                                        <p:attrNameLst>
                                          <p:attrName>style.visibility</p:attrName>
                                        </p:attrNameLst>
                                      </p:cBhvr>
                                      <p:to>
                                        <p:strVal val="hidden"/>
                                      </p:to>
                                    </p:set>
                                  </p:childTnLst>
                                </p:cTn>
                              </p:par>
                              <p:par>
                                <p:cTn id="265" presetID="10" presetClass="exit" presetSubtype="0" fill="hold" grpId="1" nodeType="withEffect">
                                  <p:stCondLst>
                                    <p:cond delay="0"/>
                                  </p:stCondLst>
                                  <p:childTnLst>
                                    <p:animEffect transition="out" filter="fade">
                                      <p:cBhvr>
                                        <p:cTn id="266" dur="500"/>
                                        <p:tgtEl>
                                          <p:spTgt spid="11"/>
                                        </p:tgtEl>
                                      </p:cBhvr>
                                    </p:animEffect>
                                    <p:set>
                                      <p:cBhvr>
                                        <p:cTn id="267" dur="1" fill="hold">
                                          <p:stCondLst>
                                            <p:cond delay="499"/>
                                          </p:stCondLst>
                                        </p:cTn>
                                        <p:tgtEl>
                                          <p:spTgt spid="11"/>
                                        </p:tgtEl>
                                        <p:attrNameLst>
                                          <p:attrName>style.visibility</p:attrName>
                                        </p:attrNameLst>
                                      </p:cBhvr>
                                      <p:to>
                                        <p:strVal val="hidden"/>
                                      </p:to>
                                    </p:set>
                                  </p:childTnLst>
                                </p:cTn>
                              </p:par>
                            </p:childTnLst>
                          </p:cTn>
                        </p:par>
                        <p:par>
                          <p:cTn id="268" fill="hold">
                            <p:stCondLst>
                              <p:cond delay="500"/>
                            </p:stCondLst>
                            <p:childTnLst>
                              <p:par>
                                <p:cTn id="269" presetID="22" presetClass="entr" presetSubtype="8" fill="hold" grpId="0" nodeType="afterEffect">
                                  <p:stCondLst>
                                    <p:cond delay="0"/>
                                  </p:stCondLst>
                                  <p:childTnLst>
                                    <p:set>
                                      <p:cBhvr>
                                        <p:cTn id="270" dur="1" fill="hold">
                                          <p:stCondLst>
                                            <p:cond delay="0"/>
                                          </p:stCondLst>
                                        </p:cTn>
                                        <p:tgtEl>
                                          <p:spTgt spid="107"/>
                                        </p:tgtEl>
                                        <p:attrNameLst>
                                          <p:attrName>style.visibility</p:attrName>
                                        </p:attrNameLst>
                                      </p:cBhvr>
                                      <p:to>
                                        <p:strVal val="visible"/>
                                      </p:to>
                                    </p:set>
                                    <p:animEffect transition="in" filter="wipe(left)">
                                      <p:cBhvr>
                                        <p:cTn id="271" dur="500"/>
                                        <p:tgtEl>
                                          <p:spTgt spid="107"/>
                                        </p:tgtEl>
                                      </p:cBhvr>
                                    </p:animEffect>
                                  </p:childTnLst>
                                </p:cTn>
                              </p:par>
                            </p:childTnLst>
                          </p:cTn>
                        </p:par>
                        <p:par>
                          <p:cTn id="272" fill="hold">
                            <p:stCondLst>
                              <p:cond delay="1000"/>
                            </p:stCondLst>
                            <p:childTnLst>
                              <p:par>
                                <p:cTn id="273" presetID="22" presetClass="entr" presetSubtype="8" fill="hold" grpId="0" nodeType="afterEffect">
                                  <p:stCondLst>
                                    <p:cond delay="0"/>
                                  </p:stCondLst>
                                  <p:childTnLst>
                                    <p:set>
                                      <p:cBhvr>
                                        <p:cTn id="274" dur="1" fill="hold">
                                          <p:stCondLst>
                                            <p:cond delay="0"/>
                                          </p:stCondLst>
                                        </p:cTn>
                                        <p:tgtEl>
                                          <p:spTgt spid="108"/>
                                        </p:tgtEl>
                                        <p:attrNameLst>
                                          <p:attrName>style.visibility</p:attrName>
                                        </p:attrNameLst>
                                      </p:cBhvr>
                                      <p:to>
                                        <p:strVal val="visible"/>
                                      </p:to>
                                    </p:set>
                                    <p:animEffect transition="in" filter="wipe(left)">
                                      <p:cBhvr>
                                        <p:cTn id="275" dur="500"/>
                                        <p:tgtEl>
                                          <p:spTgt spid="108"/>
                                        </p:tgtEl>
                                      </p:cBhvr>
                                    </p:animEffect>
                                  </p:childTnLst>
                                </p:cTn>
                              </p:par>
                            </p:childTnLst>
                          </p:cTn>
                        </p:par>
                      </p:childTnLst>
                    </p:cTn>
                  </p:par>
                  <p:par>
                    <p:cTn id="276" fill="hold">
                      <p:stCondLst>
                        <p:cond delay="indefinite"/>
                      </p:stCondLst>
                      <p:childTnLst>
                        <p:par>
                          <p:cTn id="277" fill="hold">
                            <p:stCondLst>
                              <p:cond delay="0"/>
                            </p:stCondLst>
                            <p:childTnLst>
                              <p:par>
                                <p:cTn id="278" presetID="10" presetClass="exit" presetSubtype="0" fill="hold" nodeType="clickEffect">
                                  <p:stCondLst>
                                    <p:cond delay="0"/>
                                  </p:stCondLst>
                                  <p:childTnLst>
                                    <p:animEffect transition="out" filter="fade">
                                      <p:cBhvr>
                                        <p:cTn id="279" dur="500"/>
                                        <p:tgtEl>
                                          <p:spTgt spid="79"/>
                                        </p:tgtEl>
                                      </p:cBhvr>
                                    </p:animEffect>
                                    <p:set>
                                      <p:cBhvr>
                                        <p:cTn id="280" dur="1" fill="hold">
                                          <p:stCondLst>
                                            <p:cond delay="499"/>
                                          </p:stCondLst>
                                        </p:cTn>
                                        <p:tgtEl>
                                          <p:spTgt spid="79"/>
                                        </p:tgtEl>
                                        <p:attrNameLst>
                                          <p:attrName>style.visibility</p:attrName>
                                        </p:attrNameLst>
                                      </p:cBhvr>
                                      <p:to>
                                        <p:strVal val="hidden"/>
                                      </p:to>
                                    </p:set>
                                  </p:childTnLst>
                                </p:cTn>
                              </p:par>
                              <p:par>
                                <p:cTn id="281" presetID="10" presetClass="exit" presetSubtype="0" fill="hold" grpId="1" nodeType="withEffect">
                                  <p:stCondLst>
                                    <p:cond delay="0"/>
                                  </p:stCondLst>
                                  <p:childTnLst>
                                    <p:animEffect transition="out" filter="fade">
                                      <p:cBhvr>
                                        <p:cTn id="282" dur="500"/>
                                        <p:tgtEl>
                                          <p:spTgt spid="72"/>
                                        </p:tgtEl>
                                      </p:cBhvr>
                                    </p:animEffect>
                                    <p:set>
                                      <p:cBhvr>
                                        <p:cTn id="283" dur="1" fill="hold">
                                          <p:stCondLst>
                                            <p:cond delay="499"/>
                                          </p:stCondLst>
                                        </p:cTn>
                                        <p:tgtEl>
                                          <p:spTgt spid="72"/>
                                        </p:tgtEl>
                                        <p:attrNameLst>
                                          <p:attrName>style.visibility</p:attrName>
                                        </p:attrNameLst>
                                      </p:cBhvr>
                                      <p:to>
                                        <p:strVal val="hidden"/>
                                      </p:to>
                                    </p:set>
                                  </p:childTnLst>
                                </p:cTn>
                              </p:par>
                              <p:par>
                                <p:cTn id="284" presetID="10" presetClass="exit" presetSubtype="0" fill="hold" grpId="1" nodeType="withEffect">
                                  <p:stCondLst>
                                    <p:cond delay="0"/>
                                  </p:stCondLst>
                                  <p:childTnLst>
                                    <p:animEffect transition="out" filter="fade">
                                      <p:cBhvr>
                                        <p:cTn id="285" dur="500"/>
                                        <p:tgtEl>
                                          <p:spTgt spid="70"/>
                                        </p:tgtEl>
                                      </p:cBhvr>
                                    </p:animEffect>
                                    <p:set>
                                      <p:cBhvr>
                                        <p:cTn id="286" dur="1" fill="hold">
                                          <p:stCondLst>
                                            <p:cond delay="499"/>
                                          </p:stCondLst>
                                        </p:cTn>
                                        <p:tgtEl>
                                          <p:spTgt spid="70"/>
                                        </p:tgtEl>
                                        <p:attrNameLst>
                                          <p:attrName>style.visibility</p:attrName>
                                        </p:attrNameLst>
                                      </p:cBhvr>
                                      <p:to>
                                        <p:strVal val="hidden"/>
                                      </p:to>
                                    </p:set>
                                  </p:childTnLst>
                                </p:cTn>
                              </p:par>
                            </p:childTnLst>
                          </p:cTn>
                        </p:par>
                        <p:par>
                          <p:cTn id="287" fill="hold">
                            <p:stCondLst>
                              <p:cond delay="500"/>
                            </p:stCondLst>
                            <p:childTnLst>
                              <p:par>
                                <p:cTn id="288" presetID="22" presetClass="entr" presetSubtype="8" fill="hold" grpId="0" nodeType="afterEffect">
                                  <p:stCondLst>
                                    <p:cond delay="0"/>
                                  </p:stCondLst>
                                  <p:childTnLst>
                                    <p:set>
                                      <p:cBhvr>
                                        <p:cTn id="289" dur="1" fill="hold">
                                          <p:stCondLst>
                                            <p:cond delay="0"/>
                                          </p:stCondLst>
                                        </p:cTn>
                                        <p:tgtEl>
                                          <p:spTgt spid="86"/>
                                        </p:tgtEl>
                                        <p:attrNameLst>
                                          <p:attrName>style.visibility</p:attrName>
                                        </p:attrNameLst>
                                      </p:cBhvr>
                                      <p:to>
                                        <p:strVal val="visible"/>
                                      </p:to>
                                    </p:set>
                                    <p:animEffect transition="in" filter="wipe(left)">
                                      <p:cBhvr>
                                        <p:cTn id="290" dur="500"/>
                                        <p:tgtEl>
                                          <p:spTgt spid="86"/>
                                        </p:tgtEl>
                                      </p:cBhvr>
                                    </p:animEffect>
                                  </p:childTnLst>
                                </p:cTn>
                              </p:par>
                            </p:childTnLst>
                          </p:cTn>
                        </p:par>
                      </p:childTnLst>
                    </p:cTn>
                  </p:par>
                  <p:par>
                    <p:cTn id="291" fill="hold">
                      <p:stCondLst>
                        <p:cond delay="indefinite"/>
                      </p:stCondLst>
                      <p:childTnLst>
                        <p:par>
                          <p:cTn id="292" fill="hold">
                            <p:stCondLst>
                              <p:cond delay="0"/>
                            </p:stCondLst>
                            <p:childTnLst>
                              <p:par>
                                <p:cTn id="293" presetID="22" presetClass="entr" presetSubtype="8" fill="hold" nodeType="clickEffect">
                                  <p:stCondLst>
                                    <p:cond delay="0"/>
                                  </p:stCondLst>
                                  <p:childTnLst>
                                    <p:set>
                                      <p:cBhvr>
                                        <p:cTn id="294" dur="1" fill="hold">
                                          <p:stCondLst>
                                            <p:cond delay="0"/>
                                          </p:stCondLst>
                                        </p:cTn>
                                        <p:tgtEl>
                                          <p:spTgt spid="92"/>
                                        </p:tgtEl>
                                        <p:attrNameLst>
                                          <p:attrName>style.visibility</p:attrName>
                                        </p:attrNameLst>
                                      </p:cBhvr>
                                      <p:to>
                                        <p:strVal val="visible"/>
                                      </p:to>
                                    </p:set>
                                    <p:animEffect transition="in" filter="wipe(left)">
                                      <p:cBhvr>
                                        <p:cTn id="295" dur="500"/>
                                        <p:tgtEl>
                                          <p:spTgt spid="92"/>
                                        </p:tgtEl>
                                      </p:cBhvr>
                                    </p:animEffect>
                                  </p:childTnLst>
                                </p:cTn>
                              </p:par>
                            </p:childTnLst>
                          </p:cTn>
                        </p:par>
                      </p:childTnLst>
                    </p:cTn>
                  </p:par>
                  <p:par>
                    <p:cTn id="296" fill="hold">
                      <p:stCondLst>
                        <p:cond delay="indefinite"/>
                      </p:stCondLst>
                      <p:childTnLst>
                        <p:par>
                          <p:cTn id="297" fill="hold">
                            <p:stCondLst>
                              <p:cond delay="0"/>
                            </p:stCondLst>
                            <p:childTnLst>
                              <p:par>
                                <p:cTn id="298" presetID="22" presetClass="entr" presetSubtype="8" fill="hold" nodeType="clickEffect">
                                  <p:stCondLst>
                                    <p:cond delay="0"/>
                                  </p:stCondLst>
                                  <p:childTnLst>
                                    <p:set>
                                      <p:cBhvr>
                                        <p:cTn id="299" dur="1" fill="hold">
                                          <p:stCondLst>
                                            <p:cond delay="0"/>
                                          </p:stCondLst>
                                        </p:cTn>
                                        <p:tgtEl>
                                          <p:spTgt spid="104"/>
                                        </p:tgtEl>
                                        <p:attrNameLst>
                                          <p:attrName>style.visibility</p:attrName>
                                        </p:attrNameLst>
                                      </p:cBhvr>
                                      <p:to>
                                        <p:strVal val="visible"/>
                                      </p:to>
                                    </p:set>
                                    <p:animEffect transition="in" filter="wipe(left)">
                                      <p:cBhvr>
                                        <p:cTn id="300" dur="500"/>
                                        <p:tgtEl>
                                          <p:spTgt spid="104"/>
                                        </p:tgtEl>
                                      </p:cBhvr>
                                    </p:animEffect>
                                  </p:childTnLst>
                                </p:cTn>
                              </p:par>
                            </p:childTnLst>
                          </p:cTn>
                        </p:par>
                      </p:childTnLst>
                    </p:cTn>
                  </p:par>
                  <p:par>
                    <p:cTn id="301" fill="hold">
                      <p:stCondLst>
                        <p:cond delay="indefinite"/>
                      </p:stCondLst>
                      <p:childTnLst>
                        <p:par>
                          <p:cTn id="302" fill="hold">
                            <p:stCondLst>
                              <p:cond delay="0"/>
                            </p:stCondLst>
                            <p:childTnLst>
                              <p:par>
                                <p:cTn id="303" presetID="10" presetClass="entr" presetSubtype="0" fill="hold" grpId="0" nodeType="clickEffect">
                                  <p:stCondLst>
                                    <p:cond delay="0"/>
                                  </p:stCondLst>
                                  <p:childTnLst>
                                    <p:set>
                                      <p:cBhvr>
                                        <p:cTn id="304" dur="1" fill="hold">
                                          <p:stCondLst>
                                            <p:cond delay="0"/>
                                          </p:stCondLst>
                                        </p:cTn>
                                        <p:tgtEl>
                                          <p:spTgt spid="82"/>
                                        </p:tgtEl>
                                        <p:attrNameLst>
                                          <p:attrName>style.visibility</p:attrName>
                                        </p:attrNameLst>
                                      </p:cBhvr>
                                      <p:to>
                                        <p:strVal val="visible"/>
                                      </p:to>
                                    </p:set>
                                    <p:animEffect transition="in" filter="fade">
                                      <p:cBhvr>
                                        <p:cTn id="305" dur="500"/>
                                        <p:tgtEl>
                                          <p:spTgt spid="82"/>
                                        </p:tgtEl>
                                      </p:cBhvr>
                                    </p:animEffect>
                                  </p:childTnLst>
                                </p:cTn>
                              </p:par>
                            </p:childTnLst>
                          </p:cTn>
                        </p:par>
                      </p:childTnLst>
                    </p:cTn>
                  </p:par>
                  <p:par>
                    <p:cTn id="306" fill="hold">
                      <p:stCondLst>
                        <p:cond delay="indefinite"/>
                      </p:stCondLst>
                      <p:childTnLst>
                        <p:par>
                          <p:cTn id="307" fill="hold">
                            <p:stCondLst>
                              <p:cond delay="0"/>
                            </p:stCondLst>
                            <p:childTnLst>
                              <p:par>
                                <p:cTn id="308" presetID="10" presetClass="exit" presetSubtype="0" fill="hold" grpId="1" nodeType="clickEffect">
                                  <p:stCondLst>
                                    <p:cond delay="0"/>
                                  </p:stCondLst>
                                  <p:childTnLst>
                                    <p:animEffect transition="out" filter="fade">
                                      <p:cBhvr>
                                        <p:cTn id="309" dur="500"/>
                                        <p:tgtEl>
                                          <p:spTgt spid="82"/>
                                        </p:tgtEl>
                                      </p:cBhvr>
                                    </p:animEffect>
                                    <p:set>
                                      <p:cBhvr>
                                        <p:cTn id="310" dur="1" fill="hold">
                                          <p:stCondLst>
                                            <p:cond delay="499"/>
                                          </p:stCondLst>
                                        </p:cTn>
                                        <p:tgtEl>
                                          <p:spTgt spid="82"/>
                                        </p:tgtEl>
                                        <p:attrNameLst>
                                          <p:attrName>style.visibility</p:attrName>
                                        </p:attrNameLst>
                                      </p:cBhvr>
                                      <p:to>
                                        <p:strVal val="hidden"/>
                                      </p:to>
                                    </p:set>
                                  </p:childTnLst>
                                </p:cTn>
                              </p:par>
                              <p:par>
                                <p:cTn id="311" presetID="10" presetClass="exit" presetSubtype="0" fill="hold" grpId="1" nodeType="withEffect">
                                  <p:stCondLst>
                                    <p:cond delay="0"/>
                                  </p:stCondLst>
                                  <p:childTnLst>
                                    <p:animEffect transition="out" filter="fade">
                                      <p:cBhvr>
                                        <p:cTn id="312" dur="500"/>
                                        <p:tgtEl>
                                          <p:spTgt spid="86"/>
                                        </p:tgtEl>
                                      </p:cBhvr>
                                    </p:animEffect>
                                    <p:set>
                                      <p:cBhvr>
                                        <p:cTn id="313" dur="1" fill="hold">
                                          <p:stCondLst>
                                            <p:cond delay="499"/>
                                          </p:stCondLst>
                                        </p:cTn>
                                        <p:tgtEl>
                                          <p:spTgt spid="86"/>
                                        </p:tgtEl>
                                        <p:attrNameLst>
                                          <p:attrName>style.visibility</p:attrName>
                                        </p:attrNameLst>
                                      </p:cBhvr>
                                      <p:to>
                                        <p:strVal val="hidden"/>
                                      </p:to>
                                    </p:set>
                                  </p:childTnLst>
                                </p:cTn>
                              </p:par>
                              <p:par>
                                <p:cTn id="314" presetID="10" presetClass="exit" presetSubtype="0" fill="hold" nodeType="withEffect">
                                  <p:stCondLst>
                                    <p:cond delay="0"/>
                                  </p:stCondLst>
                                  <p:childTnLst>
                                    <p:animEffect transition="out" filter="fade">
                                      <p:cBhvr>
                                        <p:cTn id="315" dur="500"/>
                                        <p:tgtEl>
                                          <p:spTgt spid="104"/>
                                        </p:tgtEl>
                                      </p:cBhvr>
                                    </p:animEffect>
                                    <p:set>
                                      <p:cBhvr>
                                        <p:cTn id="316" dur="1" fill="hold">
                                          <p:stCondLst>
                                            <p:cond delay="499"/>
                                          </p:stCondLst>
                                        </p:cTn>
                                        <p:tgtEl>
                                          <p:spTgt spid="104"/>
                                        </p:tgtEl>
                                        <p:attrNameLst>
                                          <p:attrName>style.visibility</p:attrName>
                                        </p:attrNameLst>
                                      </p:cBhvr>
                                      <p:to>
                                        <p:strVal val="hidden"/>
                                      </p:to>
                                    </p:set>
                                  </p:childTnLst>
                                </p:cTn>
                              </p:par>
                              <p:par>
                                <p:cTn id="317" presetID="10" presetClass="exit" presetSubtype="0" fill="hold" nodeType="withEffect">
                                  <p:stCondLst>
                                    <p:cond delay="0"/>
                                  </p:stCondLst>
                                  <p:childTnLst>
                                    <p:animEffect transition="out" filter="fade">
                                      <p:cBhvr>
                                        <p:cTn id="318" dur="500"/>
                                        <p:tgtEl>
                                          <p:spTgt spid="92"/>
                                        </p:tgtEl>
                                      </p:cBhvr>
                                    </p:animEffect>
                                    <p:set>
                                      <p:cBhvr>
                                        <p:cTn id="319" dur="1" fill="hold">
                                          <p:stCondLst>
                                            <p:cond delay="499"/>
                                          </p:stCondLst>
                                        </p:cTn>
                                        <p:tgtEl>
                                          <p:spTgt spid="92"/>
                                        </p:tgtEl>
                                        <p:attrNameLst>
                                          <p:attrName>style.visibility</p:attrName>
                                        </p:attrNameLst>
                                      </p:cBhvr>
                                      <p:to>
                                        <p:strVal val="hidden"/>
                                      </p:to>
                                    </p:set>
                                  </p:childTnLst>
                                </p:cTn>
                              </p:par>
                              <p:par>
                                <p:cTn id="320" presetID="10" presetClass="exit" presetSubtype="0" fill="hold" grpId="1" nodeType="withEffect">
                                  <p:stCondLst>
                                    <p:cond delay="0"/>
                                  </p:stCondLst>
                                  <p:childTnLst>
                                    <p:animEffect transition="out" filter="fade">
                                      <p:cBhvr>
                                        <p:cTn id="321" dur="500"/>
                                        <p:tgtEl>
                                          <p:spTgt spid="13"/>
                                        </p:tgtEl>
                                      </p:cBhvr>
                                    </p:animEffect>
                                    <p:set>
                                      <p:cBhvr>
                                        <p:cTn id="322" dur="1" fill="hold">
                                          <p:stCondLst>
                                            <p:cond delay="499"/>
                                          </p:stCondLst>
                                        </p:cTn>
                                        <p:tgtEl>
                                          <p:spTgt spid="13"/>
                                        </p:tgtEl>
                                        <p:attrNameLst>
                                          <p:attrName>style.visibility</p:attrName>
                                        </p:attrNameLst>
                                      </p:cBhvr>
                                      <p:to>
                                        <p:strVal val="hidden"/>
                                      </p:to>
                                    </p:set>
                                  </p:childTnLst>
                                </p:cTn>
                              </p:par>
                              <p:par>
                                <p:cTn id="323" presetID="10" presetClass="exit" presetSubtype="0" fill="hold" grpId="1" nodeType="withEffect">
                                  <p:stCondLst>
                                    <p:cond delay="0"/>
                                  </p:stCondLst>
                                  <p:childTnLst>
                                    <p:animEffect transition="out" filter="fade">
                                      <p:cBhvr>
                                        <p:cTn id="324" dur="500"/>
                                        <p:tgtEl>
                                          <p:spTgt spid="15"/>
                                        </p:tgtEl>
                                      </p:cBhvr>
                                    </p:animEffect>
                                    <p:set>
                                      <p:cBhvr>
                                        <p:cTn id="325" dur="1" fill="hold">
                                          <p:stCondLst>
                                            <p:cond delay="499"/>
                                          </p:stCondLst>
                                        </p:cTn>
                                        <p:tgtEl>
                                          <p:spTgt spid="15"/>
                                        </p:tgtEl>
                                        <p:attrNameLst>
                                          <p:attrName>style.visibility</p:attrName>
                                        </p:attrNameLst>
                                      </p:cBhvr>
                                      <p:to>
                                        <p:strVal val="hidden"/>
                                      </p:to>
                                    </p:set>
                                  </p:childTnLst>
                                </p:cTn>
                              </p:par>
                            </p:childTnLst>
                          </p:cTn>
                        </p:par>
                        <p:par>
                          <p:cTn id="326" fill="hold">
                            <p:stCondLst>
                              <p:cond delay="500"/>
                            </p:stCondLst>
                            <p:childTnLst>
                              <p:par>
                                <p:cTn id="327" presetID="22" presetClass="entr" presetSubtype="8" fill="hold" grpId="0" nodeType="afterEffect">
                                  <p:stCondLst>
                                    <p:cond delay="0"/>
                                  </p:stCondLst>
                                  <p:childTnLst>
                                    <p:set>
                                      <p:cBhvr>
                                        <p:cTn id="328" dur="1" fill="hold">
                                          <p:stCondLst>
                                            <p:cond delay="0"/>
                                          </p:stCondLst>
                                        </p:cTn>
                                        <p:tgtEl>
                                          <p:spTgt spid="109"/>
                                        </p:tgtEl>
                                        <p:attrNameLst>
                                          <p:attrName>style.visibility</p:attrName>
                                        </p:attrNameLst>
                                      </p:cBhvr>
                                      <p:to>
                                        <p:strVal val="visible"/>
                                      </p:to>
                                    </p:set>
                                    <p:animEffect transition="in" filter="wipe(left)">
                                      <p:cBhvr>
                                        <p:cTn id="329" dur="500"/>
                                        <p:tgtEl>
                                          <p:spTgt spid="109"/>
                                        </p:tgtEl>
                                      </p:cBhvr>
                                    </p:animEffect>
                                  </p:childTnLst>
                                </p:cTn>
                              </p:par>
                            </p:childTnLst>
                          </p:cTn>
                        </p:par>
                        <p:par>
                          <p:cTn id="330" fill="hold">
                            <p:stCondLst>
                              <p:cond delay="1000"/>
                            </p:stCondLst>
                            <p:childTnLst>
                              <p:par>
                                <p:cTn id="331" presetID="22" presetClass="entr" presetSubtype="8" fill="hold" grpId="0" nodeType="afterEffect">
                                  <p:stCondLst>
                                    <p:cond delay="0"/>
                                  </p:stCondLst>
                                  <p:childTnLst>
                                    <p:set>
                                      <p:cBhvr>
                                        <p:cTn id="332" dur="1" fill="hold">
                                          <p:stCondLst>
                                            <p:cond delay="0"/>
                                          </p:stCondLst>
                                        </p:cTn>
                                        <p:tgtEl>
                                          <p:spTgt spid="110"/>
                                        </p:tgtEl>
                                        <p:attrNameLst>
                                          <p:attrName>style.visibility</p:attrName>
                                        </p:attrNameLst>
                                      </p:cBhvr>
                                      <p:to>
                                        <p:strVal val="visible"/>
                                      </p:to>
                                    </p:set>
                                    <p:animEffect transition="in" filter="wipe(left)">
                                      <p:cBhvr>
                                        <p:cTn id="333" dur="500"/>
                                        <p:tgtEl>
                                          <p:spTgt spid="110"/>
                                        </p:tgtEl>
                                      </p:cBhvr>
                                    </p:animEffect>
                                  </p:childTnLst>
                                </p:cTn>
                              </p:par>
                            </p:childTnLst>
                          </p:cTn>
                        </p:par>
                      </p:childTnLst>
                    </p:cTn>
                  </p:par>
                  <p:par>
                    <p:cTn id="334" fill="hold">
                      <p:stCondLst>
                        <p:cond delay="indefinite"/>
                      </p:stCondLst>
                      <p:childTnLst>
                        <p:par>
                          <p:cTn id="335" fill="hold">
                            <p:stCondLst>
                              <p:cond delay="0"/>
                            </p:stCondLst>
                            <p:childTnLst>
                              <p:par>
                                <p:cTn id="336" presetID="22" presetClass="entr" presetSubtype="8" fill="hold" grpId="0" nodeType="clickEffect">
                                  <p:stCondLst>
                                    <p:cond delay="0"/>
                                  </p:stCondLst>
                                  <p:childTnLst>
                                    <p:set>
                                      <p:cBhvr>
                                        <p:cTn id="337" dur="1" fill="hold">
                                          <p:stCondLst>
                                            <p:cond delay="0"/>
                                          </p:stCondLst>
                                        </p:cTn>
                                        <p:tgtEl>
                                          <p:spTgt spid="87"/>
                                        </p:tgtEl>
                                        <p:attrNameLst>
                                          <p:attrName>style.visibility</p:attrName>
                                        </p:attrNameLst>
                                      </p:cBhvr>
                                      <p:to>
                                        <p:strVal val="visible"/>
                                      </p:to>
                                    </p:set>
                                    <p:animEffect transition="in" filter="wipe(left)">
                                      <p:cBhvr>
                                        <p:cTn id="338" dur="500"/>
                                        <p:tgtEl>
                                          <p:spTgt spid="87"/>
                                        </p:tgtEl>
                                      </p:cBhvr>
                                    </p:animEffect>
                                  </p:childTnLst>
                                </p:cTn>
                              </p:par>
                            </p:childTnLst>
                          </p:cTn>
                        </p:par>
                      </p:childTnLst>
                    </p:cTn>
                  </p:par>
                  <p:par>
                    <p:cTn id="339" fill="hold">
                      <p:stCondLst>
                        <p:cond delay="indefinite"/>
                      </p:stCondLst>
                      <p:childTnLst>
                        <p:par>
                          <p:cTn id="340" fill="hold">
                            <p:stCondLst>
                              <p:cond delay="0"/>
                            </p:stCondLst>
                            <p:childTnLst>
                              <p:par>
                                <p:cTn id="341" presetID="22" presetClass="entr" presetSubtype="8" fill="hold" nodeType="clickEffect">
                                  <p:stCondLst>
                                    <p:cond delay="0"/>
                                  </p:stCondLst>
                                  <p:childTnLst>
                                    <p:set>
                                      <p:cBhvr>
                                        <p:cTn id="342" dur="1" fill="hold">
                                          <p:stCondLst>
                                            <p:cond delay="0"/>
                                          </p:stCondLst>
                                        </p:cTn>
                                        <p:tgtEl>
                                          <p:spTgt spid="111"/>
                                        </p:tgtEl>
                                        <p:attrNameLst>
                                          <p:attrName>style.visibility</p:attrName>
                                        </p:attrNameLst>
                                      </p:cBhvr>
                                      <p:to>
                                        <p:strVal val="visible"/>
                                      </p:to>
                                    </p:set>
                                    <p:animEffect transition="in" filter="wipe(left)">
                                      <p:cBhvr>
                                        <p:cTn id="343" dur="500"/>
                                        <p:tgtEl>
                                          <p:spTgt spid="111"/>
                                        </p:tgtEl>
                                      </p:cBhvr>
                                    </p:animEffect>
                                  </p:childTnLst>
                                </p:cTn>
                              </p:par>
                            </p:childTnLst>
                          </p:cTn>
                        </p:par>
                      </p:childTnLst>
                    </p:cTn>
                  </p:par>
                  <p:par>
                    <p:cTn id="344" fill="hold">
                      <p:stCondLst>
                        <p:cond delay="indefinite"/>
                      </p:stCondLst>
                      <p:childTnLst>
                        <p:par>
                          <p:cTn id="345" fill="hold">
                            <p:stCondLst>
                              <p:cond delay="0"/>
                            </p:stCondLst>
                            <p:childTnLst>
                              <p:par>
                                <p:cTn id="346" presetID="22" presetClass="entr" presetSubtype="8" fill="hold" nodeType="clickEffect">
                                  <p:stCondLst>
                                    <p:cond delay="0"/>
                                  </p:stCondLst>
                                  <p:childTnLst>
                                    <p:set>
                                      <p:cBhvr>
                                        <p:cTn id="347" dur="1" fill="hold">
                                          <p:stCondLst>
                                            <p:cond delay="0"/>
                                          </p:stCondLst>
                                        </p:cTn>
                                        <p:tgtEl>
                                          <p:spTgt spid="114"/>
                                        </p:tgtEl>
                                        <p:attrNameLst>
                                          <p:attrName>style.visibility</p:attrName>
                                        </p:attrNameLst>
                                      </p:cBhvr>
                                      <p:to>
                                        <p:strVal val="visible"/>
                                      </p:to>
                                    </p:set>
                                    <p:animEffect transition="in" filter="wipe(left)">
                                      <p:cBhvr>
                                        <p:cTn id="348" dur="500"/>
                                        <p:tgtEl>
                                          <p:spTgt spid="114"/>
                                        </p:tgtEl>
                                      </p:cBhvr>
                                    </p:animEffect>
                                  </p:childTnLst>
                                </p:cTn>
                              </p:par>
                            </p:childTnLst>
                          </p:cTn>
                        </p:par>
                      </p:childTnLst>
                    </p:cTn>
                  </p:par>
                  <p:par>
                    <p:cTn id="349" fill="hold">
                      <p:stCondLst>
                        <p:cond delay="indefinite"/>
                      </p:stCondLst>
                      <p:childTnLst>
                        <p:par>
                          <p:cTn id="350" fill="hold">
                            <p:stCondLst>
                              <p:cond delay="0"/>
                            </p:stCondLst>
                            <p:childTnLst>
                              <p:par>
                                <p:cTn id="351" presetID="10" presetClass="entr" presetSubtype="0" fill="hold" nodeType="clickEffect">
                                  <p:stCondLst>
                                    <p:cond delay="0"/>
                                  </p:stCondLst>
                                  <p:childTnLst>
                                    <p:set>
                                      <p:cBhvr>
                                        <p:cTn id="352" dur="1" fill="hold">
                                          <p:stCondLst>
                                            <p:cond delay="0"/>
                                          </p:stCondLst>
                                        </p:cTn>
                                        <p:tgtEl>
                                          <p:spTgt spid="83"/>
                                        </p:tgtEl>
                                        <p:attrNameLst>
                                          <p:attrName>style.visibility</p:attrName>
                                        </p:attrNameLst>
                                      </p:cBhvr>
                                      <p:to>
                                        <p:strVal val="visible"/>
                                      </p:to>
                                    </p:set>
                                    <p:animEffect transition="in" filter="fade">
                                      <p:cBhvr>
                                        <p:cTn id="353" dur="500"/>
                                        <p:tgtEl>
                                          <p:spTgt spid="83"/>
                                        </p:tgtEl>
                                      </p:cBhvr>
                                    </p:animEffect>
                                  </p:childTnLst>
                                </p:cTn>
                              </p:par>
                            </p:childTnLst>
                          </p:cTn>
                        </p:par>
                      </p:childTnLst>
                    </p:cTn>
                  </p:par>
                  <p:par>
                    <p:cTn id="354" fill="hold">
                      <p:stCondLst>
                        <p:cond delay="indefinite"/>
                      </p:stCondLst>
                      <p:childTnLst>
                        <p:par>
                          <p:cTn id="355" fill="hold">
                            <p:stCondLst>
                              <p:cond delay="0"/>
                            </p:stCondLst>
                            <p:childTnLst>
                              <p:par>
                                <p:cTn id="356" presetID="10" presetClass="exit" presetSubtype="0" fill="hold" nodeType="clickEffect">
                                  <p:stCondLst>
                                    <p:cond delay="0"/>
                                  </p:stCondLst>
                                  <p:childTnLst>
                                    <p:animEffect transition="out" filter="fade">
                                      <p:cBhvr>
                                        <p:cTn id="357" dur="500"/>
                                        <p:tgtEl>
                                          <p:spTgt spid="114"/>
                                        </p:tgtEl>
                                      </p:cBhvr>
                                    </p:animEffect>
                                    <p:set>
                                      <p:cBhvr>
                                        <p:cTn id="358" dur="1" fill="hold">
                                          <p:stCondLst>
                                            <p:cond delay="499"/>
                                          </p:stCondLst>
                                        </p:cTn>
                                        <p:tgtEl>
                                          <p:spTgt spid="114"/>
                                        </p:tgtEl>
                                        <p:attrNameLst>
                                          <p:attrName>style.visibility</p:attrName>
                                        </p:attrNameLst>
                                      </p:cBhvr>
                                      <p:to>
                                        <p:strVal val="hidden"/>
                                      </p:to>
                                    </p:set>
                                  </p:childTnLst>
                                </p:cTn>
                              </p:par>
                              <p:par>
                                <p:cTn id="359" presetID="10" presetClass="exit" presetSubtype="0" fill="hold" nodeType="withEffect">
                                  <p:stCondLst>
                                    <p:cond delay="0"/>
                                  </p:stCondLst>
                                  <p:childTnLst>
                                    <p:animEffect transition="out" filter="fade">
                                      <p:cBhvr>
                                        <p:cTn id="360" dur="500"/>
                                        <p:tgtEl>
                                          <p:spTgt spid="111"/>
                                        </p:tgtEl>
                                      </p:cBhvr>
                                    </p:animEffect>
                                    <p:set>
                                      <p:cBhvr>
                                        <p:cTn id="361" dur="1" fill="hold">
                                          <p:stCondLst>
                                            <p:cond delay="499"/>
                                          </p:stCondLst>
                                        </p:cTn>
                                        <p:tgtEl>
                                          <p:spTgt spid="111"/>
                                        </p:tgtEl>
                                        <p:attrNameLst>
                                          <p:attrName>style.visibility</p:attrName>
                                        </p:attrNameLst>
                                      </p:cBhvr>
                                      <p:to>
                                        <p:strVal val="hidden"/>
                                      </p:to>
                                    </p:set>
                                  </p:childTnLst>
                                </p:cTn>
                              </p:par>
                              <p:par>
                                <p:cTn id="362" presetID="10" presetClass="exit" presetSubtype="0" fill="hold" grpId="1" nodeType="withEffect">
                                  <p:stCondLst>
                                    <p:cond delay="0"/>
                                  </p:stCondLst>
                                  <p:childTnLst>
                                    <p:animEffect transition="out" filter="fade">
                                      <p:cBhvr>
                                        <p:cTn id="363" dur="500"/>
                                        <p:tgtEl>
                                          <p:spTgt spid="17"/>
                                        </p:tgtEl>
                                      </p:cBhvr>
                                    </p:animEffect>
                                    <p:set>
                                      <p:cBhvr>
                                        <p:cTn id="364" dur="1" fill="hold">
                                          <p:stCondLst>
                                            <p:cond delay="499"/>
                                          </p:stCondLst>
                                        </p:cTn>
                                        <p:tgtEl>
                                          <p:spTgt spid="17"/>
                                        </p:tgtEl>
                                        <p:attrNameLst>
                                          <p:attrName>style.visibility</p:attrName>
                                        </p:attrNameLst>
                                      </p:cBhvr>
                                      <p:to>
                                        <p:strVal val="hidden"/>
                                      </p:to>
                                    </p:set>
                                  </p:childTnLst>
                                </p:cTn>
                              </p:par>
                              <p:par>
                                <p:cTn id="365" presetID="10" presetClass="exit" presetSubtype="0" fill="hold" grpId="1" nodeType="withEffect">
                                  <p:stCondLst>
                                    <p:cond delay="0"/>
                                  </p:stCondLst>
                                  <p:childTnLst>
                                    <p:animEffect transition="out" filter="fade">
                                      <p:cBhvr>
                                        <p:cTn id="366" dur="500"/>
                                        <p:tgtEl>
                                          <p:spTgt spid="19"/>
                                        </p:tgtEl>
                                      </p:cBhvr>
                                    </p:animEffect>
                                    <p:set>
                                      <p:cBhvr>
                                        <p:cTn id="367" dur="1" fill="hold">
                                          <p:stCondLst>
                                            <p:cond delay="499"/>
                                          </p:stCondLst>
                                        </p:cTn>
                                        <p:tgtEl>
                                          <p:spTgt spid="19"/>
                                        </p:tgtEl>
                                        <p:attrNameLst>
                                          <p:attrName>style.visibility</p:attrName>
                                        </p:attrNameLst>
                                      </p:cBhvr>
                                      <p:to>
                                        <p:strVal val="hidden"/>
                                      </p:to>
                                    </p:set>
                                  </p:childTnLst>
                                </p:cTn>
                              </p:par>
                            </p:childTnLst>
                          </p:cTn>
                        </p:par>
                        <p:par>
                          <p:cTn id="368" fill="hold">
                            <p:stCondLst>
                              <p:cond delay="500"/>
                            </p:stCondLst>
                            <p:childTnLst>
                              <p:par>
                                <p:cTn id="369" presetID="22" presetClass="entr" presetSubtype="8" fill="hold" grpId="0" nodeType="afterEffect">
                                  <p:stCondLst>
                                    <p:cond delay="0"/>
                                  </p:stCondLst>
                                  <p:childTnLst>
                                    <p:set>
                                      <p:cBhvr>
                                        <p:cTn id="370" dur="1" fill="hold">
                                          <p:stCondLst>
                                            <p:cond delay="0"/>
                                          </p:stCondLst>
                                        </p:cTn>
                                        <p:tgtEl>
                                          <p:spTgt spid="117"/>
                                        </p:tgtEl>
                                        <p:attrNameLst>
                                          <p:attrName>style.visibility</p:attrName>
                                        </p:attrNameLst>
                                      </p:cBhvr>
                                      <p:to>
                                        <p:strVal val="visible"/>
                                      </p:to>
                                    </p:set>
                                    <p:animEffect transition="in" filter="wipe(left)">
                                      <p:cBhvr>
                                        <p:cTn id="371" dur="500"/>
                                        <p:tgtEl>
                                          <p:spTgt spid="117"/>
                                        </p:tgtEl>
                                      </p:cBhvr>
                                    </p:animEffect>
                                  </p:childTnLst>
                                </p:cTn>
                              </p:par>
                            </p:childTnLst>
                          </p:cTn>
                        </p:par>
                        <p:par>
                          <p:cTn id="372" fill="hold">
                            <p:stCondLst>
                              <p:cond delay="1000"/>
                            </p:stCondLst>
                            <p:childTnLst>
                              <p:par>
                                <p:cTn id="373" presetID="22" presetClass="entr" presetSubtype="8" fill="hold" grpId="0" nodeType="afterEffect">
                                  <p:stCondLst>
                                    <p:cond delay="0"/>
                                  </p:stCondLst>
                                  <p:childTnLst>
                                    <p:set>
                                      <p:cBhvr>
                                        <p:cTn id="374" dur="1" fill="hold">
                                          <p:stCondLst>
                                            <p:cond delay="0"/>
                                          </p:stCondLst>
                                        </p:cTn>
                                        <p:tgtEl>
                                          <p:spTgt spid="118"/>
                                        </p:tgtEl>
                                        <p:attrNameLst>
                                          <p:attrName>style.visibility</p:attrName>
                                        </p:attrNameLst>
                                      </p:cBhvr>
                                      <p:to>
                                        <p:strVal val="visible"/>
                                      </p:to>
                                    </p:set>
                                    <p:animEffect transition="in" filter="wipe(left)">
                                      <p:cBhvr>
                                        <p:cTn id="375" dur="500"/>
                                        <p:tgtEl>
                                          <p:spTgt spid="118"/>
                                        </p:tgtEl>
                                      </p:cBhvr>
                                    </p:animEffect>
                                  </p:childTnLst>
                                </p:cTn>
                              </p:par>
                            </p:childTnLst>
                          </p:cTn>
                        </p:par>
                      </p:childTnLst>
                    </p:cTn>
                  </p:par>
                  <p:par>
                    <p:cTn id="376" fill="hold">
                      <p:stCondLst>
                        <p:cond delay="indefinite"/>
                      </p:stCondLst>
                      <p:childTnLst>
                        <p:par>
                          <p:cTn id="377" fill="hold">
                            <p:stCondLst>
                              <p:cond delay="0"/>
                            </p:stCondLst>
                            <p:childTnLst>
                              <p:par>
                                <p:cTn id="378" presetID="10" presetClass="exit" presetSubtype="0" fill="hold" grpId="0" nodeType="clickEffect">
                                  <p:stCondLst>
                                    <p:cond delay="0"/>
                                  </p:stCondLst>
                                  <p:childTnLst>
                                    <p:animEffect transition="out" filter="fade">
                                      <p:cBhvr>
                                        <p:cTn id="379" dur="500"/>
                                        <p:tgtEl>
                                          <p:spTgt spid="83"/>
                                        </p:tgtEl>
                                      </p:cBhvr>
                                    </p:animEffect>
                                    <p:set>
                                      <p:cBhvr>
                                        <p:cTn id="380" dur="1" fill="hold">
                                          <p:stCondLst>
                                            <p:cond delay="499"/>
                                          </p:stCondLst>
                                        </p:cTn>
                                        <p:tgtEl>
                                          <p:spTgt spid="83"/>
                                        </p:tgtEl>
                                        <p:attrNameLst>
                                          <p:attrName>style.visibility</p:attrName>
                                        </p:attrNameLst>
                                      </p:cBhvr>
                                      <p:to>
                                        <p:strVal val="hidden"/>
                                      </p:to>
                                    </p:set>
                                  </p:childTnLst>
                                </p:cTn>
                              </p:par>
                              <p:par>
                                <p:cTn id="381" presetID="10" presetClass="exit" presetSubtype="0" fill="hold" nodeType="withEffect">
                                  <p:stCondLst>
                                    <p:cond delay="0"/>
                                  </p:stCondLst>
                                  <p:childTnLst>
                                    <p:animEffect transition="out" filter="fade">
                                      <p:cBhvr>
                                        <p:cTn id="382" dur="500"/>
                                        <p:tgtEl>
                                          <p:spTgt spid="87"/>
                                        </p:tgtEl>
                                      </p:cBhvr>
                                    </p:animEffect>
                                    <p:set>
                                      <p:cBhvr>
                                        <p:cTn id="383" dur="1" fill="hold">
                                          <p:stCondLst>
                                            <p:cond delay="499"/>
                                          </p:stCondLst>
                                        </p:cTn>
                                        <p:tgtEl>
                                          <p:spTgt spid="87"/>
                                        </p:tgtEl>
                                        <p:attrNameLst>
                                          <p:attrName>style.visibility</p:attrName>
                                        </p:attrNameLst>
                                      </p:cBhvr>
                                      <p:to>
                                        <p:strVal val="hidden"/>
                                      </p:to>
                                    </p:set>
                                  </p:childTnLst>
                                </p:cTn>
                              </p:par>
                            </p:childTnLst>
                          </p:cTn>
                        </p:par>
                        <p:par>
                          <p:cTn id="384" fill="hold">
                            <p:stCondLst>
                              <p:cond delay="500"/>
                            </p:stCondLst>
                            <p:childTnLst>
                              <p:par>
                                <p:cTn id="385" presetID="22" presetClass="entr" presetSubtype="8" fill="hold" grpId="0" nodeType="afterEffect">
                                  <p:stCondLst>
                                    <p:cond delay="0"/>
                                  </p:stCondLst>
                                  <p:childTnLst>
                                    <p:set>
                                      <p:cBhvr>
                                        <p:cTn id="386" dur="1" fill="hold">
                                          <p:stCondLst>
                                            <p:cond delay="0"/>
                                          </p:stCondLst>
                                        </p:cTn>
                                        <p:tgtEl>
                                          <p:spTgt spid="88"/>
                                        </p:tgtEl>
                                        <p:attrNameLst>
                                          <p:attrName>style.visibility</p:attrName>
                                        </p:attrNameLst>
                                      </p:cBhvr>
                                      <p:to>
                                        <p:strVal val="visible"/>
                                      </p:to>
                                    </p:set>
                                    <p:animEffect transition="in" filter="wipe(left)">
                                      <p:cBhvr>
                                        <p:cTn id="387" dur="500"/>
                                        <p:tgtEl>
                                          <p:spTgt spid="88"/>
                                        </p:tgtEl>
                                      </p:cBhvr>
                                    </p:animEffect>
                                  </p:childTnLst>
                                </p:cTn>
                              </p:par>
                            </p:childTnLst>
                          </p:cTn>
                        </p:par>
                      </p:childTnLst>
                    </p:cTn>
                  </p:par>
                  <p:par>
                    <p:cTn id="388" fill="hold">
                      <p:stCondLst>
                        <p:cond delay="indefinite"/>
                      </p:stCondLst>
                      <p:childTnLst>
                        <p:par>
                          <p:cTn id="389" fill="hold">
                            <p:stCondLst>
                              <p:cond delay="0"/>
                            </p:stCondLst>
                            <p:childTnLst>
                              <p:par>
                                <p:cTn id="390" presetID="22" presetClass="entr" presetSubtype="8" fill="hold" nodeType="clickEffect">
                                  <p:stCondLst>
                                    <p:cond delay="0"/>
                                  </p:stCondLst>
                                  <p:childTnLst>
                                    <p:set>
                                      <p:cBhvr>
                                        <p:cTn id="391" dur="1" fill="hold">
                                          <p:stCondLst>
                                            <p:cond delay="0"/>
                                          </p:stCondLst>
                                        </p:cTn>
                                        <p:tgtEl>
                                          <p:spTgt spid="119"/>
                                        </p:tgtEl>
                                        <p:attrNameLst>
                                          <p:attrName>style.visibility</p:attrName>
                                        </p:attrNameLst>
                                      </p:cBhvr>
                                      <p:to>
                                        <p:strVal val="visible"/>
                                      </p:to>
                                    </p:set>
                                    <p:animEffect transition="in" filter="wipe(left)">
                                      <p:cBhvr>
                                        <p:cTn id="392" dur="500"/>
                                        <p:tgtEl>
                                          <p:spTgt spid="119"/>
                                        </p:tgtEl>
                                      </p:cBhvr>
                                    </p:animEffect>
                                  </p:childTnLst>
                                </p:cTn>
                              </p:par>
                            </p:childTnLst>
                          </p:cTn>
                        </p:par>
                      </p:childTnLst>
                    </p:cTn>
                  </p:par>
                  <p:par>
                    <p:cTn id="393" fill="hold">
                      <p:stCondLst>
                        <p:cond delay="indefinite"/>
                      </p:stCondLst>
                      <p:childTnLst>
                        <p:par>
                          <p:cTn id="394" fill="hold">
                            <p:stCondLst>
                              <p:cond delay="0"/>
                            </p:stCondLst>
                            <p:childTnLst>
                              <p:par>
                                <p:cTn id="395" presetID="22" presetClass="entr" presetSubtype="8" fill="hold" nodeType="clickEffect">
                                  <p:stCondLst>
                                    <p:cond delay="0"/>
                                  </p:stCondLst>
                                  <p:childTnLst>
                                    <p:set>
                                      <p:cBhvr>
                                        <p:cTn id="396" dur="1" fill="hold">
                                          <p:stCondLst>
                                            <p:cond delay="0"/>
                                          </p:stCondLst>
                                        </p:cTn>
                                        <p:tgtEl>
                                          <p:spTgt spid="122"/>
                                        </p:tgtEl>
                                        <p:attrNameLst>
                                          <p:attrName>style.visibility</p:attrName>
                                        </p:attrNameLst>
                                      </p:cBhvr>
                                      <p:to>
                                        <p:strVal val="visible"/>
                                      </p:to>
                                    </p:set>
                                    <p:animEffect transition="in" filter="wipe(left)">
                                      <p:cBhvr>
                                        <p:cTn id="397" dur="500"/>
                                        <p:tgtEl>
                                          <p:spTgt spid="122"/>
                                        </p:tgtEl>
                                      </p:cBhvr>
                                    </p:animEffect>
                                  </p:childTnLst>
                                </p:cTn>
                              </p:par>
                            </p:childTnLst>
                          </p:cTn>
                        </p:par>
                      </p:childTnLst>
                    </p:cTn>
                  </p:par>
                  <p:par>
                    <p:cTn id="398" fill="hold">
                      <p:stCondLst>
                        <p:cond delay="indefinite"/>
                      </p:stCondLst>
                      <p:childTnLst>
                        <p:par>
                          <p:cTn id="399" fill="hold">
                            <p:stCondLst>
                              <p:cond delay="0"/>
                            </p:stCondLst>
                            <p:childTnLst>
                              <p:par>
                                <p:cTn id="400" presetID="10" presetClass="entr" presetSubtype="0" fill="hold" grpId="0" nodeType="clickEffect">
                                  <p:stCondLst>
                                    <p:cond delay="0"/>
                                  </p:stCondLst>
                                  <p:childTnLst>
                                    <p:set>
                                      <p:cBhvr>
                                        <p:cTn id="401" dur="1" fill="hold">
                                          <p:stCondLst>
                                            <p:cond delay="0"/>
                                          </p:stCondLst>
                                        </p:cTn>
                                        <p:tgtEl>
                                          <p:spTgt spid="84"/>
                                        </p:tgtEl>
                                        <p:attrNameLst>
                                          <p:attrName>style.visibility</p:attrName>
                                        </p:attrNameLst>
                                      </p:cBhvr>
                                      <p:to>
                                        <p:strVal val="visible"/>
                                      </p:to>
                                    </p:set>
                                    <p:animEffect transition="in" filter="fade">
                                      <p:cBhvr>
                                        <p:cTn id="402" dur="500"/>
                                        <p:tgtEl>
                                          <p:spTgt spid="84"/>
                                        </p:tgtEl>
                                      </p:cBhvr>
                                    </p:animEffect>
                                  </p:childTnLst>
                                </p:cTn>
                              </p:par>
                            </p:childTnLst>
                          </p:cTn>
                        </p:par>
                      </p:childTnLst>
                    </p:cTn>
                  </p:par>
                  <p:par>
                    <p:cTn id="403" fill="hold">
                      <p:stCondLst>
                        <p:cond delay="indefinite"/>
                      </p:stCondLst>
                      <p:childTnLst>
                        <p:par>
                          <p:cTn id="404" fill="hold">
                            <p:stCondLst>
                              <p:cond delay="0"/>
                            </p:stCondLst>
                            <p:childTnLst>
                              <p:par>
                                <p:cTn id="405" presetID="10" presetClass="exit" presetSubtype="0" fill="hold" grpId="1" nodeType="clickEffect">
                                  <p:stCondLst>
                                    <p:cond delay="0"/>
                                  </p:stCondLst>
                                  <p:childTnLst>
                                    <p:animEffect transition="out" filter="fade">
                                      <p:cBhvr>
                                        <p:cTn id="406" dur="500"/>
                                        <p:tgtEl>
                                          <p:spTgt spid="21"/>
                                        </p:tgtEl>
                                      </p:cBhvr>
                                    </p:animEffect>
                                    <p:set>
                                      <p:cBhvr>
                                        <p:cTn id="407" dur="1" fill="hold">
                                          <p:stCondLst>
                                            <p:cond delay="499"/>
                                          </p:stCondLst>
                                        </p:cTn>
                                        <p:tgtEl>
                                          <p:spTgt spid="21"/>
                                        </p:tgtEl>
                                        <p:attrNameLst>
                                          <p:attrName>style.visibility</p:attrName>
                                        </p:attrNameLst>
                                      </p:cBhvr>
                                      <p:to>
                                        <p:strVal val="hidden"/>
                                      </p:to>
                                    </p:set>
                                  </p:childTnLst>
                                </p:cTn>
                              </p:par>
                              <p:par>
                                <p:cTn id="408" presetID="10" presetClass="exit" presetSubtype="0" fill="hold" grpId="1" nodeType="withEffect">
                                  <p:stCondLst>
                                    <p:cond delay="0"/>
                                  </p:stCondLst>
                                  <p:childTnLst>
                                    <p:animEffect transition="out" filter="fade">
                                      <p:cBhvr>
                                        <p:cTn id="409" dur="500"/>
                                        <p:tgtEl>
                                          <p:spTgt spid="23"/>
                                        </p:tgtEl>
                                      </p:cBhvr>
                                    </p:animEffect>
                                    <p:set>
                                      <p:cBhvr>
                                        <p:cTn id="410" dur="1" fill="hold">
                                          <p:stCondLst>
                                            <p:cond delay="499"/>
                                          </p:stCondLst>
                                        </p:cTn>
                                        <p:tgtEl>
                                          <p:spTgt spid="23"/>
                                        </p:tgtEl>
                                        <p:attrNameLst>
                                          <p:attrName>style.visibility</p:attrName>
                                        </p:attrNameLst>
                                      </p:cBhvr>
                                      <p:to>
                                        <p:strVal val="hidden"/>
                                      </p:to>
                                    </p:set>
                                  </p:childTnLst>
                                </p:cTn>
                              </p:par>
                              <p:par>
                                <p:cTn id="411" presetID="10" presetClass="exit" presetSubtype="0" fill="hold" nodeType="withEffect">
                                  <p:stCondLst>
                                    <p:cond delay="0"/>
                                  </p:stCondLst>
                                  <p:childTnLst>
                                    <p:animEffect transition="out" filter="fade">
                                      <p:cBhvr>
                                        <p:cTn id="412" dur="500"/>
                                        <p:tgtEl>
                                          <p:spTgt spid="122"/>
                                        </p:tgtEl>
                                      </p:cBhvr>
                                    </p:animEffect>
                                    <p:set>
                                      <p:cBhvr>
                                        <p:cTn id="413" dur="1" fill="hold">
                                          <p:stCondLst>
                                            <p:cond delay="499"/>
                                          </p:stCondLst>
                                        </p:cTn>
                                        <p:tgtEl>
                                          <p:spTgt spid="122"/>
                                        </p:tgtEl>
                                        <p:attrNameLst>
                                          <p:attrName>style.visibility</p:attrName>
                                        </p:attrNameLst>
                                      </p:cBhvr>
                                      <p:to>
                                        <p:strVal val="hidden"/>
                                      </p:to>
                                    </p:set>
                                  </p:childTnLst>
                                </p:cTn>
                              </p:par>
                              <p:par>
                                <p:cTn id="414" presetID="10" presetClass="exit" presetSubtype="0" fill="hold" nodeType="withEffect">
                                  <p:stCondLst>
                                    <p:cond delay="0"/>
                                  </p:stCondLst>
                                  <p:childTnLst>
                                    <p:animEffect transition="out" filter="fade">
                                      <p:cBhvr>
                                        <p:cTn id="415" dur="500"/>
                                        <p:tgtEl>
                                          <p:spTgt spid="119"/>
                                        </p:tgtEl>
                                      </p:cBhvr>
                                    </p:animEffect>
                                    <p:set>
                                      <p:cBhvr>
                                        <p:cTn id="416" dur="1" fill="hold">
                                          <p:stCondLst>
                                            <p:cond delay="499"/>
                                          </p:stCondLst>
                                        </p:cTn>
                                        <p:tgtEl>
                                          <p:spTgt spid="119"/>
                                        </p:tgtEl>
                                        <p:attrNameLst>
                                          <p:attrName>style.visibility</p:attrName>
                                        </p:attrNameLst>
                                      </p:cBhvr>
                                      <p:to>
                                        <p:strVal val="hidden"/>
                                      </p:to>
                                    </p:set>
                                  </p:childTnLst>
                                </p:cTn>
                              </p:par>
                            </p:childTnLst>
                          </p:cTn>
                        </p:par>
                        <p:par>
                          <p:cTn id="417" fill="hold">
                            <p:stCondLst>
                              <p:cond delay="500"/>
                            </p:stCondLst>
                            <p:childTnLst>
                              <p:par>
                                <p:cTn id="418" presetID="22" presetClass="entr" presetSubtype="8" fill="hold" grpId="0" nodeType="afterEffect">
                                  <p:stCondLst>
                                    <p:cond delay="0"/>
                                  </p:stCondLst>
                                  <p:childTnLst>
                                    <p:set>
                                      <p:cBhvr>
                                        <p:cTn id="419" dur="1" fill="hold">
                                          <p:stCondLst>
                                            <p:cond delay="0"/>
                                          </p:stCondLst>
                                        </p:cTn>
                                        <p:tgtEl>
                                          <p:spTgt spid="125"/>
                                        </p:tgtEl>
                                        <p:attrNameLst>
                                          <p:attrName>style.visibility</p:attrName>
                                        </p:attrNameLst>
                                      </p:cBhvr>
                                      <p:to>
                                        <p:strVal val="visible"/>
                                      </p:to>
                                    </p:set>
                                    <p:animEffect transition="in" filter="wipe(left)">
                                      <p:cBhvr>
                                        <p:cTn id="420" dur="500"/>
                                        <p:tgtEl>
                                          <p:spTgt spid="125"/>
                                        </p:tgtEl>
                                      </p:cBhvr>
                                    </p:animEffect>
                                  </p:childTnLst>
                                </p:cTn>
                              </p:par>
                            </p:childTnLst>
                          </p:cTn>
                        </p:par>
                        <p:par>
                          <p:cTn id="421" fill="hold">
                            <p:stCondLst>
                              <p:cond delay="1000"/>
                            </p:stCondLst>
                            <p:childTnLst>
                              <p:par>
                                <p:cTn id="422" presetID="22" presetClass="entr" presetSubtype="8" fill="hold" grpId="0" nodeType="afterEffect">
                                  <p:stCondLst>
                                    <p:cond delay="0"/>
                                  </p:stCondLst>
                                  <p:childTnLst>
                                    <p:set>
                                      <p:cBhvr>
                                        <p:cTn id="423" dur="1" fill="hold">
                                          <p:stCondLst>
                                            <p:cond delay="0"/>
                                          </p:stCondLst>
                                        </p:cTn>
                                        <p:tgtEl>
                                          <p:spTgt spid="126"/>
                                        </p:tgtEl>
                                        <p:attrNameLst>
                                          <p:attrName>style.visibility</p:attrName>
                                        </p:attrNameLst>
                                      </p:cBhvr>
                                      <p:to>
                                        <p:strVal val="visible"/>
                                      </p:to>
                                    </p:set>
                                    <p:animEffect transition="in" filter="wipe(left)">
                                      <p:cBhvr>
                                        <p:cTn id="424" dur="500"/>
                                        <p:tgtEl>
                                          <p:spTgt spid="126"/>
                                        </p:tgtEl>
                                      </p:cBhvr>
                                    </p:animEffect>
                                  </p:childTnLst>
                                </p:cTn>
                              </p:par>
                            </p:childTnLst>
                          </p:cTn>
                        </p:par>
                      </p:childTnLst>
                    </p:cTn>
                  </p:par>
                  <p:par>
                    <p:cTn id="425" fill="hold">
                      <p:stCondLst>
                        <p:cond delay="indefinite"/>
                      </p:stCondLst>
                      <p:childTnLst>
                        <p:par>
                          <p:cTn id="426" fill="hold">
                            <p:stCondLst>
                              <p:cond delay="0"/>
                            </p:stCondLst>
                            <p:childTnLst>
                              <p:par>
                                <p:cTn id="427" presetID="10" presetClass="exit" presetSubtype="0" fill="hold" grpId="1" nodeType="clickEffect">
                                  <p:stCondLst>
                                    <p:cond delay="0"/>
                                  </p:stCondLst>
                                  <p:childTnLst>
                                    <p:animEffect transition="out" filter="fade">
                                      <p:cBhvr>
                                        <p:cTn id="428" dur="500"/>
                                        <p:tgtEl>
                                          <p:spTgt spid="84"/>
                                        </p:tgtEl>
                                      </p:cBhvr>
                                    </p:animEffect>
                                    <p:set>
                                      <p:cBhvr>
                                        <p:cTn id="429" dur="1" fill="hold">
                                          <p:stCondLst>
                                            <p:cond delay="499"/>
                                          </p:stCondLst>
                                        </p:cTn>
                                        <p:tgtEl>
                                          <p:spTgt spid="84"/>
                                        </p:tgtEl>
                                        <p:attrNameLst>
                                          <p:attrName>style.visibility</p:attrName>
                                        </p:attrNameLst>
                                      </p:cBhvr>
                                      <p:to>
                                        <p:strVal val="hidden"/>
                                      </p:to>
                                    </p:set>
                                  </p:childTnLst>
                                </p:cTn>
                              </p:par>
                              <p:par>
                                <p:cTn id="430" presetID="10" presetClass="exit" presetSubtype="0" fill="hold" grpId="1" nodeType="withEffect">
                                  <p:stCondLst>
                                    <p:cond delay="0"/>
                                  </p:stCondLst>
                                  <p:childTnLst>
                                    <p:animEffect transition="out" filter="fade">
                                      <p:cBhvr>
                                        <p:cTn id="431" dur="500"/>
                                        <p:tgtEl>
                                          <p:spTgt spid="88"/>
                                        </p:tgtEl>
                                      </p:cBhvr>
                                    </p:animEffect>
                                    <p:set>
                                      <p:cBhvr>
                                        <p:cTn id="432" dur="1" fill="hold">
                                          <p:stCondLst>
                                            <p:cond delay="499"/>
                                          </p:stCondLst>
                                        </p:cTn>
                                        <p:tgtEl>
                                          <p:spTgt spid="88"/>
                                        </p:tgtEl>
                                        <p:attrNameLst>
                                          <p:attrName>style.visibility</p:attrName>
                                        </p:attrNameLst>
                                      </p:cBhvr>
                                      <p:to>
                                        <p:strVal val="hidden"/>
                                      </p:to>
                                    </p:set>
                                  </p:childTnLst>
                                </p:cTn>
                              </p:par>
                            </p:childTnLst>
                          </p:cTn>
                        </p:par>
                        <p:par>
                          <p:cTn id="433" fill="hold">
                            <p:stCondLst>
                              <p:cond delay="500"/>
                            </p:stCondLst>
                            <p:childTnLst>
                              <p:par>
                                <p:cTn id="434" presetID="22" presetClass="entr" presetSubtype="8" fill="hold" grpId="0" nodeType="afterEffect">
                                  <p:stCondLst>
                                    <p:cond delay="0"/>
                                  </p:stCondLst>
                                  <p:childTnLst>
                                    <p:set>
                                      <p:cBhvr>
                                        <p:cTn id="435" dur="1" fill="hold">
                                          <p:stCondLst>
                                            <p:cond delay="0"/>
                                          </p:stCondLst>
                                        </p:cTn>
                                        <p:tgtEl>
                                          <p:spTgt spid="89"/>
                                        </p:tgtEl>
                                        <p:attrNameLst>
                                          <p:attrName>style.visibility</p:attrName>
                                        </p:attrNameLst>
                                      </p:cBhvr>
                                      <p:to>
                                        <p:strVal val="visible"/>
                                      </p:to>
                                    </p:set>
                                    <p:animEffect transition="in" filter="wipe(left)">
                                      <p:cBhvr>
                                        <p:cTn id="436" dur="500"/>
                                        <p:tgtEl>
                                          <p:spTgt spid="89"/>
                                        </p:tgtEl>
                                      </p:cBhvr>
                                    </p:animEffect>
                                  </p:childTnLst>
                                </p:cTn>
                              </p:par>
                            </p:childTnLst>
                          </p:cTn>
                        </p:par>
                      </p:childTnLst>
                    </p:cTn>
                  </p:par>
                  <p:par>
                    <p:cTn id="437" fill="hold">
                      <p:stCondLst>
                        <p:cond delay="indefinite"/>
                      </p:stCondLst>
                      <p:childTnLst>
                        <p:par>
                          <p:cTn id="438" fill="hold">
                            <p:stCondLst>
                              <p:cond delay="0"/>
                            </p:stCondLst>
                            <p:childTnLst>
                              <p:par>
                                <p:cTn id="439" presetID="22" presetClass="entr" presetSubtype="8" fill="hold" nodeType="clickEffect">
                                  <p:stCondLst>
                                    <p:cond delay="0"/>
                                  </p:stCondLst>
                                  <p:childTnLst>
                                    <p:set>
                                      <p:cBhvr>
                                        <p:cTn id="440" dur="1" fill="hold">
                                          <p:stCondLst>
                                            <p:cond delay="0"/>
                                          </p:stCondLst>
                                        </p:cTn>
                                        <p:tgtEl>
                                          <p:spTgt spid="127"/>
                                        </p:tgtEl>
                                        <p:attrNameLst>
                                          <p:attrName>style.visibility</p:attrName>
                                        </p:attrNameLst>
                                      </p:cBhvr>
                                      <p:to>
                                        <p:strVal val="visible"/>
                                      </p:to>
                                    </p:set>
                                    <p:animEffect transition="in" filter="wipe(left)">
                                      <p:cBhvr>
                                        <p:cTn id="441" dur="500"/>
                                        <p:tgtEl>
                                          <p:spTgt spid="127"/>
                                        </p:tgtEl>
                                      </p:cBhvr>
                                    </p:animEffect>
                                  </p:childTnLst>
                                </p:cTn>
                              </p:par>
                            </p:childTnLst>
                          </p:cTn>
                        </p:par>
                      </p:childTnLst>
                    </p:cTn>
                  </p:par>
                  <p:par>
                    <p:cTn id="442" fill="hold">
                      <p:stCondLst>
                        <p:cond delay="indefinite"/>
                      </p:stCondLst>
                      <p:childTnLst>
                        <p:par>
                          <p:cTn id="443" fill="hold">
                            <p:stCondLst>
                              <p:cond delay="0"/>
                            </p:stCondLst>
                            <p:childTnLst>
                              <p:par>
                                <p:cTn id="444" presetID="22" presetClass="entr" presetSubtype="8" fill="hold" nodeType="clickEffect">
                                  <p:stCondLst>
                                    <p:cond delay="0"/>
                                  </p:stCondLst>
                                  <p:childTnLst>
                                    <p:set>
                                      <p:cBhvr>
                                        <p:cTn id="445" dur="1" fill="hold">
                                          <p:stCondLst>
                                            <p:cond delay="0"/>
                                          </p:stCondLst>
                                        </p:cTn>
                                        <p:tgtEl>
                                          <p:spTgt spid="130"/>
                                        </p:tgtEl>
                                        <p:attrNameLst>
                                          <p:attrName>style.visibility</p:attrName>
                                        </p:attrNameLst>
                                      </p:cBhvr>
                                      <p:to>
                                        <p:strVal val="visible"/>
                                      </p:to>
                                    </p:set>
                                    <p:animEffect transition="in" filter="wipe(left)">
                                      <p:cBhvr>
                                        <p:cTn id="446" dur="500"/>
                                        <p:tgtEl>
                                          <p:spTgt spid="130"/>
                                        </p:tgtEl>
                                      </p:cBhvr>
                                    </p:animEffect>
                                  </p:childTnLst>
                                </p:cTn>
                              </p:par>
                            </p:childTnLst>
                          </p:cTn>
                        </p:par>
                      </p:childTnLst>
                    </p:cTn>
                  </p:par>
                  <p:par>
                    <p:cTn id="447" fill="hold">
                      <p:stCondLst>
                        <p:cond delay="indefinite"/>
                      </p:stCondLst>
                      <p:childTnLst>
                        <p:par>
                          <p:cTn id="448" fill="hold">
                            <p:stCondLst>
                              <p:cond delay="0"/>
                            </p:stCondLst>
                            <p:childTnLst>
                              <p:par>
                                <p:cTn id="449" presetID="10" presetClass="entr" presetSubtype="0" fill="hold" grpId="0" nodeType="clickEffect">
                                  <p:stCondLst>
                                    <p:cond delay="0"/>
                                  </p:stCondLst>
                                  <p:childTnLst>
                                    <p:set>
                                      <p:cBhvr>
                                        <p:cTn id="450" dur="1" fill="hold">
                                          <p:stCondLst>
                                            <p:cond delay="0"/>
                                          </p:stCondLst>
                                        </p:cTn>
                                        <p:tgtEl>
                                          <p:spTgt spid="85"/>
                                        </p:tgtEl>
                                        <p:attrNameLst>
                                          <p:attrName>style.visibility</p:attrName>
                                        </p:attrNameLst>
                                      </p:cBhvr>
                                      <p:to>
                                        <p:strVal val="visible"/>
                                      </p:to>
                                    </p:set>
                                    <p:animEffect transition="in" filter="fade">
                                      <p:cBhvr>
                                        <p:cTn id="451" dur="500"/>
                                        <p:tgtEl>
                                          <p:spTgt spid="85"/>
                                        </p:tgtEl>
                                      </p:cBhvr>
                                    </p:animEffect>
                                  </p:childTnLst>
                                </p:cTn>
                              </p:par>
                            </p:childTnLst>
                          </p:cTn>
                        </p:par>
                      </p:childTnLst>
                    </p:cTn>
                  </p:par>
                  <p:par>
                    <p:cTn id="452" fill="hold">
                      <p:stCondLst>
                        <p:cond delay="indefinite"/>
                      </p:stCondLst>
                      <p:childTnLst>
                        <p:par>
                          <p:cTn id="453" fill="hold">
                            <p:stCondLst>
                              <p:cond delay="0"/>
                            </p:stCondLst>
                            <p:childTnLst>
                              <p:par>
                                <p:cTn id="454" presetID="10" presetClass="exit" presetSubtype="0" fill="hold" nodeType="clickEffect">
                                  <p:stCondLst>
                                    <p:cond delay="0"/>
                                  </p:stCondLst>
                                  <p:childTnLst>
                                    <p:animEffect transition="out" filter="fade">
                                      <p:cBhvr>
                                        <p:cTn id="455" dur="500"/>
                                        <p:tgtEl>
                                          <p:spTgt spid="130"/>
                                        </p:tgtEl>
                                      </p:cBhvr>
                                    </p:animEffect>
                                    <p:set>
                                      <p:cBhvr>
                                        <p:cTn id="456" dur="1" fill="hold">
                                          <p:stCondLst>
                                            <p:cond delay="499"/>
                                          </p:stCondLst>
                                        </p:cTn>
                                        <p:tgtEl>
                                          <p:spTgt spid="130"/>
                                        </p:tgtEl>
                                        <p:attrNameLst>
                                          <p:attrName>style.visibility</p:attrName>
                                        </p:attrNameLst>
                                      </p:cBhvr>
                                      <p:to>
                                        <p:strVal val="hidden"/>
                                      </p:to>
                                    </p:set>
                                  </p:childTnLst>
                                </p:cTn>
                              </p:par>
                              <p:par>
                                <p:cTn id="457" presetID="10" presetClass="exit" presetSubtype="0" fill="hold" nodeType="withEffect">
                                  <p:stCondLst>
                                    <p:cond delay="0"/>
                                  </p:stCondLst>
                                  <p:childTnLst>
                                    <p:animEffect transition="out" filter="fade">
                                      <p:cBhvr>
                                        <p:cTn id="458" dur="500"/>
                                        <p:tgtEl>
                                          <p:spTgt spid="127"/>
                                        </p:tgtEl>
                                      </p:cBhvr>
                                    </p:animEffect>
                                    <p:set>
                                      <p:cBhvr>
                                        <p:cTn id="459" dur="1" fill="hold">
                                          <p:stCondLst>
                                            <p:cond delay="499"/>
                                          </p:stCondLst>
                                        </p:cTn>
                                        <p:tgtEl>
                                          <p:spTgt spid="127"/>
                                        </p:tgtEl>
                                        <p:attrNameLst>
                                          <p:attrName>style.visibility</p:attrName>
                                        </p:attrNameLst>
                                      </p:cBhvr>
                                      <p:to>
                                        <p:strVal val="hidden"/>
                                      </p:to>
                                    </p:set>
                                  </p:childTnLst>
                                </p:cTn>
                              </p:par>
                              <p:par>
                                <p:cTn id="460" presetID="10" presetClass="exit" presetSubtype="0" fill="hold" grpId="1" nodeType="withEffect">
                                  <p:stCondLst>
                                    <p:cond delay="0"/>
                                  </p:stCondLst>
                                  <p:childTnLst>
                                    <p:animEffect transition="out" filter="fade">
                                      <p:cBhvr>
                                        <p:cTn id="461" dur="500"/>
                                        <p:tgtEl>
                                          <p:spTgt spid="25"/>
                                        </p:tgtEl>
                                      </p:cBhvr>
                                    </p:animEffect>
                                    <p:set>
                                      <p:cBhvr>
                                        <p:cTn id="462" dur="1" fill="hold">
                                          <p:stCondLst>
                                            <p:cond delay="499"/>
                                          </p:stCondLst>
                                        </p:cTn>
                                        <p:tgtEl>
                                          <p:spTgt spid="25"/>
                                        </p:tgtEl>
                                        <p:attrNameLst>
                                          <p:attrName>style.visibility</p:attrName>
                                        </p:attrNameLst>
                                      </p:cBhvr>
                                      <p:to>
                                        <p:strVal val="hidden"/>
                                      </p:to>
                                    </p:set>
                                  </p:childTnLst>
                                </p:cTn>
                              </p:par>
                              <p:par>
                                <p:cTn id="463" presetID="10" presetClass="exit" presetSubtype="0" fill="hold" grpId="1" nodeType="withEffect">
                                  <p:stCondLst>
                                    <p:cond delay="0"/>
                                  </p:stCondLst>
                                  <p:childTnLst>
                                    <p:animEffect transition="out" filter="fade">
                                      <p:cBhvr>
                                        <p:cTn id="464" dur="500"/>
                                        <p:tgtEl>
                                          <p:spTgt spid="27"/>
                                        </p:tgtEl>
                                      </p:cBhvr>
                                    </p:animEffect>
                                    <p:set>
                                      <p:cBhvr>
                                        <p:cTn id="465" dur="1" fill="hold">
                                          <p:stCondLst>
                                            <p:cond delay="499"/>
                                          </p:stCondLst>
                                        </p:cTn>
                                        <p:tgtEl>
                                          <p:spTgt spid="27"/>
                                        </p:tgtEl>
                                        <p:attrNameLst>
                                          <p:attrName>style.visibility</p:attrName>
                                        </p:attrNameLst>
                                      </p:cBhvr>
                                      <p:to>
                                        <p:strVal val="hidden"/>
                                      </p:to>
                                    </p:set>
                                  </p:childTnLst>
                                </p:cTn>
                              </p:par>
                            </p:childTnLst>
                          </p:cTn>
                        </p:par>
                        <p:par>
                          <p:cTn id="466" fill="hold">
                            <p:stCondLst>
                              <p:cond delay="500"/>
                            </p:stCondLst>
                            <p:childTnLst>
                              <p:par>
                                <p:cTn id="467" presetID="22" presetClass="entr" presetSubtype="8" fill="hold" grpId="0" nodeType="afterEffect">
                                  <p:stCondLst>
                                    <p:cond delay="0"/>
                                  </p:stCondLst>
                                  <p:childTnLst>
                                    <p:set>
                                      <p:cBhvr>
                                        <p:cTn id="468" dur="1" fill="hold">
                                          <p:stCondLst>
                                            <p:cond delay="0"/>
                                          </p:stCondLst>
                                        </p:cTn>
                                        <p:tgtEl>
                                          <p:spTgt spid="133"/>
                                        </p:tgtEl>
                                        <p:attrNameLst>
                                          <p:attrName>style.visibility</p:attrName>
                                        </p:attrNameLst>
                                      </p:cBhvr>
                                      <p:to>
                                        <p:strVal val="visible"/>
                                      </p:to>
                                    </p:set>
                                    <p:animEffect transition="in" filter="wipe(left)">
                                      <p:cBhvr>
                                        <p:cTn id="469" dur="500"/>
                                        <p:tgtEl>
                                          <p:spTgt spid="133"/>
                                        </p:tgtEl>
                                      </p:cBhvr>
                                    </p:animEffect>
                                  </p:childTnLst>
                                </p:cTn>
                              </p:par>
                            </p:childTnLst>
                          </p:cTn>
                        </p:par>
                        <p:par>
                          <p:cTn id="470" fill="hold">
                            <p:stCondLst>
                              <p:cond delay="1000"/>
                            </p:stCondLst>
                            <p:childTnLst>
                              <p:par>
                                <p:cTn id="471" presetID="22" presetClass="entr" presetSubtype="8" fill="hold" grpId="0" nodeType="afterEffect">
                                  <p:stCondLst>
                                    <p:cond delay="0"/>
                                  </p:stCondLst>
                                  <p:childTnLst>
                                    <p:set>
                                      <p:cBhvr>
                                        <p:cTn id="472" dur="1" fill="hold">
                                          <p:stCondLst>
                                            <p:cond delay="0"/>
                                          </p:stCondLst>
                                        </p:cTn>
                                        <p:tgtEl>
                                          <p:spTgt spid="134"/>
                                        </p:tgtEl>
                                        <p:attrNameLst>
                                          <p:attrName>style.visibility</p:attrName>
                                        </p:attrNameLst>
                                      </p:cBhvr>
                                      <p:to>
                                        <p:strVal val="visible"/>
                                      </p:to>
                                    </p:set>
                                    <p:animEffect transition="in" filter="wipe(left)">
                                      <p:cBhvr>
                                        <p:cTn id="473" dur="500"/>
                                        <p:tgtEl>
                                          <p:spTgt spid="134"/>
                                        </p:tgtEl>
                                      </p:cBhvr>
                                    </p:animEffect>
                                  </p:childTnLst>
                                </p:cTn>
                              </p:par>
                            </p:childTnLst>
                          </p:cTn>
                        </p:par>
                      </p:childTnLst>
                    </p:cTn>
                  </p:par>
                  <p:par>
                    <p:cTn id="474" fill="hold">
                      <p:stCondLst>
                        <p:cond delay="indefinite"/>
                      </p:stCondLst>
                      <p:childTnLst>
                        <p:par>
                          <p:cTn id="475" fill="hold">
                            <p:stCondLst>
                              <p:cond delay="0"/>
                            </p:stCondLst>
                            <p:childTnLst>
                              <p:par>
                                <p:cTn id="476" presetID="10" presetClass="exit" presetSubtype="0" fill="hold" grpId="1" nodeType="clickEffect">
                                  <p:stCondLst>
                                    <p:cond delay="0"/>
                                  </p:stCondLst>
                                  <p:childTnLst>
                                    <p:animEffect transition="out" filter="fade">
                                      <p:cBhvr>
                                        <p:cTn id="477" dur="500"/>
                                        <p:tgtEl>
                                          <p:spTgt spid="85"/>
                                        </p:tgtEl>
                                      </p:cBhvr>
                                    </p:animEffect>
                                    <p:set>
                                      <p:cBhvr>
                                        <p:cTn id="478" dur="1" fill="hold">
                                          <p:stCondLst>
                                            <p:cond delay="499"/>
                                          </p:stCondLst>
                                        </p:cTn>
                                        <p:tgtEl>
                                          <p:spTgt spid="85"/>
                                        </p:tgtEl>
                                        <p:attrNameLst>
                                          <p:attrName>style.visibility</p:attrName>
                                        </p:attrNameLst>
                                      </p:cBhvr>
                                      <p:to>
                                        <p:strVal val="hidden"/>
                                      </p:to>
                                    </p:set>
                                  </p:childTnLst>
                                </p:cTn>
                              </p:par>
                              <p:par>
                                <p:cTn id="479" presetID="10" presetClass="exit" presetSubtype="0" fill="hold" grpId="1" nodeType="withEffect">
                                  <p:stCondLst>
                                    <p:cond delay="0"/>
                                  </p:stCondLst>
                                  <p:childTnLst>
                                    <p:animEffect transition="out" filter="fade">
                                      <p:cBhvr>
                                        <p:cTn id="480" dur="500"/>
                                        <p:tgtEl>
                                          <p:spTgt spid="89"/>
                                        </p:tgtEl>
                                      </p:cBhvr>
                                    </p:animEffect>
                                    <p:set>
                                      <p:cBhvr>
                                        <p:cTn id="481" dur="1" fill="hold">
                                          <p:stCondLst>
                                            <p:cond delay="499"/>
                                          </p:stCondLst>
                                        </p:cTn>
                                        <p:tgtEl>
                                          <p:spTgt spid="89"/>
                                        </p:tgtEl>
                                        <p:attrNameLst>
                                          <p:attrName>style.visibility</p:attrName>
                                        </p:attrNameLst>
                                      </p:cBhvr>
                                      <p:to>
                                        <p:strVal val="hidden"/>
                                      </p:to>
                                    </p:set>
                                  </p:childTnLst>
                                </p:cTn>
                              </p:par>
                            </p:childTnLst>
                          </p:cTn>
                        </p:par>
                        <p:par>
                          <p:cTn id="482" fill="hold">
                            <p:stCondLst>
                              <p:cond delay="500"/>
                            </p:stCondLst>
                            <p:childTnLst>
                              <p:par>
                                <p:cTn id="483" presetID="22" presetClass="entr" presetSubtype="8" fill="hold" nodeType="afterEffect">
                                  <p:stCondLst>
                                    <p:cond delay="0"/>
                                  </p:stCondLst>
                                  <p:childTnLst>
                                    <p:set>
                                      <p:cBhvr>
                                        <p:cTn id="484" dur="1" fill="hold">
                                          <p:stCondLst>
                                            <p:cond delay="0"/>
                                          </p:stCondLst>
                                        </p:cTn>
                                        <p:tgtEl>
                                          <p:spTgt spid="31">
                                            <p:txEl>
                                              <p:pRg st="0" end="0"/>
                                            </p:txEl>
                                          </p:spTgt>
                                        </p:tgtEl>
                                        <p:attrNameLst>
                                          <p:attrName>style.visibility</p:attrName>
                                        </p:attrNameLst>
                                      </p:cBhvr>
                                      <p:to>
                                        <p:strVal val="visible"/>
                                      </p:to>
                                    </p:set>
                                    <p:animEffect transition="in" filter="wipe(left)">
                                      <p:cBhvr>
                                        <p:cTn id="485" dur="500"/>
                                        <p:tgtEl>
                                          <p:spTgt spid="31">
                                            <p:txEl>
                                              <p:pRg st="0" end="0"/>
                                            </p:txEl>
                                          </p:spTgt>
                                        </p:tgtEl>
                                      </p:cBhvr>
                                    </p:animEffect>
                                  </p:childTnLst>
                                </p:cTn>
                              </p:par>
                            </p:childTnLst>
                          </p:cTn>
                        </p:par>
                      </p:childTnLst>
                    </p:cTn>
                  </p:par>
                  <p:par>
                    <p:cTn id="486" fill="hold">
                      <p:stCondLst>
                        <p:cond delay="indefinite"/>
                      </p:stCondLst>
                      <p:childTnLst>
                        <p:par>
                          <p:cTn id="487" fill="hold">
                            <p:stCondLst>
                              <p:cond delay="0"/>
                            </p:stCondLst>
                            <p:childTnLst>
                              <p:par>
                                <p:cTn id="488" presetID="22" presetClass="entr" presetSubtype="8" fill="hold" grpId="0" nodeType="clickEffect">
                                  <p:stCondLst>
                                    <p:cond delay="0"/>
                                  </p:stCondLst>
                                  <p:childTnLst>
                                    <p:set>
                                      <p:cBhvr>
                                        <p:cTn id="489" dur="1" fill="hold">
                                          <p:stCondLst>
                                            <p:cond delay="0"/>
                                          </p:stCondLst>
                                        </p:cTn>
                                        <p:tgtEl>
                                          <p:spTgt spid="98"/>
                                        </p:tgtEl>
                                        <p:attrNameLst>
                                          <p:attrName>style.visibility</p:attrName>
                                        </p:attrNameLst>
                                      </p:cBhvr>
                                      <p:to>
                                        <p:strVal val="visible"/>
                                      </p:to>
                                    </p:set>
                                    <p:animEffect transition="in" filter="wipe(left)">
                                      <p:cBhvr>
                                        <p:cTn id="490" dur="500"/>
                                        <p:tgtEl>
                                          <p:spTgt spid="98"/>
                                        </p:tgtEl>
                                      </p:cBhvr>
                                    </p:animEffect>
                                  </p:childTnLst>
                                </p:cTn>
                              </p:par>
                            </p:childTnLst>
                          </p:cTn>
                        </p:par>
                      </p:childTnLst>
                    </p:cTn>
                  </p:par>
                  <p:par>
                    <p:cTn id="491" fill="hold">
                      <p:stCondLst>
                        <p:cond delay="indefinite"/>
                      </p:stCondLst>
                      <p:childTnLst>
                        <p:par>
                          <p:cTn id="492" fill="hold">
                            <p:stCondLst>
                              <p:cond delay="0"/>
                            </p:stCondLst>
                            <p:childTnLst>
                              <p:par>
                                <p:cTn id="493" presetID="22" presetClass="entr" presetSubtype="8" fill="hold" grpId="0" nodeType="clickEffect">
                                  <p:stCondLst>
                                    <p:cond delay="0"/>
                                  </p:stCondLst>
                                  <p:childTnLst>
                                    <p:set>
                                      <p:cBhvr>
                                        <p:cTn id="494" dur="1" fill="hold">
                                          <p:stCondLst>
                                            <p:cond delay="0"/>
                                          </p:stCondLst>
                                        </p:cTn>
                                        <p:tgtEl>
                                          <p:spTgt spid="136"/>
                                        </p:tgtEl>
                                        <p:attrNameLst>
                                          <p:attrName>style.visibility</p:attrName>
                                        </p:attrNameLst>
                                      </p:cBhvr>
                                      <p:to>
                                        <p:strVal val="visible"/>
                                      </p:to>
                                    </p:set>
                                    <p:animEffect transition="in" filter="wipe(left)">
                                      <p:cBhvr>
                                        <p:cTn id="495" dur="500"/>
                                        <p:tgtEl>
                                          <p:spTgt spid="136"/>
                                        </p:tgtEl>
                                      </p:cBhvr>
                                    </p:animEffect>
                                  </p:childTnLst>
                                </p:cTn>
                              </p:par>
                              <p:par>
                                <p:cTn id="496" presetID="10" presetClass="entr" presetSubtype="0" fill="hold" grpId="0" nodeType="withEffect">
                                  <p:stCondLst>
                                    <p:cond delay="0"/>
                                  </p:stCondLst>
                                  <p:childTnLst>
                                    <p:set>
                                      <p:cBhvr>
                                        <p:cTn id="497" dur="1" fill="hold">
                                          <p:stCondLst>
                                            <p:cond delay="0"/>
                                          </p:stCondLst>
                                        </p:cTn>
                                        <p:tgtEl>
                                          <p:spTgt spid="99"/>
                                        </p:tgtEl>
                                        <p:attrNameLst>
                                          <p:attrName>style.visibility</p:attrName>
                                        </p:attrNameLst>
                                      </p:cBhvr>
                                      <p:to>
                                        <p:strVal val="visible"/>
                                      </p:to>
                                    </p:set>
                                    <p:animEffect transition="in" filter="fade">
                                      <p:cBhvr>
                                        <p:cTn id="498" dur="500"/>
                                        <p:tgtEl>
                                          <p:spTgt spid="99"/>
                                        </p:tgtEl>
                                      </p:cBhvr>
                                    </p:animEffect>
                                  </p:childTnLst>
                                </p:cTn>
                              </p:par>
                            </p:childTnLst>
                          </p:cTn>
                        </p:par>
                      </p:childTnLst>
                    </p:cTn>
                  </p:par>
                  <p:par>
                    <p:cTn id="499" fill="hold">
                      <p:stCondLst>
                        <p:cond delay="indefinite"/>
                      </p:stCondLst>
                      <p:childTnLst>
                        <p:par>
                          <p:cTn id="500" fill="hold">
                            <p:stCondLst>
                              <p:cond delay="0"/>
                            </p:stCondLst>
                            <p:childTnLst>
                              <p:par>
                                <p:cTn id="501" presetID="22" presetClass="entr" presetSubtype="8" fill="hold" grpId="0" nodeType="clickEffect">
                                  <p:stCondLst>
                                    <p:cond delay="0"/>
                                  </p:stCondLst>
                                  <p:childTnLst>
                                    <p:set>
                                      <p:cBhvr>
                                        <p:cTn id="502" dur="1" fill="hold">
                                          <p:stCondLst>
                                            <p:cond delay="0"/>
                                          </p:stCondLst>
                                        </p:cTn>
                                        <p:tgtEl>
                                          <p:spTgt spid="32"/>
                                        </p:tgtEl>
                                        <p:attrNameLst>
                                          <p:attrName>style.visibility</p:attrName>
                                        </p:attrNameLst>
                                      </p:cBhvr>
                                      <p:to>
                                        <p:strVal val="visible"/>
                                      </p:to>
                                    </p:set>
                                    <p:animEffect transition="in" filter="wipe(left)">
                                      <p:cBhvr>
                                        <p:cTn id="503" dur="500"/>
                                        <p:tgtEl>
                                          <p:spTgt spid="32"/>
                                        </p:tgtEl>
                                      </p:cBhvr>
                                    </p:animEffect>
                                  </p:childTnLst>
                                </p:cTn>
                              </p:par>
                            </p:childTnLst>
                          </p:cTn>
                        </p:par>
                        <p:par>
                          <p:cTn id="504" fill="hold">
                            <p:stCondLst>
                              <p:cond delay="500"/>
                            </p:stCondLst>
                            <p:childTnLst>
                              <p:par>
                                <p:cTn id="505" presetID="22" presetClass="entr" presetSubtype="8" fill="hold" grpId="0" nodeType="afterEffect">
                                  <p:stCondLst>
                                    <p:cond delay="0"/>
                                  </p:stCondLst>
                                  <p:childTnLst>
                                    <p:set>
                                      <p:cBhvr>
                                        <p:cTn id="506" dur="1" fill="hold">
                                          <p:stCondLst>
                                            <p:cond delay="0"/>
                                          </p:stCondLst>
                                        </p:cTn>
                                        <p:tgtEl>
                                          <p:spTgt spid="33"/>
                                        </p:tgtEl>
                                        <p:attrNameLst>
                                          <p:attrName>style.visibility</p:attrName>
                                        </p:attrNameLst>
                                      </p:cBhvr>
                                      <p:to>
                                        <p:strVal val="visible"/>
                                      </p:to>
                                    </p:set>
                                    <p:animEffect transition="in" filter="wipe(left)">
                                      <p:cBhvr>
                                        <p:cTn id="507" dur="500"/>
                                        <p:tgtEl>
                                          <p:spTgt spid="33"/>
                                        </p:tgtEl>
                                      </p:cBhvr>
                                    </p:animEffect>
                                  </p:childTnLst>
                                </p:cTn>
                              </p:par>
                            </p:childTnLst>
                          </p:cTn>
                        </p:par>
                        <p:par>
                          <p:cTn id="508" fill="hold">
                            <p:stCondLst>
                              <p:cond delay="1000"/>
                            </p:stCondLst>
                            <p:childTnLst>
                              <p:par>
                                <p:cTn id="509" presetID="22" presetClass="entr" presetSubtype="8" fill="hold" grpId="0" nodeType="afterEffect">
                                  <p:stCondLst>
                                    <p:cond delay="0"/>
                                  </p:stCondLst>
                                  <p:childTnLst>
                                    <p:set>
                                      <p:cBhvr>
                                        <p:cTn id="510" dur="1" fill="hold">
                                          <p:stCondLst>
                                            <p:cond delay="0"/>
                                          </p:stCondLst>
                                        </p:cTn>
                                        <p:tgtEl>
                                          <p:spTgt spid="34"/>
                                        </p:tgtEl>
                                        <p:attrNameLst>
                                          <p:attrName>style.visibility</p:attrName>
                                        </p:attrNameLst>
                                      </p:cBhvr>
                                      <p:to>
                                        <p:strVal val="visible"/>
                                      </p:to>
                                    </p:set>
                                    <p:animEffect transition="in" filter="wipe(left)">
                                      <p:cBhvr>
                                        <p:cTn id="511" dur="500"/>
                                        <p:tgtEl>
                                          <p:spTgt spid="34"/>
                                        </p:tgtEl>
                                      </p:cBhvr>
                                    </p:animEffect>
                                  </p:childTnLst>
                                </p:cTn>
                              </p:par>
                            </p:childTnLst>
                          </p:cTn>
                        </p:par>
                        <p:par>
                          <p:cTn id="512" fill="hold">
                            <p:stCondLst>
                              <p:cond delay="1500"/>
                            </p:stCondLst>
                            <p:childTnLst>
                              <p:par>
                                <p:cTn id="513" presetID="22" presetClass="entr" presetSubtype="8" fill="hold" grpId="0" nodeType="afterEffect">
                                  <p:stCondLst>
                                    <p:cond delay="0"/>
                                  </p:stCondLst>
                                  <p:childTnLst>
                                    <p:set>
                                      <p:cBhvr>
                                        <p:cTn id="514" dur="1" fill="hold">
                                          <p:stCondLst>
                                            <p:cond delay="0"/>
                                          </p:stCondLst>
                                        </p:cTn>
                                        <p:tgtEl>
                                          <p:spTgt spid="35"/>
                                        </p:tgtEl>
                                        <p:attrNameLst>
                                          <p:attrName>style.visibility</p:attrName>
                                        </p:attrNameLst>
                                      </p:cBhvr>
                                      <p:to>
                                        <p:strVal val="visible"/>
                                      </p:to>
                                    </p:set>
                                    <p:animEffect transition="in" filter="wipe(left)">
                                      <p:cBhvr>
                                        <p:cTn id="515" dur="500"/>
                                        <p:tgtEl>
                                          <p:spTgt spid="35"/>
                                        </p:tgtEl>
                                      </p:cBhvr>
                                    </p:animEffect>
                                  </p:childTnLst>
                                </p:cTn>
                              </p:par>
                            </p:childTnLst>
                          </p:cTn>
                        </p:par>
                      </p:childTnLst>
                    </p:cTn>
                  </p:par>
                  <p:par>
                    <p:cTn id="516" fill="hold">
                      <p:stCondLst>
                        <p:cond delay="indefinite"/>
                      </p:stCondLst>
                      <p:childTnLst>
                        <p:par>
                          <p:cTn id="517" fill="hold">
                            <p:stCondLst>
                              <p:cond delay="0"/>
                            </p:stCondLst>
                            <p:childTnLst>
                              <p:par>
                                <p:cTn id="518" presetID="22" presetClass="entr" presetSubtype="8" fill="hold" grpId="0" nodeType="clickEffect">
                                  <p:stCondLst>
                                    <p:cond delay="0"/>
                                  </p:stCondLst>
                                  <p:childTnLst>
                                    <p:set>
                                      <p:cBhvr>
                                        <p:cTn id="519" dur="1" fill="hold">
                                          <p:stCondLst>
                                            <p:cond delay="0"/>
                                          </p:stCondLst>
                                        </p:cTn>
                                        <p:tgtEl>
                                          <p:spTgt spid="36"/>
                                        </p:tgtEl>
                                        <p:attrNameLst>
                                          <p:attrName>style.visibility</p:attrName>
                                        </p:attrNameLst>
                                      </p:cBhvr>
                                      <p:to>
                                        <p:strVal val="visible"/>
                                      </p:to>
                                    </p:set>
                                    <p:animEffect transition="in" filter="wipe(left)">
                                      <p:cBhvr>
                                        <p:cTn id="520" dur="500"/>
                                        <p:tgtEl>
                                          <p:spTgt spid="36"/>
                                        </p:tgtEl>
                                      </p:cBhvr>
                                    </p:animEffect>
                                  </p:childTnLst>
                                </p:cTn>
                              </p:par>
                            </p:childTnLst>
                          </p:cTn>
                        </p:par>
                      </p:childTnLst>
                    </p:cTn>
                  </p:par>
                  <p:par>
                    <p:cTn id="521" fill="hold">
                      <p:stCondLst>
                        <p:cond delay="indefinite"/>
                      </p:stCondLst>
                      <p:childTnLst>
                        <p:par>
                          <p:cTn id="522" fill="hold">
                            <p:stCondLst>
                              <p:cond delay="0"/>
                            </p:stCondLst>
                            <p:childTnLst>
                              <p:par>
                                <p:cTn id="523" presetID="22" presetClass="entr" presetSubtype="8" fill="hold" grpId="0" nodeType="clickEffect">
                                  <p:stCondLst>
                                    <p:cond delay="0"/>
                                  </p:stCondLst>
                                  <p:childTnLst>
                                    <p:set>
                                      <p:cBhvr>
                                        <p:cTn id="524" dur="1" fill="hold">
                                          <p:stCondLst>
                                            <p:cond delay="0"/>
                                          </p:stCondLst>
                                        </p:cTn>
                                        <p:tgtEl>
                                          <p:spTgt spid="44"/>
                                        </p:tgtEl>
                                        <p:attrNameLst>
                                          <p:attrName>style.visibility</p:attrName>
                                        </p:attrNameLst>
                                      </p:cBhvr>
                                      <p:to>
                                        <p:strVal val="visible"/>
                                      </p:to>
                                    </p:set>
                                    <p:animEffect transition="in" filter="wipe(left)">
                                      <p:cBhvr>
                                        <p:cTn id="525" dur="500"/>
                                        <p:tgtEl>
                                          <p:spTgt spid="44"/>
                                        </p:tgtEl>
                                      </p:cBhvr>
                                    </p:animEffect>
                                  </p:childTnLst>
                                </p:cTn>
                              </p:par>
                            </p:childTnLst>
                          </p:cTn>
                        </p:par>
                        <p:par>
                          <p:cTn id="526" fill="hold">
                            <p:stCondLst>
                              <p:cond delay="500"/>
                            </p:stCondLst>
                            <p:childTnLst>
                              <p:par>
                                <p:cTn id="527" presetID="10" presetClass="exit" presetSubtype="0" fill="hold" grpId="1" nodeType="afterEffect">
                                  <p:stCondLst>
                                    <p:cond delay="0"/>
                                  </p:stCondLst>
                                  <p:childTnLst>
                                    <p:animEffect transition="out" filter="fade">
                                      <p:cBhvr>
                                        <p:cTn id="528" dur="500"/>
                                        <p:tgtEl>
                                          <p:spTgt spid="99"/>
                                        </p:tgtEl>
                                      </p:cBhvr>
                                    </p:animEffect>
                                    <p:set>
                                      <p:cBhvr>
                                        <p:cTn id="529" dur="1" fill="hold">
                                          <p:stCondLst>
                                            <p:cond delay="499"/>
                                          </p:stCondLst>
                                        </p:cTn>
                                        <p:tgtEl>
                                          <p:spTgt spid="99"/>
                                        </p:tgtEl>
                                        <p:attrNameLst>
                                          <p:attrName>style.visibility</p:attrName>
                                        </p:attrNameLst>
                                      </p:cBhvr>
                                      <p:to>
                                        <p:strVal val="hidden"/>
                                      </p:to>
                                    </p:set>
                                  </p:childTnLst>
                                </p:cTn>
                              </p:par>
                              <p:par>
                                <p:cTn id="530" presetID="10" presetClass="exit" presetSubtype="0" fill="hold" grpId="1" nodeType="withEffect">
                                  <p:stCondLst>
                                    <p:cond delay="0"/>
                                  </p:stCondLst>
                                  <p:childTnLst>
                                    <p:animEffect transition="out" filter="fade">
                                      <p:cBhvr>
                                        <p:cTn id="531" dur="500"/>
                                        <p:tgtEl>
                                          <p:spTgt spid="136"/>
                                        </p:tgtEl>
                                      </p:cBhvr>
                                    </p:animEffect>
                                    <p:set>
                                      <p:cBhvr>
                                        <p:cTn id="532" dur="1" fill="hold">
                                          <p:stCondLst>
                                            <p:cond delay="499"/>
                                          </p:stCondLst>
                                        </p:cTn>
                                        <p:tgtEl>
                                          <p:spTgt spid="136"/>
                                        </p:tgtEl>
                                        <p:attrNameLst>
                                          <p:attrName>style.visibility</p:attrName>
                                        </p:attrNameLst>
                                      </p:cBhvr>
                                      <p:to>
                                        <p:strVal val="hidden"/>
                                      </p:to>
                                    </p:set>
                                  </p:childTnLst>
                                </p:cTn>
                              </p:par>
                              <p:par>
                                <p:cTn id="533" presetID="10" presetClass="exit" presetSubtype="0" fill="hold" grpId="1" nodeType="withEffect">
                                  <p:stCondLst>
                                    <p:cond delay="0"/>
                                  </p:stCondLst>
                                  <p:childTnLst>
                                    <p:animEffect transition="out" filter="fade">
                                      <p:cBhvr>
                                        <p:cTn id="534" dur="500"/>
                                        <p:tgtEl>
                                          <p:spTgt spid="98"/>
                                        </p:tgtEl>
                                      </p:cBhvr>
                                    </p:animEffect>
                                    <p:set>
                                      <p:cBhvr>
                                        <p:cTn id="535" dur="1" fill="hold">
                                          <p:stCondLst>
                                            <p:cond delay="499"/>
                                          </p:stCondLst>
                                        </p:cTn>
                                        <p:tgtEl>
                                          <p:spTgt spid="98"/>
                                        </p:tgtEl>
                                        <p:attrNameLst>
                                          <p:attrName>style.visibility</p:attrName>
                                        </p:attrNameLst>
                                      </p:cBhvr>
                                      <p:to>
                                        <p:strVal val="hidden"/>
                                      </p:to>
                                    </p:set>
                                  </p:childTnLst>
                                </p:cTn>
                              </p:par>
                            </p:childTnLst>
                          </p:cTn>
                        </p:par>
                      </p:childTnLst>
                    </p:cTn>
                  </p:par>
                  <p:par>
                    <p:cTn id="536" fill="hold">
                      <p:stCondLst>
                        <p:cond delay="indefinite"/>
                      </p:stCondLst>
                      <p:childTnLst>
                        <p:par>
                          <p:cTn id="537" fill="hold">
                            <p:stCondLst>
                              <p:cond delay="0"/>
                            </p:stCondLst>
                            <p:childTnLst>
                              <p:par>
                                <p:cTn id="538" presetID="22" presetClass="entr" presetSubtype="8" fill="hold" nodeType="clickEffect">
                                  <p:stCondLst>
                                    <p:cond delay="0"/>
                                  </p:stCondLst>
                                  <p:childTnLst>
                                    <p:set>
                                      <p:cBhvr>
                                        <p:cTn id="539" dur="1" fill="hold">
                                          <p:stCondLst>
                                            <p:cond delay="0"/>
                                          </p:stCondLst>
                                        </p:cTn>
                                        <p:tgtEl>
                                          <p:spTgt spid="37">
                                            <p:txEl>
                                              <p:pRg st="0" end="0"/>
                                            </p:txEl>
                                          </p:spTgt>
                                        </p:tgtEl>
                                        <p:attrNameLst>
                                          <p:attrName>style.visibility</p:attrName>
                                        </p:attrNameLst>
                                      </p:cBhvr>
                                      <p:to>
                                        <p:strVal val="visible"/>
                                      </p:to>
                                    </p:set>
                                    <p:animEffect transition="in" filter="wipe(left)">
                                      <p:cBhvr>
                                        <p:cTn id="540" dur="500"/>
                                        <p:tgtEl>
                                          <p:spTgt spid="37">
                                            <p:txEl>
                                              <p:pRg st="0" end="0"/>
                                            </p:txEl>
                                          </p:spTgt>
                                        </p:tgtEl>
                                      </p:cBhvr>
                                    </p:animEffect>
                                  </p:childTnLst>
                                </p:cTn>
                              </p:par>
                            </p:childTnLst>
                          </p:cTn>
                        </p:par>
                      </p:childTnLst>
                    </p:cTn>
                  </p:par>
                  <p:par>
                    <p:cTn id="541" fill="hold">
                      <p:stCondLst>
                        <p:cond delay="indefinite"/>
                      </p:stCondLst>
                      <p:childTnLst>
                        <p:par>
                          <p:cTn id="542" fill="hold">
                            <p:stCondLst>
                              <p:cond delay="0"/>
                            </p:stCondLst>
                            <p:childTnLst>
                              <p:par>
                                <p:cTn id="543" presetID="22" presetClass="entr" presetSubtype="8" fill="hold" grpId="0" nodeType="clickEffect">
                                  <p:stCondLst>
                                    <p:cond delay="0"/>
                                  </p:stCondLst>
                                  <p:childTnLst>
                                    <p:set>
                                      <p:cBhvr>
                                        <p:cTn id="544" dur="1" fill="hold">
                                          <p:stCondLst>
                                            <p:cond delay="0"/>
                                          </p:stCondLst>
                                        </p:cTn>
                                        <p:tgtEl>
                                          <p:spTgt spid="100"/>
                                        </p:tgtEl>
                                        <p:attrNameLst>
                                          <p:attrName>style.visibility</p:attrName>
                                        </p:attrNameLst>
                                      </p:cBhvr>
                                      <p:to>
                                        <p:strVal val="visible"/>
                                      </p:to>
                                    </p:set>
                                    <p:animEffect transition="in" filter="wipe(left)">
                                      <p:cBhvr>
                                        <p:cTn id="545" dur="500"/>
                                        <p:tgtEl>
                                          <p:spTgt spid="100"/>
                                        </p:tgtEl>
                                      </p:cBhvr>
                                    </p:animEffect>
                                  </p:childTnLst>
                                </p:cTn>
                              </p:par>
                            </p:childTnLst>
                          </p:cTn>
                        </p:par>
                      </p:childTnLst>
                    </p:cTn>
                  </p:par>
                  <p:par>
                    <p:cTn id="546" fill="hold">
                      <p:stCondLst>
                        <p:cond delay="indefinite"/>
                      </p:stCondLst>
                      <p:childTnLst>
                        <p:par>
                          <p:cTn id="547" fill="hold">
                            <p:stCondLst>
                              <p:cond delay="0"/>
                            </p:stCondLst>
                            <p:childTnLst>
                              <p:par>
                                <p:cTn id="548" presetID="10" presetClass="entr" presetSubtype="0" fill="hold" grpId="0" nodeType="clickEffect">
                                  <p:stCondLst>
                                    <p:cond delay="0"/>
                                  </p:stCondLst>
                                  <p:childTnLst>
                                    <p:set>
                                      <p:cBhvr>
                                        <p:cTn id="549" dur="1" fill="hold">
                                          <p:stCondLst>
                                            <p:cond delay="0"/>
                                          </p:stCondLst>
                                        </p:cTn>
                                        <p:tgtEl>
                                          <p:spTgt spid="101"/>
                                        </p:tgtEl>
                                        <p:attrNameLst>
                                          <p:attrName>style.visibility</p:attrName>
                                        </p:attrNameLst>
                                      </p:cBhvr>
                                      <p:to>
                                        <p:strVal val="visible"/>
                                      </p:to>
                                    </p:set>
                                    <p:animEffect transition="in" filter="fade">
                                      <p:cBhvr>
                                        <p:cTn id="550" dur="500"/>
                                        <p:tgtEl>
                                          <p:spTgt spid="101"/>
                                        </p:tgtEl>
                                      </p:cBhvr>
                                    </p:animEffect>
                                  </p:childTnLst>
                                </p:cTn>
                              </p:par>
                              <p:par>
                                <p:cTn id="551" presetID="22" presetClass="entr" presetSubtype="8" fill="hold" grpId="0" nodeType="withEffect">
                                  <p:stCondLst>
                                    <p:cond delay="0"/>
                                  </p:stCondLst>
                                  <p:childTnLst>
                                    <p:set>
                                      <p:cBhvr>
                                        <p:cTn id="552" dur="1" fill="hold">
                                          <p:stCondLst>
                                            <p:cond delay="0"/>
                                          </p:stCondLst>
                                        </p:cTn>
                                        <p:tgtEl>
                                          <p:spTgt spid="135"/>
                                        </p:tgtEl>
                                        <p:attrNameLst>
                                          <p:attrName>style.visibility</p:attrName>
                                        </p:attrNameLst>
                                      </p:cBhvr>
                                      <p:to>
                                        <p:strVal val="visible"/>
                                      </p:to>
                                    </p:set>
                                    <p:animEffect transition="in" filter="wipe(left)">
                                      <p:cBhvr>
                                        <p:cTn id="553" dur="500"/>
                                        <p:tgtEl>
                                          <p:spTgt spid="135"/>
                                        </p:tgtEl>
                                      </p:cBhvr>
                                    </p:animEffect>
                                  </p:childTnLst>
                                </p:cTn>
                              </p:par>
                            </p:childTnLst>
                          </p:cTn>
                        </p:par>
                      </p:childTnLst>
                    </p:cTn>
                  </p:par>
                  <p:par>
                    <p:cTn id="554" fill="hold">
                      <p:stCondLst>
                        <p:cond delay="indefinite"/>
                      </p:stCondLst>
                      <p:childTnLst>
                        <p:par>
                          <p:cTn id="555" fill="hold">
                            <p:stCondLst>
                              <p:cond delay="0"/>
                            </p:stCondLst>
                            <p:childTnLst>
                              <p:par>
                                <p:cTn id="556" presetID="22" presetClass="entr" presetSubtype="8" fill="hold" grpId="0" nodeType="clickEffect">
                                  <p:stCondLst>
                                    <p:cond delay="0"/>
                                  </p:stCondLst>
                                  <p:childTnLst>
                                    <p:set>
                                      <p:cBhvr>
                                        <p:cTn id="557" dur="1" fill="hold">
                                          <p:stCondLst>
                                            <p:cond delay="0"/>
                                          </p:stCondLst>
                                        </p:cTn>
                                        <p:tgtEl>
                                          <p:spTgt spid="38"/>
                                        </p:tgtEl>
                                        <p:attrNameLst>
                                          <p:attrName>style.visibility</p:attrName>
                                        </p:attrNameLst>
                                      </p:cBhvr>
                                      <p:to>
                                        <p:strVal val="visible"/>
                                      </p:to>
                                    </p:set>
                                    <p:animEffect transition="in" filter="wipe(left)">
                                      <p:cBhvr>
                                        <p:cTn id="558" dur="500"/>
                                        <p:tgtEl>
                                          <p:spTgt spid="38"/>
                                        </p:tgtEl>
                                      </p:cBhvr>
                                    </p:animEffect>
                                  </p:childTnLst>
                                </p:cTn>
                              </p:par>
                            </p:childTnLst>
                          </p:cTn>
                        </p:par>
                        <p:par>
                          <p:cTn id="559" fill="hold">
                            <p:stCondLst>
                              <p:cond delay="500"/>
                            </p:stCondLst>
                            <p:childTnLst>
                              <p:par>
                                <p:cTn id="560" presetID="22" presetClass="entr" presetSubtype="8" fill="hold" grpId="0" nodeType="afterEffect">
                                  <p:stCondLst>
                                    <p:cond delay="0"/>
                                  </p:stCondLst>
                                  <p:childTnLst>
                                    <p:set>
                                      <p:cBhvr>
                                        <p:cTn id="561" dur="1" fill="hold">
                                          <p:stCondLst>
                                            <p:cond delay="0"/>
                                          </p:stCondLst>
                                        </p:cTn>
                                        <p:tgtEl>
                                          <p:spTgt spid="39"/>
                                        </p:tgtEl>
                                        <p:attrNameLst>
                                          <p:attrName>style.visibility</p:attrName>
                                        </p:attrNameLst>
                                      </p:cBhvr>
                                      <p:to>
                                        <p:strVal val="visible"/>
                                      </p:to>
                                    </p:set>
                                    <p:animEffect transition="in" filter="wipe(left)">
                                      <p:cBhvr>
                                        <p:cTn id="562" dur="500"/>
                                        <p:tgtEl>
                                          <p:spTgt spid="39"/>
                                        </p:tgtEl>
                                      </p:cBhvr>
                                    </p:animEffect>
                                  </p:childTnLst>
                                </p:cTn>
                              </p:par>
                            </p:childTnLst>
                          </p:cTn>
                        </p:par>
                        <p:par>
                          <p:cTn id="563" fill="hold">
                            <p:stCondLst>
                              <p:cond delay="1000"/>
                            </p:stCondLst>
                            <p:childTnLst>
                              <p:par>
                                <p:cTn id="564" presetID="22" presetClass="entr" presetSubtype="8" fill="hold" grpId="0" nodeType="afterEffect">
                                  <p:stCondLst>
                                    <p:cond delay="0"/>
                                  </p:stCondLst>
                                  <p:childTnLst>
                                    <p:set>
                                      <p:cBhvr>
                                        <p:cTn id="565" dur="1" fill="hold">
                                          <p:stCondLst>
                                            <p:cond delay="0"/>
                                          </p:stCondLst>
                                        </p:cTn>
                                        <p:tgtEl>
                                          <p:spTgt spid="40"/>
                                        </p:tgtEl>
                                        <p:attrNameLst>
                                          <p:attrName>style.visibility</p:attrName>
                                        </p:attrNameLst>
                                      </p:cBhvr>
                                      <p:to>
                                        <p:strVal val="visible"/>
                                      </p:to>
                                    </p:set>
                                    <p:animEffect transition="in" filter="wipe(left)">
                                      <p:cBhvr>
                                        <p:cTn id="566" dur="500"/>
                                        <p:tgtEl>
                                          <p:spTgt spid="40"/>
                                        </p:tgtEl>
                                      </p:cBhvr>
                                    </p:animEffect>
                                  </p:childTnLst>
                                </p:cTn>
                              </p:par>
                            </p:childTnLst>
                          </p:cTn>
                        </p:par>
                        <p:par>
                          <p:cTn id="567" fill="hold">
                            <p:stCondLst>
                              <p:cond delay="1500"/>
                            </p:stCondLst>
                            <p:childTnLst>
                              <p:par>
                                <p:cTn id="568" presetID="22" presetClass="entr" presetSubtype="8" fill="hold" grpId="0" nodeType="afterEffect">
                                  <p:stCondLst>
                                    <p:cond delay="0"/>
                                  </p:stCondLst>
                                  <p:childTnLst>
                                    <p:set>
                                      <p:cBhvr>
                                        <p:cTn id="569" dur="1" fill="hold">
                                          <p:stCondLst>
                                            <p:cond delay="0"/>
                                          </p:stCondLst>
                                        </p:cTn>
                                        <p:tgtEl>
                                          <p:spTgt spid="42"/>
                                        </p:tgtEl>
                                        <p:attrNameLst>
                                          <p:attrName>style.visibility</p:attrName>
                                        </p:attrNameLst>
                                      </p:cBhvr>
                                      <p:to>
                                        <p:strVal val="visible"/>
                                      </p:to>
                                    </p:set>
                                    <p:animEffect transition="in" filter="wipe(left)">
                                      <p:cBhvr>
                                        <p:cTn id="570" dur="500"/>
                                        <p:tgtEl>
                                          <p:spTgt spid="42"/>
                                        </p:tgtEl>
                                      </p:cBhvr>
                                    </p:animEffect>
                                  </p:childTnLst>
                                </p:cTn>
                              </p:par>
                            </p:childTnLst>
                          </p:cTn>
                        </p:par>
                      </p:childTnLst>
                    </p:cTn>
                  </p:par>
                  <p:par>
                    <p:cTn id="571" fill="hold">
                      <p:stCondLst>
                        <p:cond delay="indefinite"/>
                      </p:stCondLst>
                      <p:childTnLst>
                        <p:par>
                          <p:cTn id="572" fill="hold">
                            <p:stCondLst>
                              <p:cond delay="0"/>
                            </p:stCondLst>
                            <p:childTnLst>
                              <p:par>
                                <p:cTn id="573" presetID="10" presetClass="exit" presetSubtype="0" fill="hold" grpId="1" nodeType="clickEffect">
                                  <p:stCondLst>
                                    <p:cond delay="0"/>
                                  </p:stCondLst>
                                  <p:childTnLst>
                                    <p:animEffect transition="out" filter="fade">
                                      <p:cBhvr>
                                        <p:cTn id="574" dur="500"/>
                                        <p:tgtEl>
                                          <p:spTgt spid="135"/>
                                        </p:tgtEl>
                                      </p:cBhvr>
                                    </p:animEffect>
                                    <p:set>
                                      <p:cBhvr>
                                        <p:cTn id="575" dur="1" fill="hold">
                                          <p:stCondLst>
                                            <p:cond delay="499"/>
                                          </p:stCondLst>
                                        </p:cTn>
                                        <p:tgtEl>
                                          <p:spTgt spid="135"/>
                                        </p:tgtEl>
                                        <p:attrNameLst>
                                          <p:attrName>style.visibility</p:attrName>
                                        </p:attrNameLst>
                                      </p:cBhvr>
                                      <p:to>
                                        <p:strVal val="hidden"/>
                                      </p:to>
                                    </p:set>
                                  </p:childTnLst>
                                </p:cTn>
                              </p:par>
                              <p:par>
                                <p:cTn id="576" presetID="10" presetClass="exit" presetSubtype="0" fill="hold" grpId="1" nodeType="withEffect">
                                  <p:stCondLst>
                                    <p:cond delay="0"/>
                                  </p:stCondLst>
                                  <p:childTnLst>
                                    <p:animEffect transition="out" filter="fade">
                                      <p:cBhvr>
                                        <p:cTn id="577" dur="500"/>
                                        <p:tgtEl>
                                          <p:spTgt spid="101"/>
                                        </p:tgtEl>
                                      </p:cBhvr>
                                    </p:animEffect>
                                    <p:set>
                                      <p:cBhvr>
                                        <p:cTn id="578" dur="1" fill="hold">
                                          <p:stCondLst>
                                            <p:cond delay="499"/>
                                          </p:stCondLst>
                                        </p:cTn>
                                        <p:tgtEl>
                                          <p:spTgt spid="101"/>
                                        </p:tgtEl>
                                        <p:attrNameLst>
                                          <p:attrName>style.visibility</p:attrName>
                                        </p:attrNameLst>
                                      </p:cBhvr>
                                      <p:to>
                                        <p:strVal val="hidden"/>
                                      </p:to>
                                    </p:set>
                                  </p:childTnLst>
                                </p:cTn>
                              </p:par>
                              <p:par>
                                <p:cTn id="579" presetID="10" presetClass="exit" presetSubtype="0" fill="hold" grpId="1" nodeType="withEffect">
                                  <p:stCondLst>
                                    <p:cond delay="0"/>
                                  </p:stCondLst>
                                  <p:childTnLst>
                                    <p:animEffect transition="out" filter="fade">
                                      <p:cBhvr>
                                        <p:cTn id="580" dur="500"/>
                                        <p:tgtEl>
                                          <p:spTgt spid="100"/>
                                        </p:tgtEl>
                                      </p:cBhvr>
                                    </p:animEffect>
                                    <p:set>
                                      <p:cBhvr>
                                        <p:cTn id="581" dur="1" fill="hold">
                                          <p:stCondLst>
                                            <p:cond delay="499"/>
                                          </p:stCondLst>
                                        </p:cTn>
                                        <p:tgtEl>
                                          <p:spTgt spid="100"/>
                                        </p:tgtEl>
                                        <p:attrNameLst>
                                          <p:attrName>style.visibility</p:attrName>
                                        </p:attrNameLst>
                                      </p:cBhvr>
                                      <p:to>
                                        <p:strVal val="hidden"/>
                                      </p:to>
                                    </p:set>
                                  </p:childTnLst>
                                </p:cTn>
                              </p:par>
                              <p:par>
                                <p:cTn id="582" presetID="10" presetClass="exit" presetSubtype="0" fill="hold" grpId="2" nodeType="withEffect">
                                  <p:stCondLst>
                                    <p:cond delay="0"/>
                                  </p:stCondLst>
                                  <p:childTnLst>
                                    <p:animEffect transition="out" filter="fade">
                                      <p:cBhvr>
                                        <p:cTn id="583" dur="500"/>
                                        <p:tgtEl>
                                          <p:spTgt spid="86"/>
                                        </p:tgtEl>
                                      </p:cBhvr>
                                    </p:animEffect>
                                    <p:set>
                                      <p:cBhvr>
                                        <p:cTn id="584" dur="1" fill="hold">
                                          <p:stCondLst>
                                            <p:cond delay="499"/>
                                          </p:stCondLst>
                                        </p:cTn>
                                        <p:tgtEl>
                                          <p:spTgt spid="86"/>
                                        </p:tgtEl>
                                        <p:attrNameLst>
                                          <p:attrName>style.visibility</p:attrName>
                                        </p:attrNameLst>
                                      </p:cBhvr>
                                      <p:to>
                                        <p:strVal val="hidden"/>
                                      </p:to>
                                    </p:set>
                                  </p:childTnLst>
                                </p:cTn>
                              </p:par>
                              <p:par>
                                <p:cTn id="585" presetID="10" presetClass="exit" presetSubtype="0" fill="hold" grpId="1" nodeType="withEffect">
                                  <p:stCondLst>
                                    <p:cond delay="0"/>
                                  </p:stCondLst>
                                  <p:childTnLst>
                                    <p:animEffect transition="out" filter="fade">
                                      <p:cBhvr>
                                        <p:cTn id="586" dur="500"/>
                                        <p:tgtEl>
                                          <p:spTgt spid="87"/>
                                        </p:tgtEl>
                                      </p:cBhvr>
                                    </p:animEffect>
                                    <p:set>
                                      <p:cBhvr>
                                        <p:cTn id="587" dur="1" fill="hold">
                                          <p:stCondLst>
                                            <p:cond delay="499"/>
                                          </p:stCondLst>
                                        </p:cTn>
                                        <p:tgtEl>
                                          <p:spTgt spid="87"/>
                                        </p:tgtEl>
                                        <p:attrNameLst>
                                          <p:attrName>style.visibility</p:attrName>
                                        </p:attrNameLst>
                                      </p:cBhvr>
                                      <p:to>
                                        <p:strVal val="hidden"/>
                                      </p:to>
                                    </p:set>
                                  </p:childTnLst>
                                </p:cTn>
                              </p:par>
                              <p:par>
                                <p:cTn id="588" presetID="10" presetClass="exit" presetSubtype="0" fill="hold" grpId="2" nodeType="withEffect">
                                  <p:stCondLst>
                                    <p:cond delay="0"/>
                                  </p:stCondLst>
                                  <p:childTnLst>
                                    <p:animEffect transition="out" filter="fade">
                                      <p:cBhvr>
                                        <p:cTn id="589" dur="500"/>
                                        <p:tgtEl>
                                          <p:spTgt spid="88"/>
                                        </p:tgtEl>
                                      </p:cBhvr>
                                    </p:animEffect>
                                    <p:set>
                                      <p:cBhvr>
                                        <p:cTn id="590" dur="1" fill="hold">
                                          <p:stCondLst>
                                            <p:cond delay="499"/>
                                          </p:stCondLst>
                                        </p:cTn>
                                        <p:tgtEl>
                                          <p:spTgt spid="88"/>
                                        </p:tgtEl>
                                        <p:attrNameLst>
                                          <p:attrName>style.visibility</p:attrName>
                                        </p:attrNameLst>
                                      </p:cBhvr>
                                      <p:to>
                                        <p:strVal val="hidden"/>
                                      </p:to>
                                    </p:set>
                                  </p:childTnLst>
                                </p:cTn>
                              </p:par>
                              <p:par>
                                <p:cTn id="591" presetID="10" presetClass="exit" presetSubtype="0" fill="hold" grpId="2" nodeType="withEffect">
                                  <p:stCondLst>
                                    <p:cond delay="0"/>
                                  </p:stCondLst>
                                  <p:childTnLst>
                                    <p:animEffect transition="out" filter="fade">
                                      <p:cBhvr>
                                        <p:cTn id="592" dur="500"/>
                                        <p:tgtEl>
                                          <p:spTgt spid="89"/>
                                        </p:tgtEl>
                                      </p:cBhvr>
                                    </p:animEffect>
                                    <p:set>
                                      <p:cBhvr>
                                        <p:cTn id="593" dur="1" fill="hold">
                                          <p:stCondLst>
                                            <p:cond delay="499"/>
                                          </p:stCondLst>
                                        </p:cTn>
                                        <p:tgtEl>
                                          <p:spTgt spid="89"/>
                                        </p:tgtEl>
                                        <p:attrNameLst>
                                          <p:attrName>style.visibility</p:attrName>
                                        </p:attrNameLst>
                                      </p:cBhvr>
                                      <p:to>
                                        <p:strVal val="hidden"/>
                                      </p:to>
                                    </p:set>
                                  </p:childTnLst>
                                </p:cTn>
                              </p:par>
                            </p:childTnLst>
                          </p:cTn>
                        </p:par>
                        <p:par>
                          <p:cTn id="594" fill="hold">
                            <p:stCondLst>
                              <p:cond delay="500"/>
                            </p:stCondLst>
                            <p:childTnLst>
                              <p:par>
                                <p:cTn id="595" presetID="22" presetClass="entr" presetSubtype="8" fill="hold" grpId="0" nodeType="afterEffect">
                                  <p:stCondLst>
                                    <p:cond delay="0"/>
                                  </p:stCondLst>
                                  <p:childTnLst>
                                    <p:set>
                                      <p:cBhvr>
                                        <p:cTn id="596" dur="1" fill="hold">
                                          <p:stCondLst>
                                            <p:cond delay="0"/>
                                          </p:stCondLst>
                                        </p:cTn>
                                        <p:tgtEl>
                                          <p:spTgt spid="41"/>
                                        </p:tgtEl>
                                        <p:attrNameLst>
                                          <p:attrName>style.visibility</p:attrName>
                                        </p:attrNameLst>
                                      </p:cBhvr>
                                      <p:to>
                                        <p:strVal val="visible"/>
                                      </p:to>
                                    </p:set>
                                    <p:animEffect transition="in" filter="wipe(left)">
                                      <p:cBhvr>
                                        <p:cTn id="597" dur="500"/>
                                        <p:tgtEl>
                                          <p:spTgt spid="41"/>
                                        </p:tgtEl>
                                      </p:cBhvr>
                                    </p:animEffect>
                                  </p:childTnLst>
                                </p:cTn>
                              </p:par>
                            </p:childTnLst>
                          </p:cTn>
                        </p:par>
                        <p:par>
                          <p:cTn id="598" fill="hold">
                            <p:stCondLst>
                              <p:cond delay="1000"/>
                            </p:stCondLst>
                            <p:childTnLst>
                              <p:par>
                                <p:cTn id="599" presetID="22" presetClass="entr" presetSubtype="8" fill="hold" grpId="0" nodeType="afterEffect">
                                  <p:stCondLst>
                                    <p:cond delay="0"/>
                                  </p:stCondLst>
                                  <p:childTnLst>
                                    <p:set>
                                      <p:cBhvr>
                                        <p:cTn id="600" dur="1" fill="hold">
                                          <p:stCondLst>
                                            <p:cond delay="0"/>
                                          </p:stCondLst>
                                        </p:cTn>
                                        <p:tgtEl>
                                          <p:spTgt spid="43"/>
                                        </p:tgtEl>
                                        <p:attrNameLst>
                                          <p:attrName>style.visibility</p:attrName>
                                        </p:attrNameLst>
                                      </p:cBhvr>
                                      <p:to>
                                        <p:strVal val="visible"/>
                                      </p:to>
                                    </p:set>
                                    <p:animEffect transition="in" filter="wipe(left)">
                                      <p:cBhvr>
                                        <p:cTn id="60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P spid="136" grpId="1" animBg="1"/>
      <p:bldP spid="135" grpId="0" animBg="1"/>
      <p:bldP spid="135" grpId="1" animBg="1"/>
      <p:bldP spid="71" grpId="0"/>
      <p:bldP spid="100" grpId="0" animBg="1"/>
      <p:bldP spid="100" grpId="1" animBg="1"/>
      <p:bldP spid="98" grpId="0" animBg="1"/>
      <p:bldP spid="98" grpId="1" animBg="1"/>
      <p:bldP spid="72" grpId="0" animBg="1"/>
      <p:bldP spid="72" grpId="1" animBg="1"/>
      <p:bldP spid="70" grpId="0" animBg="1"/>
      <p:bldP spid="70" grpId="1" animBg="1"/>
      <p:bldP spid="54" grpId="0" animBg="1"/>
      <p:bldP spid="54" grpId="1" animBg="1"/>
      <p:bldP spid="3" grpId="0"/>
      <p:bldP spid="4" grpId="0"/>
      <p:bldP spid="5" grpId="0"/>
      <p:bldP spid="8" grpId="0"/>
      <p:bldP spid="9" grpId="0"/>
      <p:bldP spid="9" grpId="1"/>
      <p:bldP spid="10" grpId="0"/>
      <p:bldP spid="11" grpId="0"/>
      <p:bldP spid="11" grpId="1"/>
      <p:bldP spid="12" grpId="0"/>
      <p:bldP spid="13" grpId="0"/>
      <p:bldP spid="13" grpId="1"/>
      <p:bldP spid="14" grpId="0"/>
      <p:bldP spid="15" grpId="0"/>
      <p:bldP spid="15" grpId="1"/>
      <p:bldP spid="16" grpId="0"/>
      <p:bldP spid="17" grpId="0"/>
      <p:bldP spid="17" grpId="1"/>
      <p:bldP spid="18" grpId="0"/>
      <p:bldP spid="19" grpId="0"/>
      <p:bldP spid="19" grpId="1"/>
      <p:bldP spid="20" grpId="0"/>
      <p:bldP spid="21" grpId="0"/>
      <p:bldP spid="21" grpId="1"/>
      <p:bldP spid="22" grpId="0"/>
      <p:bldP spid="23" grpId="0"/>
      <p:bldP spid="23" grpId="1"/>
      <p:bldP spid="24" grpId="0"/>
      <p:bldP spid="25" grpId="0"/>
      <p:bldP spid="25" grpId="1"/>
      <p:bldP spid="26" grpId="0"/>
      <p:bldP spid="27" grpId="0"/>
      <p:bldP spid="27" grpId="1"/>
      <p:bldP spid="28" grpId="0"/>
      <p:bldP spid="29" grpId="0"/>
      <p:bldP spid="30" grpId="0"/>
      <p:bldP spid="32" grpId="0"/>
      <p:bldP spid="33" grpId="0"/>
      <p:bldP spid="34" grpId="0"/>
      <p:bldP spid="35" grpId="0"/>
      <p:bldP spid="36" grpId="0"/>
      <p:bldP spid="38" grpId="0"/>
      <p:bldP spid="39" grpId="0"/>
      <p:bldP spid="40" grpId="0"/>
      <p:bldP spid="41" grpId="0"/>
      <p:bldP spid="42" grpId="0"/>
      <p:bldP spid="43" grpId="0"/>
      <p:bldP spid="44" grpId="0"/>
      <p:bldP spid="82" grpId="0" animBg="1"/>
      <p:bldP spid="82" grpId="1" animBg="1"/>
      <p:bldP spid="83" grpId="0" animBg="1"/>
      <p:bldP spid="84" grpId="0" animBg="1"/>
      <p:bldP spid="84" grpId="1" animBg="1"/>
      <p:bldP spid="85" grpId="0" animBg="1"/>
      <p:bldP spid="85" grpId="1" animBg="1"/>
      <p:bldP spid="99" grpId="0" animBg="1"/>
      <p:bldP spid="99" grpId="1" animBg="1"/>
      <p:bldP spid="101" grpId="0" animBg="1"/>
      <p:bldP spid="101" grpId="1" animBg="1"/>
      <p:bldP spid="97" grpId="0" animBg="1"/>
      <p:bldP spid="97" grpId="1" animBg="1"/>
      <p:bldP spid="102" grpId="0" animBg="1"/>
      <p:bldP spid="102" grpId="1" animBg="1"/>
      <p:bldP spid="86" grpId="0" animBg="1"/>
      <p:bldP spid="86" grpId="1" animBg="1"/>
      <p:bldP spid="86" grpId="2" animBg="1"/>
      <p:bldP spid="87" grpId="0" animBg="1"/>
      <p:bldP spid="87" grpId="1" animBg="1"/>
      <p:bldP spid="89" grpId="0" animBg="1"/>
      <p:bldP spid="89" grpId="1" animBg="1"/>
      <p:bldP spid="89" grpId="2" animBg="1"/>
      <p:bldP spid="88" grpId="0" animBg="1"/>
      <p:bldP spid="88" grpId="1" animBg="1"/>
      <p:bldP spid="88" grpId="2" animBg="1"/>
      <p:bldP spid="107" grpId="0"/>
      <p:bldP spid="108" grpId="0"/>
      <p:bldP spid="109" grpId="0"/>
      <p:bldP spid="110" grpId="0"/>
      <p:bldP spid="117" grpId="0"/>
      <p:bldP spid="118" grpId="0"/>
      <p:bldP spid="125" grpId="0"/>
      <p:bldP spid="126" grpId="0"/>
      <p:bldP spid="133" grpId="0"/>
      <p:bldP spid="13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914400" y="578485"/>
            <a:ext cx="7696200" cy="830997"/>
          </a:xfrm>
          <a:prstGeom prst="rect">
            <a:avLst/>
          </a:prstGeom>
          <a:noFill/>
          <a:ln w="9525">
            <a:noFill/>
            <a:miter lim="800000"/>
            <a:headEnd/>
            <a:tailEnd/>
          </a:ln>
        </p:spPr>
        <p:txBody>
          <a:bodyPr wrap="square">
            <a:spAutoFit/>
          </a:bodyPr>
          <a:lstStyle/>
          <a:p>
            <a:r>
              <a:rPr lang="en-US" sz="1600" b="1" dirty="0" smtClean="0">
                <a:solidFill>
                  <a:srgbClr val="0000FF"/>
                </a:solidFill>
                <a:ea typeface="Cambria Math" pitchFamily="18" charset="0"/>
                <a:cs typeface="Arial" charset="0"/>
              </a:rPr>
              <a:t>A man starts his job with a certain monthly salary and a fixed increment every year. </a:t>
            </a:r>
          </a:p>
          <a:p>
            <a:r>
              <a:rPr lang="en-US" sz="1600" b="1" dirty="0" smtClean="0">
                <a:solidFill>
                  <a:srgbClr val="0000FF"/>
                </a:solidFill>
                <a:ea typeface="Cambria Math" pitchFamily="18" charset="0"/>
                <a:cs typeface="Arial" charset="0"/>
              </a:rPr>
              <a:t>If his salary will be Rs. 11000 after 2 years and Rs. 14000 after 4 years of his service.</a:t>
            </a:r>
          </a:p>
          <a:p>
            <a:r>
              <a:rPr lang="en-US" sz="1600" b="1" dirty="0" smtClean="0">
                <a:solidFill>
                  <a:srgbClr val="0000FF"/>
                </a:solidFill>
                <a:ea typeface="Cambria Math" pitchFamily="18" charset="0"/>
                <a:cs typeface="Arial" charset="0"/>
              </a:rPr>
              <a:t>What is his starting salary and what is the annual increment. </a:t>
            </a:r>
            <a:endParaRPr lang="en-US" sz="1600" b="1" dirty="0">
              <a:solidFill>
                <a:srgbClr val="0000FF"/>
              </a:solidFill>
              <a:ea typeface="Cambria Math" pitchFamily="18" charset="0"/>
              <a:cs typeface="Arial" charset="0"/>
            </a:endParaRPr>
          </a:p>
        </p:txBody>
      </p:sp>
      <p:sp>
        <p:nvSpPr>
          <p:cNvPr id="4" name="Rectangle 3"/>
          <p:cNvSpPr/>
          <p:nvPr/>
        </p:nvSpPr>
        <p:spPr>
          <a:xfrm>
            <a:off x="442686" y="578485"/>
            <a:ext cx="503471" cy="338554"/>
          </a:xfrm>
          <a:prstGeom prst="rect">
            <a:avLst/>
          </a:prstGeom>
        </p:spPr>
        <p:txBody>
          <a:bodyPr wrap="none">
            <a:spAutoFit/>
          </a:bodyPr>
          <a:lstStyle/>
          <a:p>
            <a:r>
              <a:rPr lang="en-US" sz="1600" b="1" dirty="0" smtClean="0">
                <a:solidFill>
                  <a:srgbClr val="0000FF"/>
                </a:solidFill>
                <a:ea typeface="Cambria Math" pitchFamily="18" charset="0"/>
                <a:cs typeface="Arial" charset="0"/>
              </a:rPr>
              <a:t>(Q) </a:t>
            </a:r>
          </a:p>
        </p:txBody>
      </p:sp>
      <p:sp>
        <p:nvSpPr>
          <p:cNvPr id="137" name="Rectangle 136"/>
          <p:cNvSpPr/>
          <p:nvPr/>
        </p:nvSpPr>
        <p:spPr>
          <a:xfrm>
            <a:off x="950431" y="2815117"/>
            <a:ext cx="2835465" cy="338554"/>
          </a:xfrm>
          <a:prstGeom prst="rect">
            <a:avLst/>
          </a:prstGeom>
        </p:spPr>
        <p:txBody>
          <a:bodyPr wrap="square">
            <a:spAutoFit/>
          </a:bodyPr>
          <a:lstStyle/>
          <a:p>
            <a:r>
              <a:rPr lang="en-US" sz="1600" b="1" dirty="0" smtClean="0">
                <a:solidFill>
                  <a:srgbClr val="FF0000"/>
                </a:solidFill>
                <a:ea typeface="Cambria Math" pitchFamily="18" charset="0"/>
              </a:rPr>
              <a:t>Subtracting (ii) from (</a:t>
            </a:r>
            <a:r>
              <a:rPr lang="en-US" sz="1600" b="1" dirty="0" err="1" smtClean="0">
                <a:solidFill>
                  <a:srgbClr val="FF0000"/>
                </a:solidFill>
                <a:ea typeface="Cambria Math" pitchFamily="18" charset="0"/>
              </a:rPr>
              <a:t>i</a:t>
            </a:r>
            <a:r>
              <a:rPr lang="en-US" sz="1600" b="1" dirty="0" smtClean="0">
                <a:solidFill>
                  <a:srgbClr val="FF0000"/>
                </a:solidFill>
                <a:ea typeface="Cambria Math" pitchFamily="18" charset="0"/>
              </a:rPr>
              <a:t>),</a:t>
            </a:r>
            <a:endParaRPr lang="en-US" sz="1600" b="1" dirty="0">
              <a:solidFill>
                <a:srgbClr val="FF0000"/>
              </a:solidFill>
              <a:ea typeface="Cambria Math" pitchFamily="18" charset="0"/>
            </a:endParaRPr>
          </a:p>
        </p:txBody>
      </p:sp>
      <p:sp>
        <p:nvSpPr>
          <p:cNvPr id="138" name="Rectangle 137"/>
          <p:cNvSpPr/>
          <p:nvPr/>
        </p:nvSpPr>
        <p:spPr>
          <a:xfrm>
            <a:off x="1159481" y="3078884"/>
            <a:ext cx="1997663" cy="338554"/>
          </a:xfrm>
          <a:prstGeom prst="rect">
            <a:avLst/>
          </a:prstGeom>
        </p:spPr>
        <p:txBody>
          <a:bodyPr wrap="none">
            <a:spAutoFit/>
          </a:bodyPr>
          <a:lstStyle/>
          <a:p>
            <a:pPr algn="ctr"/>
            <a:r>
              <a:rPr lang="en-US" sz="1600" b="1" dirty="0" smtClean="0">
                <a:solidFill>
                  <a:prstClr val="black"/>
                </a:solidFill>
                <a:ea typeface="Cambria Math" pitchFamily="18" charset="0"/>
              </a:rPr>
              <a:t>          x </a:t>
            </a:r>
            <a:r>
              <a:rPr lang="en-US" sz="1600" b="1" dirty="0">
                <a:solidFill>
                  <a:prstClr val="black"/>
                </a:solidFill>
                <a:ea typeface="Cambria Math" pitchFamily="18" charset="0"/>
              </a:rPr>
              <a:t>+ </a:t>
            </a:r>
            <a:r>
              <a:rPr lang="en-US" sz="1600" b="1" dirty="0" smtClean="0">
                <a:solidFill>
                  <a:prstClr val="black"/>
                </a:solidFill>
                <a:ea typeface="Cambria Math" pitchFamily="18" charset="0"/>
              </a:rPr>
              <a:t>2y  </a:t>
            </a:r>
            <a:r>
              <a:rPr lang="en-US" sz="1600" b="1" dirty="0">
                <a:solidFill>
                  <a:prstClr val="black"/>
                </a:solidFill>
                <a:ea typeface="Cambria Math" pitchFamily="18" charset="0"/>
              </a:rPr>
              <a:t>=  </a:t>
            </a:r>
            <a:r>
              <a:rPr lang="en-US" sz="1600" b="1" dirty="0" smtClean="0">
                <a:solidFill>
                  <a:prstClr val="black"/>
                </a:solidFill>
                <a:ea typeface="Cambria Math" pitchFamily="18" charset="0"/>
              </a:rPr>
              <a:t> 11000</a:t>
            </a:r>
            <a:endParaRPr lang="en-US" sz="1600" b="1" dirty="0">
              <a:solidFill>
                <a:srgbClr val="FF33CC"/>
              </a:solidFill>
              <a:ea typeface="Cambria Math" pitchFamily="18" charset="0"/>
            </a:endParaRPr>
          </a:p>
        </p:txBody>
      </p:sp>
      <p:sp>
        <p:nvSpPr>
          <p:cNvPr id="139" name="Rectangle 138"/>
          <p:cNvSpPr/>
          <p:nvPr/>
        </p:nvSpPr>
        <p:spPr>
          <a:xfrm>
            <a:off x="1627789" y="3327745"/>
            <a:ext cx="1693713" cy="338554"/>
          </a:xfrm>
          <a:prstGeom prst="rect">
            <a:avLst/>
          </a:prstGeom>
        </p:spPr>
        <p:txBody>
          <a:bodyPr wrap="square">
            <a:spAutoFit/>
          </a:bodyPr>
          <a:lstStyle/>
          <a:p>
            <a:r>
              <a:rPr lang="en-US" sz="1600" b="1" dirty="0" smtClean="0">
                <a:solidFill>
                  <a:prstClr val="black"/>
                </a:solidFill>
                <a:ea typeface="Cambria Math" pitchFamily="18" charset="0"/>
              </a:rPr>
              <a:t>x </a:t>
            </a:r>
            <a:r>
              <a:rPr lang="en-US" sz="1600" b="1" dirty="0">
                <a:solidFill>
                  <a:prstClr val="black"/>
                </a:solidFill>
                <a:ea typeface="Cambria Math" pitchFamily="18" charset="0"/>
              </a:rPr>
              <a:t>+ </a:t>
            </a:r>
            <a:r>
              <a:rPr lang="en-US" sz="1600" b="1" dirty="0" smtClean="0">
                <a:solidFill>
                  <a:prstClr val="black"/>
                </a:solidFill>
                <a:ea typeface="Cambria Math" pitchFamily="18" charset="0"/>
              </a:rPr>
              <a:t>4y  =   14000</a:t>
            </a:r>
            <a:endParaRPr lang="en-US" sz="1600" b="1" dirty="0">
              <a:solidFill>
                <a:srgbClr val="FF33CC"/>
              </a:solidFill>
              <a:ea typeface="Cambria Math" pitchFamily="18" charset="0"/>
            </a:endParaRPr>
          </a:p>
        </p:txBody>
      </p:sp>
      <p:sp>
        <p:nvSpPr>
          <p:cNvPr id="140" name="Line 12"/>
          <p:cNvSpPr>
            <a:spLocks noChangeShapeType="1"/>
          </p:cNvSpPr>
          <p:nvPr/>
        </p:nvSpPr>
        <p:spPr bwMode="auto">
          <a:xfrm flipV="1">
            <a:off x="1386356" y="3858819"/>
            <a:ext cx="1828800"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sz="1600" b="1">
              <a:solidFill>
                <a:srgbClr val="EEECE1">
                  <a:lumMod val="25000"/>
                </a:srgbClr>
              </a:solidFill>
              <a:ea typeface="Cambria Math" pitchFamily="18" charset="0"/>
            </a:endParaRPr>
          </a:p>
        </p:txBody>
      </p:sp>
      <p:sp>
        <p:nvSpPr>
          <p:cNvPr id="141" name="Line 16"/>
          <p:cNvSpPr>
            <a:spLocks noChangeShapeType="1"/>
          </p:cNvSpPr>
          <p:nvPr/>
        </p:nvSpPr>
        <p:spPr bwMode="auto">
          <a:xfrm>
            <a:off x="1386356" y="4144560"/>
            <a:ext cx="1828800"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sz="1600" b="1">
              <a:solidFill>
                <a:srgbClr val="EEECE1">
                  <a:lumMod val="25000"/>
                </a:srgbClr>
              </a:solidFill>
              <a:ea typeface="Cambria Math" pitchFamily="18" charset="0"/>
            </a:endParaRPr>
          </a:p>
        </p:txBody>
      </p:sp>
      <p:sp>
        <p:nvSpPr>
          <p:cNvPr id="142" name="Rectangle 141"/>
          <p:cNvSpPr/>
          <p:nvPr/>
        </p:nvSpPr>
        <p:spPr>
          <a:xfrm>
            <a:off x="1809750" y="3806006"/>
            <a:ext cx="489236" cy="338554"/>
          </a:xfrm>
          <a:prstGeom prst="rect">
            <a:avLst/>
          </a:prstGeom>
        </p:spPr>
        <p:txBody>
          <a:bodyPr wrap="none">
            <a:spAutoFit/>
          </a:bodyPr>
          <a:lstStyle/>
          <a:p>
            <a:pPr algn="r"/>
            <a:r>
              <a:rPr lang="en-US" sz="1600" b="1" dirty="0" smtClean="0">
                <a:solidFill>
                  <a:prstClr val="black"/>
                </a:solidFill>
                <a:ea typeface="Cambria Math" pitchFamily="18" charset="0"/>
              </a:rPr>
              <a:t>–2y</a:t>
            </a:r>
          </a:p>
        </p:txBody>
      </p:sp>
      <mc:AlternateContent xmlns:mc="http://schemas.openxmlformats.org/markup-compatibility/2006" xmlns:a14="http://schemas.microsoft.com/office/drawing/2010/main">
        <mc:Choice Requires="a14">
          <p:sp>
            <p:nvSpPr>
              <p:cNvPr id="143" name="Rectangle 142"/>
              <p:cNvSpPr/>
              <p:nvPr/>
            </p:nvSpPr>
            <p:spPr>
              <a:xfrm>
                <a:off x="1735215" y="4180876"/>
                <a:ext cx="1274708" cy="477759"/>
              </a:xfrm>
              <a:prstGeom prst="rect">
                <a:avLst/>
              </a:prstGeom>
            </p:spPr>
            <p:txBody>
              <a:bodyPr wrap="none">
                <a:spAutoFit/>
              </a:bodyPr>
              <a:lstStyle/>
              <a:p>
                <a:pPr algn="r"/>
                <a:r>
                  <a:rPr lang="en-US" sz="1600" b="1" dirty="0" smtClean="0">
                    <a:solidFill>
                      <a:prstClr val="black"/>
                    </a:solidFill>
                    <a:ea typeface="Cambria Math" pitchFamily="18" charset="0"/>
                    <a:sym typeface="Symbol"/>
                  </a:rPr>
                  <a:t> y = </a:t>
                </a:r>
                <a14:m>
                  <m:oMath xmlns:m="http://schemas.openxmlformats.org/officeDocument/2006/math">
                    <m:f>
                      <m:fPr>
                        <m:ctrlPr>
                          <a:rPr lang="en-US" sz="1600" b="1" i="1" dirty="0" smtClean="0">
                            <a:solidFill>
                              <a:prstClr val="black"/>
                            </a:solidFill>
                            <a:latin typeface="Cambria Math" panose="02040503050406030204" pitchFamily="18" charset="0"/>
                            <a:ea typeface="Cambria Math" pitchFamily="18" charset="0"/>
                            <a:sym typeface="Symbol"/>
                          </a:rPr>
                        </m:ctrlPr>
                      </m:fPr>
                      <m:num>
                        <m:r>
                          <a:rPr lang="en-US" sz="1600" b="1" i="1" dirty="0" smtClean="0">
                            <a:solidFill>
                              <a:prstClr val="black"/>
                            </a:solidFill>
                            <a:latin typeface="Cambria Math"/>
                            <a:ea typeface="Cambria Math" pitchFamily="18" charset="0"/>
                            <a:sym typeface="Symbol"/>
                          </a:rPr>
                          <m:t>−</m:t>
                        </m:r>
                        <m:r>
                          <m:rPr>
                            <m:nor/>
                          </m:rPr>
                          <a:rPr lang="en-US" sz="1600" b="1" dirty="0">
                            <a:solidFill>
                              <a:prstClr val="black"/>
                            </a:solidFill>
                            <a:ea typeface="Cambria Math" pitchFamily="18" charset="0"/>
                          </a:rPr>
                          <m:t>3000 </m:t>
                        </m:r>
                      </m:num>
                      <m:den>
                        <m:r>
                          <a:rPr lang="en-US" sz="1600" b="1" i="1" dirty="0" smtClean="0">
                            <a:solidFill>
                              <a:prstClr val="black"/>
                            </a:solidFill>
                            <a:latin typeface="Cambria Math"/>
                            <a:ea typeface="Cambria Math" pitchFamily="18" charset="0"/>
                            <a:sym typeface="Symbol"/>
                          </a:rPr>
                          <m:t>−</m:t>
                        </m:r>
                        <m:r>
                          <m:rPr>
                            <m:nor/>
                          </m:rPr>
                          <a:rPr lang="en-US" sz="1600" b="1" dirty="0">
                            <a:solidFill>
                              <a:prstClr val="black"/>
                            </a:solidFill>
                            <a:ea typeface="Cambria Math" pitchFamily="18" charset="0"/>
                          </a:rPr>
                          <m:t>2</m:t>
                        </m:r>
                      </m:den>
                    </m:f>
                  </m:oMath>
                </a14:m>
                <a:endParaRPr lang="en-US" sz="1600" b="1" dirty="0" smtClean="0">
                  <a:solidFill>
                    <a:prstClr val="black"/>
                  </a:solidFill>
                  <a:ea typeface="Cambria Math" pitchFamily="18" charset="0"/>
                </a:endParaRPr>
              </a:p>
            </p:txBody>
          </p:sp>
        </mc:Choice>
        <mc:Fallback xmlns="">
          <p:sp>
            <p:nvSpPr>
              <p:cNvPr id="143" name="Rectangle 142"/>
              <p:cNvSpPr>
                <a:spLocks noRot="1" noChangeAspect="1" noMove="1" noResize="1" noEditPoints="1" noAdjustHandles="1" noChangeArrowheads="1" noChangeShapeType="1" noTextEdit="1"/>
              </p:cNvSpPr>
              <p:nvPr/>
            </p:nvSpPr>
            <p:spPr>
              <a:xfrm>
                <a:off x="1735215" y="4180876"/>
                <a:ext cx="1274708" cy="477759"/>
              </a:xfrm>
              <a:prstGeom prst="rect">
                <a:avLst/>
              </a:prstGeom>
              <a:blipFill rotWithShape="1">
                <a:blip r:embed="rId2"/>
                <a:stretch>
                  <a:fillRect l="-1914" b="-6410"/>
                </a:stretch>
              </a:blipFill>
            </p:spPr>
            <p:txBody>
              <a:bodyPr/>
              <a:lstStyle/>
              <a:p>
                <a:r>
                  <a:rPr lang="en-US">
                    <a:noFill/>
                  </a:rPr>
                  <a:t> </a:t>
                </a:r>
              </a:p>
            </p:txBody>
          </p:sp>
        </mc:Fallback>
      </mc:AlternateContent>
      <p:sp>
        <p:nvSpPr>
          <p:cNvPr id="144" name="Rectangle 143"/>
          <p:cNvSpPr/>
          <p:nvPr/>
        </p:nvSpPr>
        <p:spPr>
          <a:xfrm>
            <a:off x="1279512" y="3534012"/>
            <a:ext cx="1768666" cy="338554"/>
          </a:xfrm>
          <a:prstGeom prst="rect">
            <a:avLst/>
          </a:prstGeom>
        </p:spPr>
        <p:txBody>
          <a:bodyPr wrap="square">
            <a:spAutoFit/>
          </a:bodyPr>
          <a:lstStyle/>
          <a:p>
            <a:r>
              <a:rPr lang="en-US" sz="1600" b="1" dirty="0" smtClean="0">
                <a:solidFill>
                  <a:prstClr val="black"/>
                </a:solidFill>
                <a:ea typeface="Cambria Math" pitchFamily="18" charset="0"/>
              </a:rPr>
              <a:t>(–)  (–)        (–)</a:t>
            </a:r>
            <a:endParaRPr lang="en-US" sz="1600" b="1" dirty="0">
              <a:solidFill>
                <a:srgbClr val="FF33CC"/>
              </a:solidFill>
              <a:ea typeface="Cambria Math" pitchFamily="18" charset="0"/>
            </a:endParaRPr>
          </a:p>
        </p:txBody>
      </p:sp>
      <p:sp>
        <p:nvSpPr>
          <p:cNvPr id="145" name="Rectangle 144"/>
          <p:cNvSpPr/>
          <p:nvPr/>
        </p:nvSpPr>
        <p:spPr>
          <a:xfrm>
            <a:off x="1845008" y="4649679"/>
            <a:ext cx="1119216"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 y = 1500</a:t>
            </a:r>
            <a:endParaRPr lang="en-US" sz="1600" b="1" dirty="0" smtClean="0">
              <a:solidFill>
                <a:prstClr val="black"/>
              </a:solidFill>
              <a:ea typeface="Cambria Math" pitchFamily="18" charset="0"/>
            </a:endParaRPr>
          </a:p>
        </p:txBody>
      </p:sp>
      <p:cxnSp>
        <p:nvCxnSpPr>
          <p:cNvPr id="146" name="Straight Connector 145"/>
          <p:cNvCxnSpPr/>
          <p:nvPr/>
        </p:nvCxnSpPr>
        <p:spPr>
          <a:xfrm>
            <a:off x="4102100" y="1922545"/>
            <a:ext cx="0" cy="29084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4534045" y="1873250"/>
            <a:ext cx="2452786" cy="338554"/>
          </a:xfrm>
          <a:prstGeom prst="rect">
            <a:avLst/>
          </a:prstGeom>
        </p:spPr>
        <p:txBody>
          <a:bodyPr wrap="none">
            <a:spAutoFit/>
          </a:bodyPr>
          <a:lstStyle/>
          <a:p>
            <a:pPr algn="r"/>
            <a:r>
              <a:rPr lang="en-US" sz="1600" b="1" dirty="0" smtClean="0">
                <a:solidFill>
                  <a:srgbClr val="FF0000"/>
                </a:solidFill>
                <a:ea typeface="Cambria Math" pitchFamily="18" charset="0"/>
                <a:sym typeface="Symbol"/>
              </a:rPr>
              <a:t>Substituting y = 1500 in (</a:t>
            </a:r>
            <a:r>
              <a:rPr lang="en-US" sz="1600" b="1" dirty="0" err="1" smtClean="0">
                <a:solidFill>
                  <a:srgbClr val="FF0000"/>
                </a:solidFill>
                <a:ea typeface="Cambria Math" pitchFamily="18" charset="0"/>
                <a:sym typeface="Symbol"/>
              </a:rPr>
              <a:t>i</a:t>
            </a:r>
            <a:r>
              <a:rPr lang="en-US" sz="1600" b="1" dirty="0" smtClean="0">
                <a:solidFill>
                  <a:srgbClr val="FF0000"/>
                </a:solidFill>
                <a:ea typeface="Cambria Math" pitchFamily="18" charset="0"/>
                <a:sym typeface="Symbol"/>
              </a:rPr>
              <a:t>),</a:t>
            </a:r>
            <a:endParaRPr lang="en-US" sz="1600" b="1" dirty="0" smtClean="0">
              <a:solidFill>
                <a:srgbClr val="FF0000"/>
              </a:solidFill>
              <a:ea typeface="Cambria Math" pitchFamily="18" charset="0"/>
            </a:endParaRPr>
          </a:p>
        </p:txBody>
      </p:sp>
      <p:sp>
        <p:nvSpPr>
          <p:cNvPr id="148" name="Rectangle 147"/>
          <p:cNvSpPr/>
          <p:nvPr/>
        </p:nvSpPr>
        <p:spPr>
          <a:xfrm>
            <a:off x="5208698" y="2169667"/>
            <a:ext cx="284052"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x</a:t>
            </a:r>
            <a:endParaRPr lang="en-US" sz="1600" b="1" dirty="0" smtClean="0">
              <a:solidFill>
                <a:prstClr val="black"/>
              </a:solidFill>
              <a:ea typeface="Cambria Math" pitchFamily="18" charset="0"/>
            </a:endParaRPr>
          </a:p>
        </p:txBody>
      </p:sp>
      <p:sp>
        <p:nvSpPr>
          <p:cNvPr id="149" name="Rectangle 148"/>
          <p:cNvSpPr/>
          <p:nvPr/>
        </p:nvSpPr>
        <p:spPr>
          <a:xfrm>
            <a:off x="5410200" y="2169667"/>
            <a:ext cx="287258"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a:t>
            </a:r>
            <a:endParaRPr lang="en-US" sz="1600" b="1" dirty="0" smtClean="0">
              <a:solidFill>
                <a:prstClr val="black"/>
              </a:solidFill>
              <a:ea typeface="Cambria Math" pitchFamily="18" charset="0"/>
            </a:endParaRPr>
          </a:p>
        </p:txBody>
      </p:sp>
      <p:sp>
        <p:nvSpPr>
          <p:cNvPr id="150" name="Rectangle 149"/>
          <p:cNvSpPr/>
          <p:nvPr/>
        </p:nvSpPr>
        <p:spPr>
          <a:xfrm>
            <a:off x="6268594" y="2169667"/>
            <a:ext cx="854721" cy="338554"/>
          </a:xfrm>
          <a:prstGeom prst="rect">
            <a:avLst/>
          </a:prstGeom>
        </p:spPr>
        <p:txBody>
          <a:bodyPr wrap="none">
            <a:spAutoFit/>
          </a:bodyPr>
          <a:lstStyle/>
          <a:p>
            <a:pPr algn="r"/>
            <a:r>
              <a:rPr lang="en-US" sz="1600" b="1" dirty="0">
                <a:solidFill>
                  <a:prstClr val="black"/>
                </a:solidFill>
                <a:ea typeface="Cambria Math" pitchFamily="18" charset="0"/>
                <a:sym typeface="Symbol"/>
              </a:rPr>
              <a:t>= 11000</a:t>
            </a:r>
            <a:endParaRPr lang="en-US" sz="1600" b="1" dirty="0">
              <a:solidFill>
                <a:prstClr val="black"/>
              </a:solidFill>
              <a:ea typeface="Cambria Math" pitchFamily="18" charset="0"/>
            </a:endParaRPr>
          </a:p>
        </p:txBody>
      </p:sp>
      <p:sp>
        <p:nvSpPr>
          <p:cNvPr id="151" name="Rectangle 150"/>
          <p:cNvSpPr/>
          <p:nvPr/>
        </p:nvSpPr>
        <p:spPr>
          <a:xfrm>
            <a:off x="4102100" y="2527363"/>
            <a:ext cx="360996"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a:t>
            </a:r>
            <a:endParaRPr lang="en-US" sz="1600" b="1" dirty="0" smtClean="0">
              <a:solidFill>
                <a:prstClr val="black"/>
              </a:solidFill>
              <a:ea typeface="Cambria Math" pitchFamily="18" charset="0"/>
            </a:endParaRPr>
          </a:p>
        </p:txBody>
      </p:sp>
      <p:sp>
        <p:nvSpPr>
          <p:cNvPr id="152" name="Rectangle 151"/>
          <p:cNvSpPr/>
          <p:nvPr/>
        </p:nvSpPr>
        <p:spPr>
          <a:xfrm>
            <a:off x="5483382" y="2516730"/>
            <a:ext cx="279243"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x</a:t>
            </a:r>
            <a:endParaRPr lang="en-US" sz="1600" b="1" dirty="0" smtClean="0">
              <a:solidFill>
                <a:prstClr val="black"/>
              </a:solidFill>
              <a:ea typeface="Cambria Math" pitchFamily="18" charset="0"/>
            </a:endParaRPr>
          </a:p>
        </p:txBody>
      </p:sp>
      <p:sp>
        <p:nvSpPr>
          <p:cNvPr id="153" name="Rectangle 152"/>
          <p:cNvSpPr/>
          <p:nvPr/>
        </p:nvSpPr>
        <p:spPr>
          <a:xfrm>
            <a:off x="6268594" y="2516730"/>
            <a:ext cx="901209"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  11000</a:t>
            </a:r>
            <a:endParaRPr lang="en-US" sz="1600" b="1" dirty="0" smtClean="0">
              <a:solidFill>
                <a:prstClr val="black"/>
              </a:solidFill>
              <a:ea typeface="Cambria Math" pitchFamily="18" charset="0"/>
            </a:endParaRPr>
          </a:p>
        </p:txBody>
      </p:sp>
      <p:sp>
        <p:nvSpPr>
          <p:cNvPr id="154" name="Rectangle 153"/>
          <p:cNvSpPr/>
          <p:nvPr/>
        </p:nvSpPr>
        <p:spPr>
          <a:xfrm>
            <a:off x="4102100" y="2832163"/>
            <a:ext cx="360996"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a:t>
            </a:r>
            <a:endParaRPr lang="en-US" sz="1600" b="1" dirty="0" smtClean="0">
              <a:solidFill>
                <a:prstClr val="black"/>
              </a:solidFill>
              <a:ea typeface="Cambria Math" pitchFamily="18" charset="0"/>
            </a:endParaRPr>
          </a:p>
        </p:txBody>
      </p:sp>
      <p:sp>
        <p:nvSpPr>
          <p:cNvPr id="155" name="Rectangle 154"/>
          <p:cNvSpPr/>
          <p:nvPr/>
        </p:nvSpPr>
        <p:spPr>
          <a:xfrm>
            <a:off x="5969252" y="2791633"/>
            <a:ext cx="279243"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x</a:t>
            </a:r>
            <a:endParaRPr lang="en-US" sz="1600" b="1" dirty="0" smtClean="0">
              <a:solidFill>
                <a:prstClr val="black"/>
              </a:solidFill>
              <a:ea typeface="Cambria Math" pitchFamily="18" charset="0"/>
            </a:endParaRPr>
          </a:p>
        </p:txBody>
      </p:sp>
      <p:sp>
        <p:nvSpPr>
          <p:cNvPr id="156" name="Rectangle 155"/>
          <p:cNvSpPr/>
          <p:nvPr/>
        </p:nvSpPr>
        <p:spPr>
          <a:xfrm>
            <a:off x="6292850" y="2791633"/>
            <a:ext cx="287258"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a:t>
            </a:r>
            <a:endParaRPr lang="en-US" sz="1600" b="1" dirty="0">
              <a:solidFill>
                <a:prstClr val="black"/>
              </a:solidFill>
              <a:ea typeface="Cambria Math" pitchFamily="18" charset="0"/>
            </a:endParaRPr>
          </a:p>
        </p:txBody>
      </p:sp>
      <p:sp>
        <p:nvSpPr>
          <p:cNvPr id="157" name="Rectangle 156"/>
          <p:cNvSpPr/>
          <p:nvPr/>
        </p:nvSpPr>
        <p:spPr>
          <a:xfrm>
            <a:off x="4102100" y="3130187"/>
            <a:ext cx="360996"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a:t>
            </a:r>
            <a:endParaRPr lang="en-US" sz="1600" b="1" dirty="0" smtClean="0">
              <a:solidFill>
                <a:prstClr val="black"/>
              </a:solidFill>
              <a:ea typeface="Cambria Math" pitchFamily="18" charset="0"/>
            </a:endParaRPr>
          </a:p>
        </p:txBody>
      </p:sp>
      <p:sp>
        <p:nvSpPr>
          <p:cNvPr id="158" name="Rectangle 157"/>
          <p:cNvSpPr/>
          <p:nvPr/>
        </p:nvSpPr>
        <p:spPr>
          <a:xfrm>
            <a:off x="5964443" y="3130187"/>
            <a:ext cx="284052"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x</a:t>
            </a:r>
            <a:endParaRPr lang="en-US" sz="1600" b="1" dirty="0" smtClean="0">
              <a:solidFill>
                <a:prstClr val="black"/>
              </a:solidFill>
              <a:ea typeface="Cambria Math" pitchFamily="18" charset="0"/>
            </a:endParaRPr>
          </a:p>
        </p:txBody>
      </p:sp>
      <p:sp>
        <p:nvSpPr>
          <p:cNvPr id="159" name="Rectangle 158"/>
          <p:cNvSpPr/>
          <p:nvPr/>
        </p:nvSpPr>
        <p:spPr>
          <a:xfrm>
            <a:off x="6268594" y="3130187"/>
            <a:ext cx="797013" cy="338554"/>
          </a:xfrm>
          <a:prstGeom prst="rect">
            <a:avLst/>
          </a:prstGeom>
        </p:spPr>
        <p:txBody>
          <a:bodyPr wrap="none">
            <a:spAutoFit/>
          </a:bodyPr>
          <a:lstStyle/>
          <a:p>
            <a:pPr algn="r"/>
            <a:r>
              <a:rPr lang="en-US" sz="1600" b="1" dirty="0">
                <a:solidFill>
                  <a:prstClr val="black"/>
                </a:solidFill>
                <a:ea typeface="Cambria Math" pitchFamily="18" charset="0"/>
                <a:sym typeface="Symbol"/>
              </a:rPr>
              <a:t>= </a:t>
            </a:r>
            <a:r>
              <a:rPr lang="en-US" sz="1600" b="1" dirty="0" smtClean="0">
                <a:solidFill>
                  <a:prstClr val="black"/>
                </a:solidFill>
                <a:ea typeface="Cambria Math" pitchFamily="18" charset="0"/>
                <a:sym typeface="Symbol"/>
              </a:rPr>
              <a:t> 8000</a:t>
            </a:r>
            <a:endParaRPr lang="en-US" sz="1600" b="1" dirty="0">
              <a:solidFill>
                <a:prstClr val="black"/>
              </a:solidFill>
              <a:ea typeface="Cambria Math" pitchFamily="18" charset="0"/>
            </a:endParaRPr>
          </a:p>
        </p:txBody>
      </p:sp>
      <p:sp>
        <p:nvSpPr>
          <p:cNvPr id="160" name="Rectangle 159"/>
          <p:cNvSpPr/>
          <p:nvPr/>
        </p:nvSpPr>
        <p:spPr>
          <a:xfrm>
            <a:off x="4518303" y="3516013"/>
            <a:ext cx="3635097" cy="555932"/>
          </a:xfrm>
          <a:prstGeom prst="rect">
            <a:avLst/>
          </a:prstGeom>
          <a:solidFill>
            <a:srgbClr val="FF9933"/>
          </a:solidFill>
          <a:ln w="28575">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rtlCol="0" anchor="ctr"/>
          <a:lstStyle/>
          <a:p>
            <a:pPr>
              <a:tabLst>
                <a:tab pos="457200" algn="ctr"/>
                <a:tab pos="2462213" algn="r"/>
                <a:tab pos="2743200" algn="ctr"/>
                <a:tab pos="3082925" algn="l"/>
              </a:tabLst>
              <a:defRPr/>
            </a:pPr>
            <a:r>
              <a:rPr lang="en-US" sz="1600" b="1" kern="0" dirty="0" smtClean="0">
                <a:solidFill>
                  <a:sysClr val="windowText" lastClr="000000"/>
                </a:solidFill>
                <a:ea typeface="Cambria Math" pitchFamily="18" charset="0"/>
              </a:rPr>
              <a:t>The starting salary of man is Rs.8000 and his fixed annual increment is Rs.1500.</a:t>
            </a:r>
            <a:endParaRPr lang="en-US" sz="1600" b="1" kern="0" dirty="0">
              <a:solidFill>
                <a:sysClr val="windowText" lastClr="000000"/>
              </a:solidFill>
              <a:ea typeface="Cambria Math" pitchFamily="18" charset="0"/>
            </a:endParaRPr>
          </a:p>
        </p:txBody>
      </p:sp>
      <p:sp>
        <p:nvSpPr>
          <p:cNvPr id="161" name="Rectangle 160"/>
          <p:cNvSpPr/>
          <p:nvPr/>
        </p:nvSpPr>
        <p:spPr>
          <a:xfrm>
            <a:off x="4102100" y="3488217"/>
            <a:ext cx="360996"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a:t>
            </a:r>
            <a:endParaRPr lang="en-US" sz="1600" b="1" dirty="0" smtClean="0">
              <a:solidFill>
                <a:prstClr val="black"/>
              </a:solidFill>
              <a:ea typeface="Cambria Math" pitchFamily="18" charset="0"/>
            </a:endParaRPr>
          </a:p>
        </p:txBody>
      </p:sp>
      <p:cxnSp>
        <p:nvCxnSpPr>
          <p:cNvPr id="163" name="Straight Connector 162"/>
          <p:cNvCxnSpPr/>
          <p:nvPr/>
        </p:nvCxnSpPr>
        <p:spPr>
          <a:xfrm rot="20700000" flipH="1">
            <a:off x="1668350" y="3214596"/>
            <a:ext cx="206548" cy="7700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rot="20700000" flipH="1">
            <a:off x="1666522" y="3479386"/>
            <a:ext cx="196045" cy="7870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5543550" y="2169667"/>
            <a:ext cx="880369"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2 (1500)</a:t>
            </a:r>
            <a:endParaRPr lang="en-US" sz="1600" b="1" dirty="0" smtClean="0">
              <a:solidFill>
                <a:prstClr val="black"/>
              </a:solidFill>
              <a:ea typeface="Cambria Math" pitchFamily="18" charset="0"/>
            </a:endParaRPr>
          </a:p>
        </p:txBody>
      </p:sp>
      <p:sp>
        <p:nvSpPr>
          <p:cNvPr id="162" name="Curved Down Arrow 161"/>
          <p:cNvSpPr/>
          <p:nvPr/>
        </p:nvSpPr>
        <p:spPr>
          <a:xfrm>
            <a:off x="6110200" y="2309836"/>
            <a:ext cx="816154" cy="254625"/>
          </a:xfrm>
          <a:prstGeom prst="curvedDownArrow">
            <a:avLst>
              <a:gd name="adj1" fmla="val 25000"/>
              <a:gd name="adj2" fmla="val 65120"/>
              <a:gd name="adj3" fmla="val 25000"/>
            </a:avLst>
          </a:prstGeom>
          <a:solidFill>
            <a:srgbClr val="FF0000"/>
          </a:solidFill>
          <a:ln>
            <a:solidFill>
              <a:schemeClr val="tx1"/>
            </a:solidFill>
          </a:ln>
          <a:effectLst/>
        </p:spPr>
        <p:style>
          <a:lnRef idx="2">
            <a:schemeClr val="accent5"/>
          </a:lnRef>
          <a:fillRef idx="1">
            <a:schemeClr val="lt1"/>
          </a:fillRef>
          <a:effectRef idx="0">
            <a:schemeClr val="accent5"/>
          </a:effectRef>
          <a:fontRef idx="minor">
            <a:schemeClr val="dk1"/>
          </a:fontRef>
        </p:style>
        <p:txBody>
          <a:bodyPr anchor="ctr"/>
          <a:lstStyle/>
          <a:p>
            <a:pPr algn="ctr"/>
            <a:endParaRPr lang="en-US" b="1" dirty="0">
              <a:solidFill>
                <a:prstClr val="black"/>
              </a:solidFill>
            </a:endParaRPr>
          </a:p>
        </p:txBody>
      </p:sp>
      <p:sp>
        <p:nvSpPr>
          <p:cNvPr id="57" name="Rectangle 56"/>
          <p:cNvSpPr/>
          <p:nvPr/>
        </p:nvSpPr>
        <p:spPr>
          <a:xfrm>
            <a:off x="5627088" y="2516730"/>
            <a:ext cx="287258"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a:t>
            </a:r>
            <a:endParaRPr lang="en-US" sz="1600" b="1" dirty="0" smtClean="0">
              <a:solidFill>
                <a:prstClr val="black"/>
              </a:solidFill>
              <a:ea typeface="Cambria Math" pitchFamily="18" charset="0"/>
            </a:endParaRPr>
          </a:p>
        </p:txBody>
      </p:sp>
      <p:sp>
        <p:nvSpPr>
          <p:cNvPr id="58" name="Rectangle 57"/>
          <p:cNvSpPr/>
          <p:nvPr/>
        </p:nvSpPr>
        <p:spPr>
          <a:xfrm>
            <a:off x="5760438" y="2516730"/>
            <a:ext cx="601447"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3000</a:t>
            </a:r>
            <a:endParaRPr lang="en-US" sz="1600" b="1" dirty="0" smtClean="0">
              <a:solidFill>
                <a:prstClr val="black"/>
              </a:solidFill>
              <a:ea typeface="Cambria Math" pitchFamily="18" charset="0"/>
            </a:endParaRPr>
          </a:p>
        </p:txBody>
      </p:sp>
      <p:sp>
        <p:nvSpPr>
          <p:cNvPr id="59" name="Rectangle 58"/>
          <p:cNvSpPr/>
          <p:nvPr/>
        </p:nvSpPr>
        <p:spPr>
          <a:xfrm>
            <a:off x="6473698" y="2791633"/>
            <a:ext cx="705641"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11000</a:t>
            </a:r>
            <a:endParaRPr lang="en-US" sz="1600" b="1" dirty="0">
              <a:solidFill>
                <a:prstClr val="black"/>
              </a:solidFill>
              <a:ea typeface="Cambria Math" pitchFamily="18" charset="0"/>
            </a:endParaRPr>
          </a:p>
        </p:txBody>
      </p:sp>
      <p:sp>
        <p:nvSpPr>
          <p:cNvPr id="60" name="Rectangle 59"/>
          <p:cNvSpPr/>
          <p:nvPr/>
        </p:nvSpPr>
        <p:spPr>
          <a:xfrm>
            <a:off x="7065607" y="2791633"/>
            <a:ext cx="333745"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 </a:t>
            </a:r>
            <a:endParaRPr lang="en-US" sz="1600" b="1" dirty="0">
              <a:solidFill>
                <a:prstClr val="black"/>
              </a:solidFill>
              <a:ea typeface="Cambria Math" pitchFamily="18" charset="0"/>
            </a:endParaRPr>
          </a:p>
        </p:txBody>
      </p:sp>
      <p:sp>
        <p:nvSpPr>
          <p:cNvPr id="61" name="Rectangle 60"/>
          <p:cNvSpPr/>
          <p:nvPr/>
        </p:nvSpPr>
        <p:spPr>
          <a:xfrm>
            <a:off x="7240959" y="2791633"/>
            <a:ext cx="601447"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3000</a:t>
            </a:r>
            <a:endParaRPr lang="en-US" sz="1600" b="1" dirty="0">
              <a:solidFill>
                <a:prstClr val="black"/>
              </a:solidFill>
              <a:ea typeface="Cambria Math" pitchFamily="18" charset="0"/>
            </a:endParaRPr>
          </a:p>
        </p:txBody>
      </p:sp>
      <p:sp>
        <p:nvSpPr>
          <p:cNvPr id="62" name="Rectangle 61"/>
          <p:cNvSpPr/>
          <p:nvPr/>
        </p:nvSpPr>
        <p:spPr>
          <a:xfrm>
            <a:off x="2220553" y="3806006"/>
            <a:ext cx="380232" cy="338554"/>
          </a:xfrm>
          <a:prstGeom prst="rect">
            <a:avLst/>
          </a:prstGeom>
        </p:spPr>
        <p:txBody>
          <a:bodyPr wrap="none">
            <a:spAutoFit/>
          </a:bodyPr>
          <a:lstStyle/>
          <a:p>
            <a:pPr algn="r"/>
            <a:r>
              <a:rPr lang="en-US" sz="1600" b="1" dirty="0" smtClean="0">
                <a:solidFill>
                  <a:prstClr val="black"/>
                </a:solidFill>
                <a:ea typeface="Cambria Math" pitchFamily="18" charset="0"/>
              </a:rPr>
              <a:t>=  </a:t>
            </a:r>
          </a:p>
        </p:txBody>
      </p:sp>
      <p:sp>
        <p:nvSpPr>
          <p:cNvPr id="63" name="Rectangle 62"/>
          <p:cNvSpPr/>
          <p:nvPr/>
        </p:nvSpPr>
        <p:spPr>
          <a:xfrm>
            <a:off x="2449245" y="3806006"/>
            <a:ext cx="750525" cy="338554"/>
          </a:xfrm>
          <a:prstGeom prst="rect">
            <a:avLst/>
          </a:prstGeom>
        </p:spPr>
        <p:txBody>
          <a:bodyPr wrap="none">
            <a:spAutoFit/>
          </a:bodyPr>
          <a:lstStyle/>
          <a:p>
            <a:pPr algn="r"/>
            <a:r>
              <a:rPr lang="en-US" sz="1600" b="1" dirty="0" smtClean="0">
                <a:solidFill>
                  <a:prstClr val="black"/>
                </a:solidFill>
                <a:ea typeface="Cambria Math" pitchFamily="18" charset="0"/>
              </a:rPr>
              <a:t>– 3000</a:t>
            </a:r>
          </a:p>
        </p:txBody>
      </p:sp>
      <p:sp>
        <p:nvSpPr>
          <p:cNvPr id="64" name="Rectangle 63"/>
          <p:cNvSpPr/>
          <p:nvPr/>
        </p:nvSpPr>
        <p:spPr>
          <a:xfrm>
            <a:off x="3464575" y="1410510"/>
            <a:ext cx="3066273" cy="338554"/>
          </a:xfrm>
          <a:prstGeom prst="rect">
            <a:avLst/>
          </a:prstGeom>
        </p:spPr>
        <p:txBody>
          <a:bodyPr wrap="square">
            <a:spAutoFit/>
          </a:bodyPr>
          <a:lstStyle/>
          <a:p>
            <a:r>
              <a:rPr lang="en-US" sz="1600" b="1" dirty="0">
                <a:solidFill>
                  <a:prstClr val="black"/>
                </a:solidFill>
                <a:ea typeface="Cambria Math" pitchFamily="18" charset="0"/>
              </a:rPr>
              <a:t>and the annual increment be </a:t>
            </a:r>
            <a:r>
              <a:rPr lang="en-US" sz="1600" b="1" dirty="0" err="1">
                <a:solidFill>
                  <a:prstClr val="black"/>
                </a:solidFill>
                <a:ea typeface="Cambria Math" pitchFamily="18" charset="0"/>
              </a:rPr>
              <a:t>Rs</a:t>
            </a:r>
            <a:r>
              <a:rPr lang="en-US" sz="1600" b="1" dirty="0">
                <a:solidFill>
                  <a:prstClr val="black"/>
                </a:solidFill>
                <a:ea typeface="Cambria Math" pitchFamily="18" charset="0"/>
              </a:rPr>
              <a:t>. y</a:t>
            </a:r>
          </a:p>
        </p:txBody>
      </p:sp>
      <p:sp>
        <p:nvSpPr>
          <p:cNvPr id="65" name="Text Box 8"/>
          <p:cNvSpPr txBox="1">
            <a:spLocks noChangeArrowheads="1"/>
          </p:cNvSpPr>
          <p:nvPr/>
        </p:nvSpPr>
        <p:spPr bwMode="auto">
          <a:xfrm>
            <a:off x="343292" y="1414634"/>
            <a:ext cx="494046" cy="338554"/>
          </a:xfrm>
          <a:prstGeom prst="rect">
            <a:avLst/>
          </a:prstGeom>
          <a:noFill/>
          <a:ln w="9525">
            <a:noFill/>
            <a:miter lim="800000"/>
            <a:headEnd/>
            <a:tailEnd/>
          </a:ln>
        </p:spPr>
        <p:txBody>
          <a:bodyPr wrap="none">
            <a:spAutoFit/>
          </a:bodyPr>
          <a:lstStyle/>
          <a:p>
            <a:r>
              <a:rPr lang="en-US" sz="1600" b="1" dirty="0">
                <a:solidFill>
                  <a:prstClr val="black"/>
                </a:solidFill>
                <a:ea typeface="Cambria Math" pitchFamily="18" charset="0"/>
                <a:cs typeface="Arial" charset="0"/>
              </a:rPr>
              <a:t>Sol.</a:t>
            </a:r>
          </a:p>
        </p:txBody>
      </p:sp>
      <p:sp>
        <p:nvSpPr>
          <p:cNvPr id="66" name="Rectangle 65"/>
          <p:cNvSpPr/>
          <p:nvPr/>
        </p:nvSpPr>
        <p:spPr>
          <a:xfrm>
            <a:off x="813192" y="1410510"/>
            <a:ext cx="2801224" cy="338554"/>
          </a:xfrm>
          <a:prstGeom prst="rect">
            <a:avLst/>
          </a:prstGeom>
        </p:spPr>
        <p:txBody>
          <a:bodyPr wrap="square">
            <a:spAutoFit/>
          </a:bodyPr>
          <a:lstStyle/>
          <a:p>
            <a:r>
              <a:rPr lang="en-US" sz="1600" b="1" dirty="0" smtClean="0">
                <a:solidFill>
                  <a:prstClr val="black"/>
                </a:solidFill>
                <a:ea typeface="Cambria Math" pitchFamily="18" charset="0"/>
              </a:rPr>
              <a:t>Let the starting salary be Rs. x </a:t>
            </a:r>
            <a:endParaRPr lang="en-US" sz="1600" b="1" dirty="0">
              <a:solidFill>
                <a:prstClr val="black"/>
              </a:solidFill>
              <a:ea typeface="Cambria Math" pitchFamily="18" charset="0"/>
            </a:endParaRPr>
          </a:p>
        </p:txBody>
      </p:sp>
      <p:sp>
        <p:nvSpPr>
          <p:cNvPr id="67" name="Rectangle 66"/>
          <p:cNvSpPr>
            <a:spLocks noChangeArrowheads="1"/>
          </p:cNvSpPr>
          <p:nvPr/>
        </p:nvSpPr>
        <p:spPr bwMode="auto">
          <a:xfrm>
            <a:off x="926735" y="1667638"/>
            <a:ext cx="2768578" cy="338554"/>
          </a:xfrm>
          <a:prstGeom prst="rect">
            <a:avLst/>
          </a:prstGeom>
          <a:noFill/>
          <a:ln w="9525">
            <a:noFill/>
            <a:miter lim="800000"/>
            <a:headEnd/>
            <a:tailEnd/>
          </a:ln>
          <a:effectLst/>
        </p:spPr>
        <p:txBody>
          <a:bodyPr wrap="none" anchor="ctr">
            <a:spAutoFit/>
          </a:bodyPr>
          <a:lstStyle/>
          <a:p>
            <a:pPr>
              <a:tabLst>
                <a:tab pos="2705100" algn="l"/>
              </a:tabLst>
            </a:pPr>
            <a:r>
              <a:rPr lang="en-US" sz="1600" b="1" dirty="0" smtClean="0">
                <a:solidFill>
                  <a:srgbClr val="FF0000"/>
                </a:solidFill>
                <a:ea typeface="Cambria Math" pitchFamily="18" charset="0"/>
                <a:cs typeface="Arial" charset="0"/>
              </a:rPr>
              <a:t>As per the 1</a:t>
            </a:r>
            <a:r>
              <a:rPr lang="en-US" sz="1600" b="1" baseline="30000" dirty="0" smtClean="0">
                <a:solidFill>
                  <a:srgbClr val="FF0000"/>
                </a:solidFill>
                <a:ea typeface="Cambria Math" pitchFamily="18" charset="0"/>
                <a:cs typeface="Arial" charset="0"/>
              </a:rPr>
              <a:t>st</a:t>
            </a:r>
            <a:r>
              <a:rPr lang="en-US" sz="1600" b="1" dirty="0" smtClean="0">
                <a:solidFill>
                  <a:srgbClr val="FF0000"/>
                </a:solidFill>
                <a:ea typeface="Cambria Math" pitchFamily="18" charset="0"/>
                <a:cs typeface="Arial" charset="0"/>
              </a:rPr>
              <a:t> given condition,</a:t>
            </a:r>
            <a:endParaRPr lang="en-US" sz="1600" b="1" dirty="0">
              <a:solidFill>
                <a:srgbClr val="FF0000"/>
              </a:solidFill>
              <a:ea typeface="Cambria Math" pitchFamily="18" charset="0"/>
              <a:cs typeface="Arial" charset="0"/>
            </a:endParaRPr>
          </a:p>
        </p:txBody>
      </p:sp>
      <p:sp>
        <p:nvSpPr>
          <p:cNvPr id="68" name="Rectangle 67"/>
          <p:cNvSpPr/>
          <p:nvPr/>
        </p:nvSpPr>
        <p:spPr>
          <a:xfrm>
            <a:off x="1351871" y="1964400"/>
            <a:ext cx="287258" cy="338554"/>
          </a:xfrm>
          <a:prstGeom prst="rect">
            <a:avLst/>
          </a:prstGeom>
        </p:spPr>
        <p:txBody>
          <a:bodyPr wrap="none">
            <a:spAutoFit/>
          </a:bodyPr>
          <a:lstStyle/>
          <a:p>
            <a:r>
              <a:rPr lang="en-US" sz="1600" b="1" dirty="0">
                <a:solidFill>
                  <a:prstClr val="black"/>
                </a:solidFill>
                <a:ea typeface="Cambria Math" pitchFamily="18" charset="0"/>
              </a:rPr>
              <a:t>+</a:t>
            </a:r>
          </a:p>
        </p:txBody>
      </p:sp>
      <p:sp>
        <p:nvSpPr>
          <p:cNvPr id="69" name="Rectangle 68"/>
          <p:cNvSpPr/>
          <p:nvPr/>
        </p:nvSpPr>
        <p:spPr>
          <a:xfrm>
            <a:off x="1600200" y="1964400"/>
            <a:ext cx="298480" cy="338554"/>
          </a:xfrm>
          <a:prstGeom prst="rect">
            <a:avLst/>
          </a:prstGeom>
        </p:spPr>
        <p:txBody>
          <a:bodyPr wrap="none">
            <a:spAutoFit/>
          </a:bodyPr>
          <a:lstStyle/>
          <a:p>
            <a:r>
              <a:rPr lang="en-US" sz="1600" b="1" dirty="0" smtClean="0">
                <a:solidFill>
                  <a:prstClr val="black"/>
                </a:solidFill>
                <a:ea typeface="Cambria Math" pitchFamily="18" charset="0"/>
              </a:rPr>
              <a:t>2</a:t>
            </a:r>
            <a:endParaRPr lang="en-US" sz="1600" b="1" dirty="0">
              <a:solidFill>
                <a:prstClr val="black"/>
              </a:solidFill>
              <a:ea typeface="Cambria Math" pitchFamily="18" charset="0"/>
            </a:endParaRPr>
          </a:p>
        </p:txBody>
      </p:sp>
      <p:sp>
        <p:nvSpPr>
          <p:cNvPr id="70" name="Rectangle 69"/>
          <p:cNvSpPr/>
          <p:nvPr/>
        </p:nvSpPr>
        <p:spPr>
          <a:xfrm>
            <a:off x="1762533" y="1964400"/>
            <a:ext cx="282450" cy="338554"/>
          </a:xfrm>
          <a:prstGeom prst="rect">
            <a:avLst/>
          </a:prstGeom>
        </p:spPr>
        <p:txBody>
          <a:bodyPr wrap="none">
            <a:spAutoFit/>
          </a:bodyPr>
          <a:lstStyle/>
          <a:p>
            <a:r>
              <a:rPr lang="en-US" sz="1600" b="1" dirty="0" smtClean="0">
                <a:solidFill>
                  <a:prstClr val="black"/>
                </a:solidFill>
                <a:ea typeface="Cambria Math" pitchFamily="18" charset="0"/>
              </a:rPr>
              <a:t>y</a:t>
            </a:r>
            <a:endParaRPr lang="en-US" sz="1600" b="1" dirty="0">
              <a:solidFill>
                <a:prstClr val="black"/>
              </a:solidFill>
              <a:ea typeface="Cambria Math" pitchFamily="18" charset="0"/>
            </a:endParaRPr>
          </a:p>
        </p:txBody>
      </p:sp>
      <p:sp>
        <p:nvSpPr>
          <p:cNvPr id="72" name="TextBox 71"/>
          <p:cNvSpPr txBox="1"/>
          <p:nvPr/>
        </p:nvSpPr>
        <p:spPr>
          <a:xfrm>
            <a:off x="1981200" y="1964400"/>
            <a:ext cx="854721" cy="338554"/>
          </a:xfrm>
          <a:prstGeom prst="rect">
            <a:avLst/>
          </a:prstGeom>
          <a:noFill/>
        </p:spPr>
        <p:txBody>
          <a:bodyPr wrap="none" rtlCol="0">
            <a:spAutoFit/>
          </a:bodyPr>
          <a:lstStyle/>
          <a:p>
            <a:r>
              <a:rPr lang="en-US" sz="1600" b="1" dirty="0" smtClean="0">
                <a:solidFill>
                  <a:prstClr val="black"/>
                </a:solidFill>
                <a:ea typeface="Cambria Math" pitchFamily="18" charset="0"/>
              </a:rPr>
              <a:t>= 11000</a:t>
            </a:r>
            <a:endParaRPr lang="en-US" sz="1600" b="1" dirty="0">
              <a:solidFill>
                <a:prstClr val="black"/>
              </a:solidFill>
              <a:ea typeface="Cambria Math" pitchFamily="18" charset="0"/>
            </a:endParaRPr>
          </a:p>
        </p:txBody>
      </p:sp>
      <p:sp>
        <p:nvSpPr>
          <p:cNvPr id="73" name="Rectangle 72"/>
          <p:cNvSpPr>
            <a:spLocks noChangeArrowheads="1"/>
          </p:cNvSpPr>
          <p:nvPr/>
        </p:nvSpPr>
        <p:spPr bwMode="auto">
          <a:xfrm>
            <a:off x="899886" y="2261963"/>
            <a:ext cx="2815066" cy="338554"/>
          </a:xfrm>
          <a:prstGeom prst="rect">
            <a:avLst/>
          </a:prstGeom>
          <a:noFill/>
          <a:ln w="9525">
            <a:noFill/>
            <a:miter lim="800000"/>
            <a:headEnd/>
            <a:tailEnd/>
          </a:ln>
          <a:effectLst/>
        </p:spPr>
        <p:txBody>
          <a:bodyPr wrap="none" anchor="ctr">
            <a:spAutoFit/>
          </a:bodyPr>
          <a:lstStyle/>
          <a:p>
            <a:pPr>
              <a:tabLst>
                <a:tab pos="2705100" algn="l"/>
              </a:tabLst>
            </a:pPr>
            <a:r>
              <a:rPr lang="en-US" sz="1600" b="1" dirty="0" smtClean="0">
                <a:solidFill>
                  <a:srgbClr val="FF0000"/>
                </a:solidFill>
                <a:ea typeface="Cambria Math" pitchFamily="18" charset="0"/>
                <a:cs typeface="Arial" charset="0"/>
              </a:rPr>
              <a:t>As per the 2</a:t>
            </a:r>
            <a:r>
              <a:rPr lang="en-US" sz="1600" b="1" baseline="30000" dirty="0" smtClean="0">
                <a:solidFill>
                  <a:srgbClr val="FF0000"/>
                </a:solidFill>
                <a:ea typeface="Cambria Math" pitchFamily="18" charset="0"/>
                <a:cs typeface="Arial" charset="0"/>
              </a:rPr>
              <a:t>nd</a:t>
            </a:r>
            <a:r>
              <a:rPr lang="en-US" sz="1600" b="1" dirty="0" smtClean="0">
                <a:solidFill>
                  <a:srgbClr val="FF0000"/>
                </a:solidFill>
                <a:ea typeface="Cambria Math" pitchFamily="18" charset="0"/>
                <a:cs typeface="Arial" charset="0"/>
              </a:rPr>
              <a:t> given condition,</a:t>
            </a:r>
            <a:endParaRPr lang="en-US" sz="1600" b="1" dirty="0">
              <a:solidFill>
                <a:srgbClr val="FF0000"/>
              </a:solidFill>
              <a:ea typeface="Cambria Math" pitchFamily="18" charset="0"/>
              <a:cs typeface="Arial" charset="0"/>
            </a:endParaRPr>
          </a:p>
        </p:txBody>
      </p:sp>
      <p:sp>
        <p:nvSpPr>
          <p:cNvPr id="74" name="Rectangle 73"/>
          <p:cNvSpPr/>
          <p:nvPr/>
        </p:nvSpPr>
        <p:spPr>
          <a:xfrm>
            <a:off x="1163748" y="2570359"/>
            <a:ext cx="284052" cy="338554"/>
          </a:xfrm>
          <a:prstGeom prst="rect">
            <a:avLst/>
          </a:prstGeom>
        </p:spPr>
        <p:txBody>
          <a:bodyPr wrap="none">
            <a:spAutoFit/>
          </a:bodyPr>
          <a:lstStyle/>
          <a:p>
            <a:r>
              <a:rPr lang="en-US" sz="1600" b="1" dirty="0" smtClean="0">
                <a:solidFill>
                  <a:prstClr val="black"/>
                </a:solidFill>
                <a:ea typeface="Cambria Math" pitchFamily="18" charset="0"/>
              </a:rPr>
              <a:t>x</a:t>
            </a:r>
            <a:endParaRPr lang="en-US" sz="1600" b="1" dirty="0">
              <a:solidFill>
                <a:prstClr val="black"/>
              </a:solidFill>
              <a:ea typeface="Cambria Math" pitchFamily="18" charset="0"/>
            </a:endParaRPr>
          </a:p>
        </p:txBody>
      </p:sp>
      <p:sp>
        <p:nvSpPr>
          <p:cNvPr id="75" name="Rectangle 74"/>
          <p:cNvSpPr/>
          <p:nvPr/>
        </p:nvSpPr>
        <p:spPr>
          <a:xfrm>
            <a:off x="1361804" y="2570359"/>
            <a:ext cx="287258" cy="338554"/>
          </a:xfrm>
          <a:prstGeom prst="rect">
            <a:avLst/>
          </a:prstGeom>
        </p:spPr>
        <p:txBody>
          <a:bodyPr wrap="none">
            <a:spAutoFit/>
          </a:bodyPr>
          <a:lstStyle/>
          <a:p>
            <a:r>
              <a:rPr lang="en-US" sz="1600" b="1" dirty="0">
                <a:solidFill>
                  <a:prstClr val="black"/>
                </a:solidFill>
                <a:ea typeface="Cambria Math" pitchFamily="18" charset="0"/>
              </a:rPr>
              <a:t>+</a:t>
            </a:r>
          </a:p>
        </p:txBody>
      </p:sp>
      <p:sp>
        <p:nvSpPr>
          <p:cNvPr id="76" name="Rectangle 75"/>
          <p:cNvSpPr/>
          <p:nvPr/>
        </p:nvSpPr>
        <p:spPr>
          <a:xfrm>
            <a:off x="1610133" y="2570359"/>
            <a:ext cx="298480" cy="338554"/>
          </a:xfrm>
          <a:prstGeom prst="rect">
            <a:avLst/>
          </a:prstGeom>
        </p:spPr>
        <p:txBody>
          <a:bodyPr wrap="none">
            <a:spAutoFit/>
          </a:bodyPr>
          <a:lstStyle/>
          <a:p>
            <a:r>
              <a:rPr lang="en-US" sz="1600" b="1" dirty="0">
                <a:solidFill>
                  <a:prstClr val="black"/>
                </a:solidFill>
                <a:ea typeface="Cambria Math" pitchFamily="18" charset="0"/>
              </a:rPr>
              <a:t>4</a:t>
            </a:r>
          </a:p>
        </p:txBody>
      </p:sp>
      <p:sp>
        <p:nvSpPr>
          <p:cNvPr id="77" name="TextBox 76"/>
          <p:cNvSpPr txBox="1"/>
          <p:nvPr/>
        </p:nvSpPr>
        <p:spPr>
          <a:xfrm>
            <a:off x="1991133" y="2570359"/>
            <a:ext cx="854721" cy="338554"/>
          </a:xfrm>
          <a:prstGeom prst="rect">
            <a:avLst/>
          </a:prstGeom>
          <a:noFill/>
        </p:spPr>
        <p:txBody>
          <a:bodyPr wrap="none" rtlCol="0">
            <a:spAutoFit/>
          </a:bodyPr>
          <a:lstStyle/>
          <a:p>
            <a:r>
              <a:rPr lang="en-US" sz="1600" b="1" dirty="0" smtClean="0">
                <a:solidFill>
                  <a:prstClr val="black"/>
                </a:solidFill>
                <a:ea typeface="Cambria Math" pitchFamily="18" charset="0"/>
              </a:rPr>
              <a:t>= 14000</a:t>
            </a:r>
            <a:endParaRPr lang="en-US" sz="1600" b="1" dirty="0">
              <a:solidFill>
                <a:prstClr val="black"/>
              </a:solidFill>
              <a:ea typeface="Cambria Math" pitchFamily="18" charset="0"/>
            </a:endParaRPr>
          </a:p>
        </p:txBody>
      </p:sp>
      <p:sp>
        <p:nvSpPr>
          <p:cNvPr id="78" name="Rectangle 77"/>
          <p:cNvSpPr/>
          <p:nvPr/>
        </p:nvSpPr>
        <p:spPr>
          <a:xfrm>
            <a:off x="1776388" y="2570359"/>
            <a:ext cx="282450" cy="338554"/>
          </a:xfrm>
          <a:prstGeom prst="rect">
            <a:avLst/>
          </a:prstGeom>
        </p:spPr>
        <p:txBody>
          <a:bodyPr wrap="none">
            <a:spAutoFit/>
          </a:bodyPr>
          <a:lstStyle/>
          <a:p>
            <a:r>
              <a:rPr lang="en-US" sz="1600" b="1" dirty="0" smtClean="0">
                <a:solidFill>
                  <a:prstClr val="black"/>
                </a:solidFill>
                <a:ea typeface="Cambria Math" pitchFamily="18" charset="0"/>
              </a:rPr>
              <a:t>y</a:t>
            </a:r>
            <a:endParaRPr lang="en-US" sz="1600" b="1" dirty="0">
              <a:solidFill>
                <a:prstClr val="black"/>
              </a:solidFill>
              <a:ea typeface="Cambria Math" pitchFamily="18" charset="0"/>
            </a:endParaRPr>
          </a:p>
        </p:txBody>
      </p:sp>
      <p:sp>
        <p:nvSpPr>
          <p:cNvPr id="79" name="Rectangle 78"/>
          <p:cNvSpPr/>
          <p:nvPr/>
        </p:nvSpPr>
        <p:spPr>
          <a:xfrm>
            <a:off x="2819400" y="2570359"/>
            <a:ext cx="848309" cy="338554"/>
          </a:xfrm>
          <a:prstGeom prst="rect">
            <a:avLst/>
          </a:prstGeom>
        </p:spPr>
        <p:txBody>
          <a:bodyPr wrap="none">
            <a:spAutoFit/>
          </a:bodyPr>
          <a:lstStyle/>
          <a:p>
            <a:r>
              <a:rPr lang="en-US" sz="1600" b="1" dirty="0" smtClean="0">
                <a:solidFill>
                  <a:srgbClr val="800000"/>
                </a:solidFill>
                <a:ea typeface="Cambria Math" pitchFamily="18" charset="0"/>
              </a:rPr>
              <a:t>........(ii)</a:t>
            </a:r>
          </a:p>
        </p:txBody>
      </p:sp>
      <p:sp>
        <p:nvSpPr>
          <p:cNvPr id="80" name="Rectangle 79"/>
          <p:cNvSpPr/>
          <p:nvPr/>
        </p:nvSpPr>
        <p:spPr>
          <a:xfrm>
            <a:off x="2819400" y="1964400"/>
            <a:ext cx="744114" cy="338554"/>
          </a:xfrm>
          <a:prstGeom prst="rect">
            <a:avLst/>
          </a:prstGeom>
        </p:spPr>
        <p:txBody>
          <a:bodyPr wrap="none">
            <a:spAutoFit/>
          </a:bodyPr>
          <a:lstStyle/>
          <a:p>
            <a:r>
              <a:rPr lang="en-US" sz="1600" b="1" dirty="0" smtClean="0">
                <a:solidFill>
                  <a:srgbClr val="800000"/>
                </a:solidFill>
                <a:ea typeface="Cambria Math" pitchFamily="18" charset="0"/>
              </a:rPr>
              <a:t>.......(</a:t>
            </a:r>
            <a:r>
              <a:rPr lang="en-US" sz="1600" b="1" dirty="0" err="1" smtClean="0">
                <a:solidFill>
                  <a:srgbClr val="800000"/>
                </a:solidFill>
                <a:ea typeface="Cambria Math" pitchFamily="18" charset="0"/>
              </a:rPr>
              <a:t>i</a:t>
            </a:r>
            <a:r>
              <a:rPr lang="en-US" sz="1600" b="1" dirty="0" smtClean="0">
                <a:solidFill>
                  <a:srgbClr val="800000"/>
                </a:solidFill>
                <a:ea typeface="Cambria Math" pitchFamily="18" charset="0"/>
              </a:rPr>
              <a:t>)</a:t>
            </a:r>
          </a:p>
        </p:txBody>
      </p:sp>
      <p:sp>
        <p:nvSpPr>
          <p:cNvPr id="81" name="Rectangle 80"/>
          <p:cNvSpPr/>
          <p:nvPr/>
        </p:nvSpPr>
        <p:spPr>
          <a:xfrm>
            <a:off x="1153815" y="1964400"/>
            <a:ext cx="284052" cy="338554"/>
          </a:xfrm>
          <a:prstGeom prst="rect">
            <a:avLst/>
          </a:prstGeom>
        </p:spPr>
        <p:txBody>
          <a:bodyPr wrap="none">
            <a:spAutoFit/>
          </a:bodyPr>
          <a:lstStyle/>
          <a:p>
            <a:r>
              <a:rPr lang="en-US" sz="1600" b="1" dirty="0" smtClean="0">
                <a:solidFill>
                  <a:prstClr val="black"/>
                </a:solidFill>
                <a:ea typeface="Cambria Math" pitchFamily="18" charset="0"/>
              </a:rPr>
              <a:t>x</a:t>
            </a:r>
            <a:endParaRPr lang="en-US" sz="1600" b="1" dirty="0">
              <a:solidFill>
                <a:prstClr val="black"/>
              </a:solidFill>
              <a:ea typeface="Cambria Math" pitchFamily="18" charset="0"/>
            </a:endParaRPr>
          </a:p>
        </p:txBody>
      </p:sp>
    </p:spTree>
    <p:extLst>
      <p:ext uri="{BB962C8B-B14F-4D97-AF65-F5344CB8AC3E}">
        <p14:creationId xmlns:p14="http://schemas.microsoft.com/office/powerpoint/2010/main" val="308527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wipe(left)">
                                      <p:cBhvr>
                                        <p:cTn id="7" dur="500"/>
                                        <p:tgtEl>
                                          <p:spTgt spid="1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8"/>
                                        </p:tgtEl>
                                        <p:attrNameLst>
                                          <p:attrName>style.visibility</p:attrName>
                                        </p:attrNameLst>
                                      </p:cBhvr>
                                      <p:to>
                                        <p:strVal val="visible"/>
                                      </p:to>
                                    </p:set>
                                    <p:animEffect transition="in" filter="wipe(left)">
                                      <p:cBhvr>
                                        <p:cTn id="12" dur="500"/>
                                        <p:tgtEl>
                                          <p:spTgt spid="13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9"/>
                                        </p:tgtEl>
                                        <p:attrNameLst>
                                          <p:attrName>style.visibility</p:attrName>
                                        </p:attrNameLst>
                                      </p:cBhvr>
                                      <p:to>
                                        <p:strVal val="visible"/>
                                      </p:to>
                                    </p:set>
                                    <p:animEffect transition="in" filter="wipe(left)">
                                      <p:cBhvr>
                                        <p:cTn id="17" dur="500"/>
                                        <p:tgtEl>
                                          <p:spTgt spid="1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4"/>
                                        </p:tgtEl>
                                        <p:attrNameLst>
                                          <p:attrName>style.visibility</p:attrName>
                                        </p:attrNameLst>
                                      </p:cBhvr>
                                      <p:to>
                                        <p:strVal val="visible"/>
                                      </p:to>
                                    </p:set>
                                    <p:animEffect transition="in" filter="wipe(left)">
                                      <p:cBhvr>
                                        <p:cTn id="22" dur="500"/>
                                        <p:tgtEl>
                                          <p:spTgt spid="1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0"/>
                                        </p:tgtEl>
                                        <p:attrNameLst>
                                          <p:attrName>style.visibility</p:attrName>
                                        </p:attrNameLst>
                                      </p:cBhvr>
                                      <p:to>
                                        <p:strVal val="visible"/>
                                      </p:to>
                                    </p:set>
                                    <p:animEffect transition="in" filter="wipe(left)">
                                      <p:cBhvr>
                                        <p:cTn id="27" dur="500"/>
                                        <p:tgtEl>
                                          <p:spTgt spid="1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1"/>
                                        </p:tgtEl>
                                        <p:attrNameLst>
                                          <p:attrName>style.visibility</p:attrName>
                                        </p:attrNameLst>
                                      </p:cBhvr>
                                      <p:to>
                                        <p:strVal val="visible"/>
                                      </p:to>
                                    </p:set>
                                    <p:animEffect transition="in" filter="wipe(left)">
                                      <p:cBhvr>
                                        <p:cTn id="32" dur="500"/>
                                        <p:tgtEl>
                                          <p:spTgt spid="14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63"/>
                                        </p:tgtEl>
                                        <p:attrNameLst>
                                          <p:attrName>style.visibility</p:attrName>
                                        </p:attrNameLst>
                                      </p:cBhvr>
                                      <p:to>
                                        <p:strVal val="visible"/>
                                      </p:to>
                                    </p:set>
                                    <p:animEffect transition="in" filter="wipe(up)">
                                      <p:cBhvr>
                                        <p:cTn id="37" dur="500"/>
                                        <p:tgtEl>
                                          <p:spTgt spid="163"/>
                                        </p:tgtEl>
                                      </p:cBhvr>
                                    </p:animEffect>
                                  </p:child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164"/>
                                        </p:tgtEl>
                                        <p:attrNameLst>
                                          <p:attrName>style.visibility</p:attrName>
                                        </p:attrNameLst>
                                      </p:cBhvr>
                                      <p:to>
                                        <p:strVal val="visible"/>
                                      </p:to>
                                    </p:set>
                                    <p:animEffect transition="in" filter="wipe(up)">
                                      <p:cBhvr>
                                        <p:cTn id="41" dur="500"/>
                                        <p:tgtEl>
                                          <p:spTgt spid="16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42"/>
                                        </p:tgtEl>
                                        <p:attrNameLst>
                                          <p:attrName>style.visibility</p:attrName>
                                        </p:attrNameLst>
                                      </p:cBhvr>
                                      <p:to>
                                        <p:strVal val="visible"/>
                                      </p:to>
                                    </p:set>
                                    <p:animEffect transition="in" filter="wipe(left)">
                                      <p:cBhvr>
                                        <p:cTn id="46" dur="500"/>
                                        <p:tgtEl>
                                          <p:spTgt spid="14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2"/>
                                        </p:tgtEl>
                                        <p:attrNameLst>
                                          <p:attrName>style.visibility</p:attrName>
                                        </p:attrNameLst>
                                      </p:cBhvr>
                                      <p:to>
                                        <p:strVal val="visible"/>
                                      </p:to>
                                    </p:set>
                                    <p:animEffect transition="in" filter="wipe(left)">
                                      <p:cBhvr>
                                        <p:cTn id="51" dur="500"/>
                                        <p:tgtEl>
                                          <p:spTgt spid="6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63"/>
                                        </p:tgtEl>
                                        <p:attrNameLst>
                                          <p:attrName>style.visibility</p:attrName>
                                        </p:attrNameLst>
                                      </p:cBhvr>
                                      <p:to>
                                        <p:strVal val="visible"/>
                                      </p:to>
                                    </p:set>
                                    <p:animEffect transition="in" filter="wipe(left)">
                                      <p:cBhvr>
                                        <p:cTn id="56" dur="500"/>
                                        <p:tgtEl>
                                          <p:spTgt spid="6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43"/>
                                        </p:tgtEl>
                                        <p:attrNameLst>
                                          <p:attrName>style.visibility</p:attrName>
                                        </p:attrNameLst>
                                      </p:cBhvr>
                                      <p:to>
                                        <p:strVal val="visible"/>
                                      </p:to>
                                    </p:set>
                                    <p:animEffect transition="in" filter="wipe(left)">
                                      <p:cBhvr>
                                        <p:cTn id="61" dur="500"/>
                                        <p:tgtEl>
                                          <p:spTgt spid="14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45"/>
                                        </p:tgtEl>
                                        <p:attrNameLst>
                                          <p:attrName>style.visibility</p:attrName>
                                        </p:attrNameLst>
                                      </p:cBhvr>
                                      <p:to>
                                        <p:strVal val="visible"/>
                                      </p:to>
                                    </p:set>
                                    <p:animEffect transition="in" filter="wipe(left)">
                                      <p:cBhvr>
                                        <p:cTn id="66" dur="500"/>
                                        <p:tgtEl>
                                          <p:spTgt spid="14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146"/>
                                        </p:tgtEl>
                                        <p:attrNameLst>
                                          <p:attrName>style.visibility</p:attrName>
                                        </p:attrNameLst>
                                      </p:cBhvr>
                                      <p:to>
                                        <p:strVal val="visible"/>
                                      </p:to>
                                    </p:set>
                                    <p:animEffect transition="in" filter="wipe(up)">
                                      <p:cBhvr>
                                        <p:cTn id="71" dur="500"/>
                                        <p:tgtEl>
                                          <p:spTgt spid="14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47"/>
                                        </p:tgtEl>
                                        <p:attrNameLst>
                                          <p:attrName>style.visibility</p:attrName>
                                        </p:attrNameLst>
                                      </p:cBhvr>
                                      <p:to>
                                        <p:strVal val="visible"/>
                                      </p:to>
                                    </p:set>
                                    <p:animEffect transition="in" filter="wipe(left)">
                                      <p:cBhvr>
                                        <p:cTn id="76" dur="500"/>
                                        <p:tgtEl>
                                          <p:spTgt spid="147"/>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48"/>
                                        </p:tgtEl>
                                        <p:attrNameLst>
                                          <p:attrName>style.visibility</p:attrName>
                                        </p:attrNameLst>
                                      </p:cBhvr>
                                      <p:to>
                                        <p:strVal val="visible"/>
                                      </p:to>
                                    </p:set>
                                    <p:animEffect transition="in" filter="wipe(left)">
                                      <p:cBhvr>
                                        <p:cTn id="81" dur="500"/>
                                        <p:tgtEl>
                                          <p:spTgt spid="148"/>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149"/>
                                        </p:tgtEl>
                                        <p:attrNameLst>
                                          <p:attrName>style.visibility</p:attrName>
                                        </p:attrNameLst>
                                      </p:cBhvr>
                                      <p:to>
                                        <p:strVal val="visible"/>
                                      </p:to>
                                    </p:set>
                                    <p:animEffect transition="in" filter="wipe(left)">
                                      <p:cBhvr>
                                        <p:cTn id="86" dur="500"/>
                                        <p:tgtEl>
                                          <p:spTgt spid="14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56"/>
                                        </p:tgtEl>
                                        <p:attrNameLst>
                                          <p:attrName>style.visibility</p:attrName>
                                        </p:attrNameLst>
                                      </p:cBhvr>
                                      <p:to>
                                        <p:strVal val="visible"/>
                                      </p:to>
                                    </p:set>
                                    <p:animEffect transition="in" filter="wipe(left)">
                                      <p:cBhvr>
                                        <p:cTn id="91" dur="500"/>
                                        <p:tgtEl>
                                          <p:spTgt spid="56"/>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150"/>
                                        </p:tgtEl>
                                        <p:attrNameLst>
                                          <p:attrName>style.visibility</p:attrName>
                                        </p:attrNameLst>
                                      </p:cBhvr>
                                      <p:to>
                                        <p:strVal val="visible"/>
                                      </p:to>
                                    </p:set>
                                    <p:animEffect transition="in" filter="wipe(left)">
                                      <p:cBhvr>
                                        <p:cTn id="96" dur="500"/>
                                        <p:tgtEl>
                                          <p:spTgt spid="15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151"/>
                                        </p:tgtEl>
                                        <p:attrNameLst>
                                          <p:attrName>style.visibility</p:attrName>
                                        </p:attrNameLst>
                                      </p:cBhvr>
                                      <p:to>
                                        <p:strVal val="visible"/>
                                      </p:to>
                                    </p:set>
                                    <p:animEffect transition="in" filter="wipe(left)">
                                      <p:cBhvr>
                                        <p:cTn id="101" dur="500"/>
                                        <p:tgtEl>
                                          <p:spTgt spid="151"/>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152"/>
                                        </p:tgtEl>
                                        <p:attrNameLst>
                                          <p:attrName>style.visibility</p:attrName>
                                        </p:attrNameLst>
                                      </p:cBhvr>
                                      <p:to>
                                        <p:strVal val="visible"/>
                                      </p:to>
                                    </p:set>
                                    <p:animEffect transition="in" filter="wipe(left)">
                                      <p:cBhvr>
                                        <p:cTn id="106" dur="500"/>
                                        <p:tgtEl>
                                          <p:spTgt spid="152"/>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57"/>
                                        </p:tgtEl>
                                        <p:attrNameLst>
                                          <p:attrName>style.visibility</p:attrName>
                                        </p:attrNameLst>
                                      </p:cBhvr>
                                      <p:to>
                                        <p:strVal val="visible"/>
                                      </p:to>
                                    </p:set>
                                    <p:animEffect transition="in" filter="wipe(left)">
                                      <p:cBhvr>
                                        <p:cTn id="111" dur="500"/>
                                        <p:tgtEl>
                                          <p:spTgt spid="57"/>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58"/>
                                        </p:tgtEl>
                                        <p:attrNameLst>
                                          <p:attrName>style.visibility</p:attrName>
                                        </p:attrNameLst>
                                      </p:cBhvr>
                                      <p:to>
                                        <p:strVal val="visible"/>
                                      </p:to>
                                    </p:set>
                                    <p:animEffect transition="in" filter="wipe(left)">
                                      <p:cBhvr>
                                        <p:cTn id="116" dur="500"/>
                                        <p:tgtEl>
                                          <p:spTgt spid="58"/>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153"/>
                                        </p:tgtEl>
                                        <p:attrNameLst>
                                          <p:attrName>style.visibility</p:attrName>
                                        </p:attrNameLst>
                                      </p:cBhvr>
                                      <p:to>
                                        <p:strVal val="visible"/>
                                      </p:to>
                                    </p:set>
                                    <p:animEffect transition="in" filter="wipe(left)">
                                      <p:cBhvr>
                                        <p:cTn id="121" dur="500"/>
                                        <p:tgtEl>
                                          <p:spTgt spid="153"/>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154"/>
                                        </p:tgtEl>
                                        <p:attrNameLst>
                                          <p:attrName>style.visibility</p:attrName>
                                        </p:attrNameLst>
                                      </p:cBhvr>
                                      <p:to>
                                        <p:strVal val="visible"/>
                                      </p:to>
                                    </p:set>
                                    <p:animEffect transition="in" filter="wipe(left)">
                                      <p:cBhvr>
                                        <p:cTn id="126" dur="500"/>
                                        <p:tgtEl>
                                          <p:spTgt spid="154"/>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155"/>
                                        </p:tgtEl>
                                        <p:attrNameLst>
                                          <p:attrName>style.visibility</p:attrName>
                                        </p:attrNameLst>
                                      </p:cBhvr>
                                      <p:to>
                                        <p:strVal val="visible"/>
                                      </p:to>
                                    </p:set>
                                    <p:animEffect transition="in" filter="wipe(left)">
                                      <p:cBhvr>
                                        <p:cTn id="131" dur="500"/>
                                        <p:tgtEl>
                                          <p:spTgt spid="155"/>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156"/>
                                        </p:tgtEl>
                                        <p:attrNameLst>
                                          <p:attrName>style.visibility</p:attrName>
                                        </p:attrNameLst>
                                      </p:cBhvr>
                                      <p:to>
                                        <p:strVal val="visible"/>
                                      </p:to>
                                    </p:set>
                                    <p:animEffect transition="in" filter="wipe(left)">
                                      <p:cBhvr>
                                        <p:cTn id="136" dur="500"/>
                                        <p:tgtEl>
                                          <p:spTgt spid="156"/>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162"/>
                                        </p:tgtEl>
                                        <p:attrNameLst>
                                          <p:attrName>style.visibility</p:attrName>
                                        </p:attrNameLst>
                                      </p:cBhvr>
                                      <p:to>
                                        <p:strVal val="visible"/>
                                      </p:to>
                                    </p:set>
                                    <p:animEffect transition="in" filter="wipe(left)">
                                      <p:cBhvr>
                                        <p:cTn id="141" dur="500"/>
                                        <p:tgtEl>
                                          <p:spTgt spid="162"/>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59"/>
                                        </p:tgtEl>
                                        <p:attrNameLst>
                                          <p:attrName>style.visibility</p:attrName>
                                        </p:attrNameLst>
                                      </p:cBhvr>
                                      <p:to>
                                        <p:strVal val="visible"/>
                                      </p:to>
                                    </p:set>
                                    <p:animEffect transition="in" filter="wipe(left)">
                                      <p:cBhvr>
                                        <p:cTn id="146" dur="500"/>
                                        <p:tgtEl>
                                          <p:spTgt spid="59"/>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60"/>
                                        </p:tgtEl>
                                        <p:attrNameLst>
                                          <p:attrName>style.visibility</p:attrName>
                                        </p:attrNameLst>
                                      </p:cBhvr>
                                      <p:to>
                                        <p:strVal val="visible"/>
                                      </p:to>
                                    </p:set>
                                    <p:animEffect transition="in" filter="wipe(left)">
                                      <p:cBhvr>
                                        <p:cTn id="151" dur="500"/>
                                        <p:tgtEl>
                                          <p:spTgt spid="60"/>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grpId="0" nodeType="clickEffect">
                                  <p:stCondLst>
                                    <p:cond delay="0"/>
                                  </p:stCondLst>
                                  <p:childTnLst>
                                    <p:set>
                                      <p:cBhvr>
                                        <p:cTn id="155" dur="1" fill="hold">
                                          <p:stCondLst>
                                            <p:cond delay="0"/>
                                          </p:stCondLst>
                                        </p:cTn>
                                        <p:tgtEl>
                                          <p:spTgt spid="61"/>
                                        </p:tgtEl>
                                        <p:attrNameLst>
                                          <p:attrName>style.visibility</p:attrName>
                                        </p:attrNameLst>
                                      </p:cBhvr>
                                      <p:to>
                                        <p:strVal val="visible"/>
                                      </p:to>
                                    </p:set>
                                    <p:animEffect transition="in" filter="wipe(left)">
                                      <p:cBhvr>
                                        <p:cTn id="156" dur="500"/>
                                        <p:tgtEl>
                                          <p:spTgt spid="61"/>
                                        </p:tgtEl>
                                      </p:cBhvr>
                                    </p:animEffect>
                                  </p:childTnLst>
                                </p:cTn>
                              </p:par>
                            </p:childTnLst>
                          </p:cTn>
                        </p:par>
                        <p:par>
                          <p:cTn id="157" fill="hold">
                            <p:stCondLst>
                              <p:cond delay="500"/>
                            </p:stCondLst>
                            <p:childTnLst>
                              <p:par>
                                <p:cTn id="158" presetID="10" presetClass="exit" presetSubtype="0" fill="hold" grpId="1" nodeType="afterEffect">
                                  <p:stCondLst>
                                    <p:cond delay="0"/>
                                  </p:stCondLst>
                                  <p:childTnLst>
                                    <p:animEffect transition="out" filter="fade">
                                      <p:cBhvr>
                                        <p:cTn id="159" dur="500"/>
                                        <p:tgtEl>
                                          <p:spTgt spid="162"/>
                                        </p:tgtEl>
                                      </p:cBhvr>
                                    </p:animEffect>
                                    <p:set>
                                      <p:cBhvr>
                                        <p:cTn id="160" dur="1" fill="hold">
                                          <p:stCondLst>
                                            <p:cond delay="499"/>
                                          </p:stCondLst>
                                        </p:cTn>
                                        <p:tgtEl>
                                          <p:spTgt spid="162"/>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22" presetClass="entr" presetSubtype="8" fill="hold" grpId="0" nodeType="clickEffect">
                                  <p:stCondLst>
                                    <p:cond delay="0"/>
                                  </p:stCondLst>
                                  <p:childTnLst>
                                    <p:set>
                                      <p:cBhvr>
                                        <p:cTn id="164" dur="1" fill="hold">
                                          <p:stCondLst>
                                            <p:cond delay="0"/>
                                          </p:stCondLst>
                                        </p:cTn>
                                        <p:tgtEl>
                                          <p:spTgt spid="157"/>
                                        </p:tgtEl>
                                        <p:attrNameLst>
                                          <p:attrName>style.visibility</p:attrName>
                                        </p:attrNameLst>
                                      </p:cBhvr>
                                      <p:to>
                                        <p:strVal val="visible"/>
                                      </p:to>
                                    </p:set>
                                    <p:animEffect transition="in" filter="wipe(left)">
                                      <p:cBhvr>
                                        <p:cTn id="165" dur="500"/>
                                        <p:tgtEl>
                                          <p:spTgt spid="157"/>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grpId="0" nodeType="clickEffect">
                                  <p:stCondLst>
                                    <p:cond delay="0"/>
                                  </p:stCondLst>
                                  <p:childTnLst>
                                    <p:set>
                                      <p:cBhvr>
                                        <p:cTn id="169" dur="1" fill="hold">
                                          <p:stCondLst>
                                            <p:cond delay="0"/>
                                          </p:stCondLst>
                                        </p:cTn>
                                        <p:tgtEl>
                                          <p:spTgt spid="158"/>
                                        </p:tgtEl>
                                        <p:attrNameLst>
                                          <p:attrName>style.visibility</p:attrName>
                                        </p:attrNameLst>
                                      </p:cBhvr>
                                      <p:to>
                                        <p:strVal val="visible"/>
                                      </p:to>
                                    </p:set>
                                    <p:animEffect transition="in" filter="wipe(left)">
                                      <p:cBhvr>
                                        <p:cTn id="170" dur="500"/>
                                        <p:tgtEl>
                                          <p:spTgt spid="158"/>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grpId="0" nodeType="clickEffect">
                                  <p:stCondLst>
                                    <p:cond delay="0"/>
                                  </p:stCondLst>
                                  <p:childTnLst>
                                    <p:set>
                                      <p:cBhvr>
                                        <p:cTn id="174" dur="1" fill="hold">
                                          <p:stCondLst>
                                            <p:cond delay="0"/>
                                          </p:stCondLst>
                                        </p:cTn>
                                        <p:tgtEl>
                                          <p:spTgt spid="159"/>
                                        </p:tgtEl>
                                        <p:attrNameLst>
                                          <p:attrName>style.visibility</p:attrName>
                                        </p:attrNameLst>
                                      </p:cBhvr>
                                      <p:to>
                                        <p:strVal val="visible"/>
                                      </p:to>
                                    </p:set>
                                    <p:animEffect transition="in" filter="wipe(left)">
                                      <p:cBhvr>
                                        <p:cTn id="175" dur="500"/>
                                        <p:tgtEl>
                                          <p:spTgt spid="159"/>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8" fill="hold" grpId="0" nodeType="clickEffect">
                                  <p:stCondLst>
                                    <p:cond delay="0"/>
                                  </p:stCondLst>
                                  <p:childTnLst>
                                    <p:set>
                                      <p:cBhvr>
                                        <p:cTn id="179" dur="1" fill="hold">
                                          <p:stCondLst>
                                            <p:cond delay="0"/>
                                          </p:stCondLst>
                                        </p:cTn>
                                        <p:tgtEl>
                                          <p:spTgt spid="161"/>
                                        </p:tgtEl>
                                        <p:attrNameLst>
                                          <p:attrName>style.visibility</p:attrName>
                                        </p:attrNameLst>
                                      </p:cBhvr>
                                      <p:to>
                                        <p:strVal val="visible"/>
                                      </p:to>
                                    </p:set>
                                    <p:animEffect transition="in" filter="wipe(left)">
                                      <p:cBhvr>
                                        <p:cTn id="180" dur="500"/>
                                        <p:tgtEl>
                                          <p:spTgt spid="161"/>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childTnLst>
                                    <p:set>
                                      <p:cBhvr>
                                        <p:cTn id="184" dur="1" fill="hold">
                                          <p:stCondLst>
                                            <p:cond delay="0"/>
                                          </p:stCondLst>
                                        </p:cTn>
                                        <p:tgtEl>
                                          <p:spTgt spid="160"/>
                                        </p:tgtEl>
                                        <p:attrNameLst>
                                          <p:attrName>style.visibility</p:attrName>
                                        </p:attrNameLst>
                                      </p:cBhvr>
                                      <p:to>
                                        <p:strVal val="visible"/>
                                      </p:to>
                                    </p:set>
                                    <p:animEffect transition="in" filter="wipe(left)">
                                      <p:cBhvr>
                                        <p:cTn id="185" dur="5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p:bldP spid="138" grpId="0"/>
      <p:bldP spid="139" grpId="0"/>
      <p:bldP spid="140" grpId="0" animBg="1"/>
      <p:bldP spid="141" grpId="0" animBg="1"/>
      <p:bldP spid="142" grpId="0"/>
      <p:bldP spid="143" grpId="0"/>
      <p:bldP spid="144" grpId="0"/>
      <p:bldP spid="145" grpId="0"/>
      <p:bldP spid="147" grpId="0"/>
      <p:bldP spid="148" grpId="0"/>
      <p:bldP spid="149" grpId="0"/>
      <p:bldP spid="150" grpId="0"/>
      <p:bldP spid="151" grpId="0"/>
      <p:bldP spid="152" grpId="0"/>
      <p:bldP spid="153" grpId="0"/>
      <p:bldP spid="154" grpId="0"/>
      <p:bldP spid="155" grpId="0"/>
      <p:bldP spid="156" grpId="0"/>
      <p:bldP spid="157" grpId="0"/>
      <p:bldP spid="158" grpId="0"/>
      <p:bldP spid="159" grpId="0"/>
      <p:bldP spid="160" grpId="0" animBg="1"/>
      <p:bldP spid="161" grpId="0"/>
      <p:bldP spid="56" grpId="0"/>
      <p:bldP spid="162" grpId="0" animBg="1"/>
      <p:bldP spid="162" grpId="1" animBg="1"/>
      <p:bldP spid="57" grpId="0"/>
      <p:bldP spid="58" grpId="0"/>
      <p:bldP spid="59" grpId="0"/>
      <p:bldP spid="60" grpId="0"/>
      <p:bldP spid="61" grpId="0"/>
      <p:bldP spid="62" grpId="0"/>
      <p:bldP spid="6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3795185" y="1971586"/>
            <a:ext cx="1553630"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61</a:t>
            </a:r>
            <a:endParaRPr lang="en-US" sz="2000" b="1" dirty="0">
              <a:solidFill>
                <a:prstClr val="black"/>
              </a:solidFill>
            </a:endParaRPr>
          </a:p>
        </p:txBody>
      </p:sp>
      <p:sp>
        <p:nvSpPr>
          <p:cNvPr id="4" name="TextBox 3"/>
          <p:cNvSpPr txBox="1"/>
          <p:nvPr/>
        </p:nvSpPr>
        <p:spPr>
          <a:xfrm>
            <a:off x="2362200" y="-933450"/>
            <a:ext cx="5257801" cy="64633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smtClean="0"/>
              <a:t>Additional Example</a:t>
            </a:r>
            <a:endParaRPr lang="en-US" sz="3600" dirty="0"/>
          </a:p>
        </p:txBody>
      </p:sp>
    </p:spTree>
    <p:extLst>
      <p:ext uri="{BB962C8B-B14F-4D97-AF65-F5344CB8AC3E}">
        <p14:creationId xmlns:p14="http://schemas.microsoft.com/office/powerpoint/2010/main" val="36992926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989249" y="1352569"/>
            <a:ext cx="4046904" cy="228600"/>
          </a:xfrm>
          <a:prstGeom prst="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IN" b="1" kern="0">
              <a:solidFill>
                <a:sysClr val="windowText" lastClr="000000"/>
              </a:solidFill>
              <a:ea typeface="Cambria Math" panose="02040503050406030204" pitchFamily="18" charset="0"/>
            </a:endParaRPr>
          </a:p>
        </p:txBody>
      </p:sp>
      <p:sp>
        <p:nvSpPr>
          <p:cNvPr id="48" name="Rectangle 47"/>
          <p:cNvSpPr/>
          <p:nvPr/>
        </p:nvSpPr>
        <p:spPr>
          <a:xfrm>
            <a:off x="1524361" y="1094058"/>
            <a:ext cx="3881857" cy="228600"/>
          </a:xfrm>
          <a:prstGeom prst="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IN" b="1" kern="0">
              <a:solidFill>
                <a:sysClr val="windowText" lastClr="000000"/>
              </a:solidFill>
              <a:ea typeface="Cambria Math" panose="02040503050406030204" pitchFamily="18" charset="0"/>
            </a:endParaRPr>
          </a:p>
        </p:txBody>
      </p:sp>
      <p:sp>
        <p:nvSpPr>
          <p:cNvPr id="25" name="Rectangle 24"/>
          <p:cNvSpPr/>
          <p:nvPr/>
        </p:nvSpPr>
        <p:spPr>
          <a:xfrm>
            <a:off x="977153" y="1604918"/>
            <a:ext cx="4343400" cy="228600"/>
          </a:xfrm>
          <a:prstGeom prst="rect">
            <a:avLst/>
          </a:prstGeom>
          <a:solidFill>
            <a:srgbClr val="FFC000"/>
          </a:solidFill>
          <a:ln w="25400" cap="flat" cmpd="sng" algn="ctr">
            <a:noFill/>
            <a:prstDash val="solid"/>
          </a:ln>
          <a:effectLst/>
          <a:scene3d>
            <a:camera prst="orthographicFront">
              <a:rot lat="0" lon="0" rev="0"/>
            </a:camera>
            <a:lightRig rig="balanced" dir="t">
              <a:rot lat="0" lon="0" rev="8700000"/>
            </a:lightRig>
          </a:scene3d>
          <a:sp3d/>
        </p:spPr>
        <p:txBody>
          <a:bodyPr rtlCol="0" anchor="ctr"/>
          <a:lstStyle/>
          <a:p>
            <a:pPr algn="ctr"/>
            <a:endParaRPr lang="en-IN" b="1" kern="0">
              <a:solidFill>
                <a:sysClr val="windowText" lastClr="000000"/>
              </a:solidFill>
              <a:ea typeface="Cambria Math" panose="02040503050406030204" pitchFamily="18" charset="0"/>
            </a:endParaRPr>
          </a:p>
        </p:txBody>
      </p:sp>
      <p:sp>
        <p:nvSpPr>
          <p:cNvPr id="3" name="Rectangle 2"/>
          <p:cNvSpPr>
            <a:spLocks noChangeArrowheads="1"/>
          </p:cNvSpPr>
          <p:nvPr/>
        </p:nvSpPr>
        <p:spPr bwMode="auto">
          <a:xfrm>
            <a:off x="926282" y="554259"/>
            <a:ext cx="7725228" cy="1323439"/>
          </a:xfrm>
          <a:prstGeom prst="rect">
            <a:avLst/>
          </a:prstGeom>
          <a:noFill/>
          <a:ln w="9525">
            <a:noFill/>
            <a:miter lim="800000"/>
            <a:headEnd/>
            <a:tailEnd/>
          </a:ln>
        </p:spPr>
        <p:txBody>
          <a:bodyPr wrap="square">
            <a:spAutoFit/>
          </a:bodyPr>
          <a:lstStyle/>
          <a:p>
            <a:pPr algn="just"/>
            <a:r>
              <a:rPr lang="en-US" sz="1600" b="1" dirty="0" smtClean="0">
                <a:solidFill>
                  <a:srgbClr val="0000FF"/>
                </a:solidFill>
                <a:ea typeface="Cambria Math" panose="02040503050406030204" pitchFamily="18" charset="0"/>
                <a:cs typeface="Arial" charset="0"/>
              </a:rPr>
              <a:t>Monthly hostel charges in a college comprises of 2 parts, one fixed cost for the stay in the hostel and the varying part depending on the number of days one has taken food in the mess. Ram takes food for 20 days and pays Rs. 1700 as hostel charges and </a:t>
            </a:r>
          </a:p>
          <a:p>
            <a:pPr algn="just"/>
            <a:r>
              <a:rPr lang="en-US" sz="1600" b="1" dirty="0" smtClean="0">
                <a:solidFill>
                  <a:srgbClr val="0000FF"/>
                </a:solidFill>
                <a:ea typeface="Cambria Math" panose="02040503050406030204" pitchFamily="18" charset="0"/>
                <a:cs typeface="Arial" charset="0"/>
              </a:rPr>
              <a:t>Rahim takes food for 24 days and pays Rs. 1900 as hostel charges. </a:t>
            </a:r>
          </a:p>
          <a:p>
            <a:pPr algn="just"/>
            <a:r>
              <a:rPr lang="en-US" sz="1600" b="1" dirty="0" smtClean="0">
                <a:solidFill>
                  <a:srgbClr val="0000FF"/>
                </a:solidFill>
                <a:ea typeface="Cambria Math" panose="02040503050406030204" pitchFamily="18" charset="0"/>
                <a:cs typeface="Arial" charset="0"/>
              </a:rPr>
              <a:t>Find the fixed charges and the cost of food per day.</a:t>
            </a:r>
          </a:p>
        </p:txBody>
      </p:sp>
      <p:sp>
        <p:nvSpPr>
          <p:cNvPr id="4" name="Rectangle 3"/>
          <p:cNvSpPr/>
          <p:nvPr/>
        </p:nvSpPr>
        <p:spPr>
          <a:xfrm>
            <a:off x="428172" y="554259"/>
            <a:ext cx="503471" cy="338554"/>
          </a:xfrm>
          <a:prstGeom prst="rect">
            <a:avLst/>
          </a:prstGeom>
        </p:spPr>
        <p:txBody>
          <a:bodyPr wrap="none">
            <a:spAutoFit/>
          </a:bodyPr>
          <a:lstStyle/>
          <a:p>
            <a:r>
              <a:rPr lang="en-US" sz="1600" b="1" dirty="0" smtClean="0">
                <a:solidFill>
                  <a:srgbClr val="0000FF"/>
                </a:solidFill>
                <a:ea typeface="Cambria Math" panose="02040503050406030204" pitchFamily="18" charset="0"/>
                <a:cs typeface="Arial" charset="0"/>
              </a:rPr>
              <a:t>(Q) </a:t>
            </a:r>
          </a:p>
        </p:txBody>
      </p:sp>
      <p:sp>
        <p:nvSpPr>
          <p:cNvPr id="5" name="Text Box 8"/>
          <p:cNvSpPr txBox="1">
            <a:spLocks noChangeArrowheads="1"/>
          </p:cNvSpPr>
          <p:nvPr/>
        </p:nvSpPr>
        <p:spPr bwMode="auto">
          <a:xfrm>
            <a:off x="415472" y="1797000"/>
            <a:ext cx="497252" cy="338554"/>
          </a:xfrm>
          <a:prstGeom prst="rect">
            <a:avLst/>
          </a:prstGeom>
          <a:noFill/>
          <a:ln w="9525">
            <a:noFill/>
            <a:miter lim="800000"/>
            <a:headEnd/>
            <a:tailEnd/>
          </a:ln>
        </p:spPr>
        <p:txBody>
          <a:bodyPr wrap="none">
            <a:spAutoFit/>
          </a:bodyPr>
          <a:lstStyle/>
          <a:p>
            <a:r>
              <a:rPr lang="en-US" sz="1600" b="1" dirty="0">
                <a:solidFill>
                  <a:prstClr val="black"/>
                </a:solidFill>
                <a:ea typeface="Cambria Math" panose="02040503050406030204" pitchFamily="18" charset="0"/>
                <a:cs typeface="Arial" charset="0"/>
              </a:rPr>
              <a:t>Sol.</a:t>
            </a:r>
          </a:p>
        </p:txBody>
      </p:sp>
      <p:sp>
        <p:nvSpPr>
          <p:cNvPr id="7" name="Rectangle 6"/>
          <p:cNvSpPr>
            <a:spLocks noChangeArrowheads="1"/>
          </p:cNvSpPr>
          <p:nvPr/>
        </p:nvSpPr>
        <p:spPr bwMode="auto">
          <a:xfrm>
            <a:off x="897707" y="2013251"/>
            <a:ext cx="2726900" cy="338554"/>
          </a:xfrm>
          <a:prstGeom prst="rect">
            <a:avLst/>
          </a:prstGeom>
          <a:noFill/>
          <a:ln w="9525">
            <a:noFill/>
            <a:miter lim="800000"/>
            <a:headEnd/>
            <a:tailEnd/>
          </a:ln>
          <a:effectLst/>
        </p:spPr>
        <p:txBody>
          <a:bodyPr wrap="none" anchor="ctr">
            <a:spAutoFit/>
          </a:bodyPr>
          <a:lstStyle/>
          <a:p>
            <a:pPr>
              <a:tabLst>
                <a:tab pos="2705100" algn="l"/>
              </a:tabLst>
            </a:pPr>
            <a:r>
              <a:rPr lang="en-US" sz="1600" b="1" dirty="0" smtClean="0">
                <a:solidFill>
                  <a:srgbClr val="FF0000"/>
                </a:solidFill>
                <a:ea typeface="Cambria Math" panose="02040503050406030204" pitchFamily="18" charset="0"/>
                <a:cs typeface="Arial" charset="0"/>
              </a:rPr>
              <a:t>As per the 1</a:t>
            </a:r>
            <a:r>
              <a:rPr lang="en-US" sz="1600" b="1" baseline="30000" dirty="0" smtClean="0">
                <a:solidFill>
                  <a:srgbClr val="FF0000"/>
                </a:solidFill>
                <a:ea typeface="Cambria Math" panose="02040503050406030204" pitchFamily="18" charset="0"/>
                <a:cs typeface="Arial" charset="0"/>
              </a:rPr>
              <a:t>st</a:t>
            </a:r>
            <a:r>
              <a:rPr lang="en-US" sz="1600" b="1" dirty="0" smtClean="0">
                <a:solidFill>
                  <a:srgbClr val="FF0000"/>
                </a:solidFill>
                <a:ea typeface="Cambria Math" panose="02040503050406030204" pitchFamily="18" charset="0"/>
                <a:cs typeface="Arial" charset="0"/>
              </a:rPr>
              <a:t> given condition,</a:t>
            </a:r>
            <a:endParaRPr lang="en-US" sz="1600" b="1" dirty="0">
              <a:solidFill>
                <a:srgbClr val="FF0000"/>
              </a:solidFill>
              <a:ea typeface="Cambria Math" panose="02040503050406030204" pitchFamily="18" charset="0"/>
              <a:cs typeface="Arial" charset="0"/>
            </a:endParaRPr>
          </a:p>
        </p:txBody>
      </p:sp>
      <p:sp>
        <p:nvSpPr>
          <p:cNvPr id="8" name="Rectangle 7"/>
          <p:cNvSpPr/>
          <p:nvPr/>
        </p:nvSpPr>
        <p:spPr>
          <a:xfrm>
            <a:off x="1027839" y="2332442"/>
            <a:ext cx="282450" cy="338554"/>
          </a:xfrm>
          <a:prstGeom prst="rect">
            <a:avLst/>
          </a:prstGeom>
        </p:spPr>
        <p:txBody>
          <a:bodyPr wrap="none">
            <a:spAutoFit/>
          </a:bodyPr>
          <a:lstStyle/>
          <a:p>
            <a:r>
              <a:rPr lang="en-US" sz="1600" b="1" dirty="0" smtClean="0">
                <a:solidFill>
                  <a:prstClr val="black"/>
                </a:solidFill>
                <a:ea typeface="Cambria Math" panose="02040503050406030204" pitchFamily="18" charset="0"/>
              </a:rPr>
              <a:t>x</a:t>
            </a:r>
            <a:endParaRPr lang="en-US" sz="1600" b="1" dirty="0">
              <a:solidFill>
                <a:prstClr val="black"/>
              </a:solidFill>
              <a:ea typeface="Cambria Math" panose="02040503050406030204" pitchFamily="18" charset="0"/>
            </a:endParaRPr>
          </a:p>
        </p:txBody>
      </p:sp>
      <p:sp>
        <p:nvSpPr>
          <p:cNvPr id="9" name="Rectangle 8"/>
          <p:cNvSpPr/>
          <p:nvPr/>
        </p:nvSpPr>
        <p:spPr>
          <a:xfrm>
            <a:off x="1337357" y="2332442"/>
            <a:ext cx="287258" cy="338554"/>
          </a:xfrm>
          <a:prstGeom prst="rect">
            <a:avLst/>
          </a:prstGeom>
        </p:spPr>
        <p:txBody>
          <a:bodyPr wrap="none">
            <a:spAutoFit/>
          </a:bodyPr>
          <a:lstStyle/>
          <a:p>
            <a:r>
              <a:rPr lang="en-US" sz="1600" b="1" dirty="0">
                <a:solidFill>
                  <a:prstClr val="black"/>
                </a:solidFill>
                <a:ea typeface="Cambria Math" panose="02040503050406030204" pitchFamily="18" charset="0"/>
              </a:rPr>
              <a:t>+</a:t>
            </a:r>
          </a:p>
        </p:txBody>
      </p:sp>
      <p:sp>
        <p:nvSpPr>
          <p:cNvPr id="10" name="Rectangle 9"/>
          <p:cNvSpPr/>
          <p:nvPr/>
        </p:nvSpPr>
        <p:spPr>
          <a:xfrm>
            <a:off x="1571172" y="2332442"/>
            <a:ext cx="393056" cy="338554"/>
          </a:xfrm>
          <a:prstGeom prst="rect">
            <a:avLst/>
          </a:prstGeom>
        </p:spPr>
        <p:txBody>
          <a:bodyPr wrap="none">
            <a:spAutoFit/>
          </a:bodyPr>
          <a:lstStyle/>
          <a:p>
            <a:r>
              <a:rPr lang="en-US" sz="1600" b="1" dirty="0" smtClean="0">
                <a:solidFill>
                  <a:prstClr val="black"/>
                </a:solidFill>
                <a:ea typeface="Cambria Math" panose="02040503050406030204" pitchFamily="18" charset="0"/>
              </a:rPr>
              <a:t>20</a:t>
            </a:r>
            <a:endParaRPr lang="en-US" sz="1600" b="1" dirty="0">
              <a:solidFill>
                <a:prstClr val="black"/>
              </a:solidFill>
              <a:ea typeface="Cambria Math" panose="02040503050406030204" pitchFamily="18" charset="0"/>
            </a:endParaRPr>
          </a:p>
        </p:txBody>
      </p:sp>
      <p:sp>
        <p:nvSpPr>
          <p:cNvPr id="11" name="Rectangle 10"/>
          <p:cNvSpPr/>
          <p:nvPr/>
        </p:nvSpPr>
        <p:spPr>
          <a:xfrm>
            <a:off x="1875972" y="2332442"/>
            <a:ext cx="285656" cy="338554"/>
          </a:xfrm>
          <a:prstGeom prst="rect">
            <a:avLst/>
          </a:prstGeom>
        </p:spPr>
        <p:txBody>
          <a:bodyPr wrap="none">
            <a:spAutoFit/>
          </a:bodyPr>
          <a:lstStyle/>
          <a:p>
            <a:r>
              <a:rPr lang="en-US" sz="1600" b="1" dirty="0" smtClean="0">
                <a:solidFill>
                  <a:prstClr val="black"/>
                </a:solidFill>
                <a:ea typeface="Cambria Math" panose="02040503050406030204" pitchFamily="18" charset="0"/>
              </a:rPr>
              <a:t>y</a:t>
            </a:r>
            <a:endParaRPr lang="en-US" sz="1600" b="1" dirty="0">
              <a:solidFill>
                <a:prstClr val="black"/>
              </a:solidFill>
              <a:ea typeface="Cambria Math" panose="02040503050406030204" pitchFamily="18" charset="0"/>
            </a:endParaRPr>
          </a:p>
        </p:txBody>
      </p:sp>
      <p:sp>
        <p:nvSpPr>
          <p:cNvPr id="12" name="TextBox 11"/>
          <p:cNvSpPr txBox="1"/>
          <p:nvPr/>
        </p:nvSpPr>
        <p:spPr>
          <a:xfrm>
            <a:off x="2062162" y="2332442"/>
            <a:ext cx="750526" cy="338554"/>
          </a:xfrm>
          <a:prstGeom prst="rect">
            <a:avLst/>
          </a:prstGeom>
          <a:noFill/>
        </p:spPr>
        <p:txBody>
          <a:bodyPr wrap="none" rtlCol="0">
            <a:spAutoFit/>
          </a:bodyPr>
          <a:lstStyle/>
          <a:p>
            <a:r>
              <a:rPr lang="en-US" sz="1600" b="1" dirty="0" smtClean="0">
                <a:solidFill>
                  <a:prstClr val="black"/>
                </a:solidFill>
                <a:ea typeface="Cambria Math" panose="02040503050406030204" pitchFamily="18" charset="0"/>
              </a:rPr>
              <a:t>= 1700</a:t>
            </a:r>
            <a:endParaRPr lang="en-US" sz="1600" b="1" dirty="0">
              <a:solidFill>
                <a:prstClr val="black"/>
              </a:solidFill>
              <a:ea typeface="Cambria Math" panose="02040503050406030204" pitchFamily="18" charset="0"/>
            </a:endParaRPr>
          </a:p>
        </p:txBody>
      </p:sp>
      <p:sp>
        <p:nvSpPr>
          <p:cNvPr id="13" name="Rectangle 12"/>
          <p:cNvSpPr>
            <a:spLocks noChangeArrowheads="1"/>
          </p:cNvSpPr>
          <p:nvPr/>
        </p:nvSpPr>
        <p:spPr bwMode="auto">
          <a:xfrm>
            <a:off x="885372" y="2606507"/>
            <a:ext cx="2773388" cy="338554"/>
          </a:xfrm>
          <a:prstGeom prst="rect">
            <a:avLst/>
          </a:prstGeom>
          <a:noFill/>
          <a:ln w="9525">
            <a:noFill/>
            <a:miter lim="800000"/>
            <a:headEnd/>
            <a:tailEnd/>
          </a:ln>
          <a:effectLst/>
        </p:spPr>
        <p:txBody>
          <a:bodyPr wrap="none" anchor="ctr">
            <a:spAutoFit/>
          </a:bodyPr>
          <a:lstStyle/>
          <a:p>
            <a:pPr>
              <a:tabLst>
                <a:tab pos="2705100" algn="l"/>
              </a:tabLst>
            </a:pPr>
            <a:r>
              <a:rPr lang="en-US" sz="1600" b="1" dirty="0" smtClean="0">
                <a:solidFill>
                  <a:srgbClr val="FF0000"/>
                </a:solidFill>
                <a:ea typeface="Cambria Math" panose="02040503050406030204" pitchFamily="18" charset="0"/>
                <a:cs typeface="Arial" charset="0"/>
              </a:rPr>
              <a:t>As per the 2</a:t>
            </a:r>
            <a:r>
              <a:rPr lang="en-US" sz="1600" b="1" baseline="30000" dirty="0" smtClean="0">
                <a:solidFill>
                  <a:srgbClr val="FF0000"/>
                </a:solidFill>
                <a:ea typeface="Cambria Math" panose="02040503050406030204" pitchFamily="18" charset="0"/>
                <a:cs typeface="Arial" charset="0"/>
              </a:rPr>
              <a:t>nd</a:t>
            </a:r>
            <a:r>
              <a:rPr lang="en-US" sz="1600" b="1" dirty="0" smtClean="0">
                <a:solidFill>
                  <a:srgbClr val="FF0000"/>
                </a:solidFill>
                <a:ea typeface="Cambria Math" panose="02040503050406030204" pitchFamily="18" charset="0"/>
                <a:cs typeface="Arial" charset="0"/>
              </a:rPr>
              <a:t> given condition,</a:t>
            </a:r>
            <a:endParaRPr lang="en-US" sz="1600" b="1" dirty="0">
              <a:solidFill>
                <a:srgbClr val="FF0000"/>
              </a:solidFill>
              <a:ea typeface="Cambria Math" panose="02040503050406030204" pitchFamily="18" charset="0"/>
              <a:cs typeface="Arial" charset="0"/>
            </a:endParaRPr>
          </a:p>
        </p:txBody>
      </p:sp>
      <p:sp>
        <p:nvSpPr>
          <p:cNvPr id="14" name="Rectangle 13"/>
          <p:cNvSpPr/>
          <p:nvPr/>
        </p:nvSpPr>
        <p:spPr>
          <a:xfrm>
            <a:off x="1037772" y="2881638"/>
            <a:ext cx="282450" cy="338554"/>
          </a:xfrm>
          <a:prstGeom prst="rect">
            <a:avLst/>
          </a:prstGeom>
        </p:spPr>
        <p:txBody>
          <a:bodyPr wrap="none">
            <a:spAutoFit/>
          </a:bodyPr>
          <a:lstStyle/>
          <a:p>
            <a:r>
              <a:rPr lang="en-US" sz="1600" b="1" dirty="0" smtClean="0">
                <a:solidFill>
                  <a:prstClr val="black"/>
                </a:solidFill>
                <a:ea typeface="Cambria Math" panose="02040503050406030204" pitchFamily="18" charset="0"/>
              </a:rPr>
              <a:t>x</a:t>
            </a:r>
            <a:endParaRPr lang="en-US" sz="1600" b="1" dirty="0">
              <a:solidFill>
                <a:prstClr val="black"/>
              </a:solidFill>
              <a:ea typeface="Cambria Math" panose="02040503050406030204" pitchFamily="18" charset="0"/>
            </a:endParaRPr>
          </a:p>
        </p:txBody>
      </p:sp>
      <p:sp>
        <p:nvSpPr>
          <p:cNvPr id="15" name="Rectangle 14"/>
          <p:cNvSpPr/>
          <p:nvPr/>
        </p:nvSpPr>
        <p:spPr>
          <a:xfrm>
            <a:off x="1347290" y="2881638"/>
            <a:ext cx="287258" cy="338554"/>
          </a:xfrm>
          <a:prstGeom prst="rect">
            <a:avLst/>
          </a:prstGeom>
        </p:spPr>
        <p:txBody>
          <a:bodyPr wrap="none">
            <a:spAutoFit/>
          </a:bodyPr>
          <a:lstStyle/>
          <a:p>
            <a:r>
              <a:rPr lang="en-US" sz="1600" b="1" dirty="0">
                <a:solidFill>
                  <a:prstClr val="black"/>
                </a:solidFill>
                <a:ea typeface="Cambria Math" panose="02040503050406030204" pitchFamily="18" charset="0"/>
              </a:rPr>
              <a:t>+</a:t>
            </a:r>
          </a:p>
        </p:txBody>
      </p:sp>
      <p:sp>
        <p:nvSpPr>
          <p:cNvPr id="16" name="Rectangle 15"/>
          <p:cNvSpPr/>
          <p:nvPr/>
        </p:nvSpPr>
        <p:spPr>
          <a:xfrm>
            <a:off x="1585027" y="2881638"/>
            <a:ext cx="393056" cy="338554"/>
          </a:xfrm>
          <a:prstGeom prst="rect">
            <a:avLst/>
          </a:prstGeom>
        </p:spPr>
        <p:txBody>
          <a:bodyPr wrap="none">
            <a:spAutoFit/>
          </a:bodyPr>
          <a:lstStyle/>
          <a:p>
            <a:r>
              <a:rPr lang="en-US" sz="1600" b="1" dirty="0" smtClean="0">
                <a:solidFill>
                  <a:prstClr val="black"/>
                </a:solidFill>
                <a:ea typeface="Cambria Math" panose="02040503050406030204" pitchFamily="18" charset="0"/>
              </a:rPr>
              <a:t>24</a:t>
            </a:r>
            <a:endParaRPr lang="en-US" sz="1600" b="1" dirty="0">
              <a:solidFill>
                <a:prstClr val="black"/>
              </a:solidFill>
              <a:ea typeface="Cambria Math" panose="02040503050406030204" pitchFamily="18" charset="0"/>
            </a:endParaRPr>
          </a:p>
        </p:txBody>
      </p:sp>
      <p:sp>
        <p:nvSpPr>
          <p:cNvPr id="17" name="TextBox 16"/>
          <p:cNvSpPr txBox="1"/>
          <p:nvPr/>
        </p:nvSpPr>
        <p:spPr>
          <a:xfrm>
            <a:off x="2062162" y="2881638"/>
            <a:ext cx="750526" cy="338554"/>
          </a:xfrm>
          <a:prstGeom prst="rect">
            <a:avLst/>
          </a:prstGeom>
          <a:noFill/>
        </p:spPr>
        <p:txBody>
          <a:bodyPr wrap="none" rtlCol="0">
            <a:spAutoFit/>
          </a:bodyPr>
          <a:lstStyle/>
          <a:p>
            <a:r>
              <a:rPr lang="en-US" sz="1600" b="1" dirty="0" smtClean="0">
                <a:solidFill>
                  <a:prstClr val="black"/>
                </a:solidFill>
                <a:ea typeface="Cambria Math" panose="02040503050406030204" pitchFamily="18" charset="0"/>
              </a:rPr>
              <a:t>= 1900</a:t>
            </a:r>
            <a:endParaRPr lang="en-US" sz="1600" b="1" dirty="0">
              <a:solidFill>
                <a:prstClr val="black"/>
              </a:solidFill>
              <a:ea typeface="Cambria Math" panose="02040503050406030204" pitchFamily="18" charset="0"/>
            </a:endParaRPr>
          </a:p>
        </p:txBody>
      </p:sp>
      <p:sp>
        <p:nvSpPr>
          <p:cNvPr id="18" name="Rectangle 17"/>
          <p:cNvSpPr/>
          <p:nvPr/>
        </p:nvSpPr>
        <p:spPr>
          <a:xfrm>
            <a:off x="1889827" y="2881638"/>
            <a:ext cx="285656" cy="338554"/>
          </a:xfrm>
          <a:prstGeom prst="rect">
            <a:avLst/>
          </a:prstGeom>
        </p:spPr>
        <p:txBody>
          <a:bodyPr wrap="none">
            <a:spAutoFit/>
          </a:bodyPr>
          <a:lstStyle/>
          <a:p>
            <a:r>
              <a:rPr lang="en-US" sz="1600" b="1" dirty="0" smtClean="0">
                <a:solidFill>
                  <a:prstClr val="black"/>
                </a:solidFill>
                <a:ea typeface="Cambria Math" panose="02040503050406030204" pitchFamily="18" charset="0"/>
              </a:rPr>
              <a:t>y</a:t>
            </a:r>
            <a:endParaRPr lang="en-US" sz="1600" b="1" dirty="0">
              <a:solidFill>
                <a:prstClr val="black"/>
              </a:solidFill>
              <a:ea typeface="Cambria Math" panose="02040503050406030204" pitchFamily="18" charset="0"/>
            </a:endParaRPr>
          </a:p>
        </p:txBody>
      </p:sp>
      <p:sp>
        <p:nvSpPr>
          <p:cNvPr id="21" name="Rectangle 20"/>
          <p:cNvSpPr/>
          <p:nvPr/>
        </p:nvSpPr>
        <p:spPr>
          <a:xfrm>
            <a:off x="885371" y="1798318"/>
            <a:ext cx="7464767" cy="338554"/>
          </a:xfrm>
          <a:prstGeom prst="rect">
            <a:avLst/>
          </a:prstGeom>
        </p:spPr>
        <p:txBody>
          <a:bodyPr wrap="square">
            <a:spAutoFit/>
          </a:bodyPr>
          <a:lstStyle/>
          <a:p>
            <a:r>
              <a:rPr lang="en-US" sz="1600" b="1" dirty="0" smtClean="0">
                <a:solidFill>
                  <a:prstClr val="black"/>
                </a:solidFill>
                <a:ea typeface="Cambria Math" panose="02040503050406030204" pitchFamily="18" charset="0"/>
              </a:rPr>
              <a:t>Let the fixed charge be Rs. x and the cost of food per day be Rs. y</a:t>
            </a:r>
            <a:endParaRPr lang="en-US" sz="1600" b="1" dirty="0">
              <a:solidFill>
                <a:prstClr val="black"/>
              </a:solidFill>
              <a:ea typeface="Cambria Math" panose="02040503050406030204" pitchFamily="18" charset="0"/>
            </a:endParaRPr>
          </a:p>
        </p:txBody>
      </p:sp>
      <p:grpSp>
        <p:nvGrpSpPr>
          <p:cNvPr id="22" name="Group 21"/>
          <p:cNvGrpSpPr/>
          <p:nvPr/>
        </p:nvGrpSpPr>
        <p:grpSpPr>
          <a:xfrm>
            <a:off x="6553200" y="1585465"/>
            <a:ext cx="1511405" cy="557610"/>
            <a:chOff x="1292590" y="3687123"/>
            <a:chExt cx="1708431" cy="434879"/>
          </a:xfrm>
        </p:grpSpPr>
        <p:sp>
          <p:nvSpPr>
            <p:cNvPr id="23" name="Rounded Rectangle 22"/>
            <p:cNvSpPr/>
            <p:nvPr/>
          </p:nvSpPr>
          <p:spPr>
            <a:xfrm>
              <a:off x="1292590" y="3687123"/>
              <a:ext cx="1708431" cy="434879"/>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endParaRPr lang="en-IN" sz="1600" b="1" kern="0">
                <a:solidFill>
                  <a:prstClr val="white"/>
                </a:solidFill>
                <a:latin typeface="Cambria Math" panose="02040503050406030204" pitchFamily="18" charset="0"/>
                <a:ea typeface="Cambria Math" panose="02040503050406030204" pitchFamily="18" charset="0"/>
              </a:endParaRPr>
            </a:p>
          </p:txBody>
        </p:sp>
        <p:sp>
          <p:nvSpPr>
            <p:cNvPr id="24" name="TextBox 23"/>
            <p:cNvSpPr txBox="1"/>
            <p:nvPr/>
          </p:nvSpPr>
          <p:spPr>
            <a:xfrm>
              <a:off x="1354088" y="3704520"/>
              <a:ext cx="1619784" cy="408058"/>
            </a:xfrm>
            <a:prstGeom prst="rect">
              <a:avLst/>
            </a:prstGeom>
            <a:noFill/>
          </p:spPr>
          <p:txBody>
            <a:bodyPr wrap="square" rtlCol="0">
              <a:spAutoFit/>
            </a:bodyPr>
            <a:lstStyle/>
            <a:p>
              <a:pPr algn="ctr"/>
              <a:r>
                <a:rPr lang="en-US" sz="1400" b="1" dirty="0" smtClean="0">
                  <a:solidFill>
                    <a:prstClr val="white"/>
                  </a:solidFill>
                  <a:latin typeface="Bookman Old Style" pitchFamily="18" charset="0"/>
                  <a:ea typeface="Cambria Math" panose="02040503050406030204" pitchFamily="18" charset="0"/>
                </a:rPr>
                <a:t>What we need to find?  </a:t>
              </a:r>
              <a:endParaRPr lang="en-IN" sz="1400" b="1" dirty="0">
                <a:solidFill>
                  <a:prstClr val="white"/>
                </a:solidFill>
                <a:latin typeface="Bookman Old Style" pitchFamily="18" charset="0"/>
                <a:ea typeface="Cambria Math" panose="02040503050406030204" pitchFamily="18" charset="0"/>
              </a:endParaRPr>
            </a:p>
          </p:txBody>
        </p:sp>
      </p:grpSp>
      <p:grpSp>
        <p:nvGrpSpPr>
          <p:cNvPr id="29" name="Group 28"/>
          <p:cNvGrpSpPr/>
          <p:nvPr/>
        </p:nvGrpSpPr>
        <p:grpSpPr>
          <a:xfrm>
            <a:off x="5802336" y="1668788"/>
            <a:ext cx="2514600" cy="1178485"/>
            <a:chOff x="1044827" y="3641462"/>
            <a:chExt cx="2273922" cy="526203"/>
          </a:xfrm>
        </p:grpSpPr>
        <p:sp>
          <p:nvSpPr>
            <p:cNvPr id="30" name="Rounded Rectangle 29"/>
            <p:cNvSpPr/>
            <p:nvPr/>
          </p:nvSpPr>
          <p:spPr>
            <a:xfrm>
              <a:off x="1044827" y="3641462"/>
              <a:ext cx="2273922" cy="526203"/>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1600" b="1" kern="0" dirty="0">
                  <a:solidFill>
                    <a:prstClr val="white"/>
                  </a:solidFill>
                  <a:latin typeface="Bookman Old Style" pitchFamily="18" charset="0"/>
                  <a:ea typeface="Cambria Math" panose="02040503050406030204" pitchFamily="18" charset="0"/>
                </a:rPr>
                <a:t>For </a:t>
              </a:r>
              <a:r>
                <a:rPr lang="en-US" sz="1600" b="1" kern="0" dirty="0" err="1">
                  <a:solidFill>
                    <a:prstClr val="white"/>
                  </a:solidFill>
                  <a:latin typeface="Bookman Old Style" pitchFamily="18" charset="0"/>
                  <a:ea typeface="Cambria Math" panose="02040503050406030204" pitchFamily="18" charset="0"/>
                </a:rPr>
                <a:t>Eg</a:t>
              </a:r>
              <a:r>
                <a:rPr lang="en-US" sz="1600" b="1" kern="0" dirty="0">
                  <a:solidFill>
                    <a:prstClr val="white"/>
                  </a:solidFill>
                  <a:latin typeface="Bookman Old Style" pitchFamily="18" charset="0"/>
                  <a:ea typeface="Cambria Math" panose="02040503050406030204" pitchFamily="18" charset="0"/>
                </a:rPr>
                <a:t>.: If the fixed charges is Rs. 100 and cost of food per day is Rs. 10</a:t>
              </a:r>
              <a:endParaRPr lang="en-IN" sz="1600" b="1" kern="0" dirty="0">
                <a:solidFill>
                  <a:prstClr val="white"/>
                </a:solidFill>
                <a:latin typeface="Bookman Old Style" pitchFamily="18" charset="0"/>
                <a:ea typeface="Cambria Math" panose="02040503050406030204" pitchFamily="18" charset="0"/>
              </a:endParaRPr>
            </a:p>
          </p:txBody>
        </p:sp>
        <p:sp>
          <p:nvSpPr>
            <p:cNvPr id="31" name="TextBox 30"/>
            <p:cNvSpPr txBox="1"/>
            <p:nvPr/>
          </p:nvSpPr>
          <p:spPr>
            <a:xfrm>
              <a:off x="1325376" y="3722096"/>
              <a:ext cx="1619784" cy="137425"/>
            </a:xfrm>
            <a:prstGeom prst="rect">
              <a:avLst/>
            </a:prstGeom>
            <a:noFill/>
          </p:spPr>
          <p:txBody>
            <a:bodyPr wrap="square" rtlCol="0">
              <a:spAutoFit/>
            </a:bodyPr>
            <a:lstStyle/>
            <a:p>
              <a:pPr algn="ctr"/>
              <a:r>
                <a:rPr lang="en-US" sz="1400" b="1" dirty="0" smtClean="0">
                  <a:solidFill>
                    <a:prstClr val="white"/>
                  </a:solidFill>
                  <a:latin typeface="Bookman Old Style" pitchFamily="18" charset="0"/>
                  <a:ea typeface="Cambria Math" panose="02040503050406030204" pitchFamily="18" charset="0"/>
                </a:rPr>
                <a:t>  </a:t>
              </a:r>
              <a:endParaRPr lang="en-IN" sz="1400" b="1" dirty="0">
                <a:solidFill>
                  <a:prstClr val="white"/>
                </a:solidFill>
                <a:latin typeface="Bookman Old Style" pitchFamily="18" charset="0"/>
                <a:ea typeface="Cambria Math" panose="02040503050406030204" pitchFamily="18" charset="0"/>
              </a:endParaRPr>
            </a:p>
          </p:txBody>
        </p:sp>
      </p:grpSp>
      <p:sp>
        <p:nvSpPr>
          <p:cNvPr id="37" name="Rectangular Callout 36"/>
          <p:cNvSpPr/>
          <p:nvPr/>
        </p:nvSpPr>
        <p:spPr>
          <a:xfrm>
            <a:off x="354071" y="3129292"/>
            <a:ext cx="6100139" cy="327279"/>
          </a:xfrm>
          <a:prstGeom prst="wedgeRectCallout">
            <a:avLst>
              <a:gd name="adj1" fmla="val 52038"/>
              <a:gd name="adj2" fmla="val -15761"/>
            </a:avLst>
          </a:prstGeom>
          <a:solidFill>
            <a:schemeClr val="tx1"/>
          </a:solidFill>
          <a:ln w="19050">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1400" b="1" kern="0" dirty="0" smtClean="0">
                <a:solidFill>
                  <a:prstClr val="white"/>
                </a:solidFill>
                <a:ea typeface="Cambria Math" panose="02040503050406030204" pitchFamily="18" charset="0"/>
              </a:rPr>
              <a:t> If </a:t>
            </a:r>
            <a:r>
              <a:rPr lang="en-US" sz="1400" b="1" kern="0" dirty="0">
                <a:solidFill>
                  <a:prstClr val="white"/>
                </a:solidFill>
                <a:ea typeface="Cambria Math" panose="02040503050406030204" pitchFamily="18" charset="0"/>
              </a:rPr>
              <a:t>food is consumed for 1 day then the hostel charges would be </a:t>
            </a:r>
            <a:r>
              <a:rPr lang="en-US" sz="1400" b="1" kern="0" dirty="0" smtClean="0">
                <a:solidFill>
                  <a:prstClr val="white"/>
                </a:solidFill>
                <a:ea typeface="Cambria Math" panose="02040503050406030204" pitchFamily="18" charset="0"/>
              </a:rPr>
              <a:t> 100   +      10</a:t>
            </a:r>
            <a:endParaRPr lang="en-US" sz="1400" b="1" kern="0" dirty="0">
              <a:solidFill>
                <a:prstClr val="white"/>
              </a:solidFill>
              <a:ea typeface="Cambria Math" panose="02040503050406030204" pitchFamily="18" charset="0"/>
            </a:endParaRPr>
          </a:p>
        </p:txBody>
      </p:sp>
      <p:sp>
        <p:nvSpPr>
          <p:cNvPr id="36" name="Rectangular Callout 35"/>
          <p:cNvSpPr/>
          <p:nvPr/>
        </p:nvSpPr>
        <p:spPr>
          <a:xfrm>
            <a:off x="354071" y="3461196"/>
            <a:ext cx="6096592" cy="331770"/>
          </a:xfrm>
          <a:prstGeom prst="wedgeRectCallout">
            <a:avLst>
              <a:gd name="adj1" fmla="val 52038"/>
              <a:gd name="adj2" fmla="val -15761"/>
            </a:avLst>
          </a:prstGeom>
          <a:solidFill>
            <a:schemeClr val="tx1"/>
          </a:solidFill>
          <a:ln w="19050">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1400" b="1" kern="0" dirty="0" smtClean="0">
                <a:solidFill>
                  <a:prstClr val="white"/>
                </a:solidFill>
                <a:ea typeface="Cambria Math" panose="02040503050406030204" pitchFamily="18" charset="0"/>
              </a:rPr>
              <a:t> If </a:t>
            </a:r>
            <a:r>
              <a:rPr lang="en-US" sz="1400" b="1" kern="0" dirty="0">
                <a:solidFill>
                  <a:prstClr val="white"/>
                </a:solidFill>
                <a:ea typeface="Cambria Math" panose="02040503050406030204" pitchFamily="18" charset="0"/>
              </a:rPr>
              <a:t>food is consumed for 2 days then the hostel charges would be 100 </a:t>
            </a:r>
            <a:r>
              <a:rPr lang="en-US" sz="1400" b="1" kern="0" dirty="0" smtClean="0">
                <a:solidFill>
                  <a:prstClr val="white"/>
                </a:solidFill>
                <a:ea typeface="Cambria Math" panose="02040503050406030204" pitchFamily="18" charset="0"/>
              </a:rPr>
              <a:t> +  </a:t>
            </a:r>
            <a:r>
              <a:rPr lang="en-US" sz="1400" b="1" kern="0" dirty="0">
                <a:solidFill>
                  <a:prstClr val="white"/>
                </a:solidFill>
                <a:ea typeface="Cambria Math" panose="02040503050406030204" pitchFamily="18" charset="0"/>
              </a:rPr>
              <a:t>2(10)</a:t>
            </a:r>
          </a:p>
        </p:txBody>
      </p:sp>
      <p:sp>
        <p:nvSpPr>
          <p:cNvPr id="42" name="Rectangular Callout 41"/>
          <p:cNvSpPr/>
          <p:nvPr/>
        </p:nvSpPr>
        <p:spPr>
          <a:xfrm>
            <a:off x="353940" y="3792966"/>
            <a:ext cx="6088124" cy="327279"/>
          </a:xfrm>
          <a:prstGeom prst="wedgeRectCallout">
            <a:avLst>
              <a:gd name="adj1" fmla="val 52038"/>
              <a:gd name="adj2" fmla="val -15761"/>
            </a:avLst>
          </a:prstGeom>
          <a:solidFill>
            <a:schemeClr val="tx1"/>
          </a:solidFill>
          <a:ln w="19050">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1400" b="1" kern="0" dirty="0" smtClean="0">
                <a:solidFill>
                  <a:prstClr val="white"/>
                </a:solidFill>
                <a:ea typeface="Cambria Math" panose="02040503050406030204" pitchFamily="18" charset="0"/>
              </a:rPr>
              <a:t>   If </a:t>
            </a:r>
            <a:r>
              <a:rPr lang="en-US" sz="1400" b="1" kern="0" dirty="0">
                <a:solidFill>
                  <a:prstClr val="white"/>
                </a:solidFill>
                <a:ea typeface="Cambria Math" panose="02040503050406030204" pitchFamily="18" charset="0"/>
              </a:rPr>
              <a:t>food is consumed for 3 days then the hostel charges would be </a:t>
            </a:r>
            <a:r>
              <a:rPr lang="en-US" sz="1400" b="1" kern="0" dirty="0" smtClean="0">
                <a:solidFill>
                  <a:prstClr val="white"/>
                </a:solidFill>
                <a:ea typeface="Cambria Math" panose="02040503050406030204" pitchFamily="18" charset="0"/>
              </a:rPr>
              <a:t>100  </a:t>
            </a:r>
            <a:r>
              <a:rPr lang="en-US" sz="1400" b="1" kern="0" dirty="0">
                <a:solidFill>
                  <a:prstClr val="white"/>
                </a:solidFill>
                <a:ea typeface="Cambria Math" panose="02040503050406030204" pitchFamily="18" charset="0"/>
              </a:rPr>
              <a:t>+  </a:t>
            </a:r>
            <a:r>
              <a:rPr lang="en-US" sz="1400" b="1" kern="0" dirty="0" smtClean="0">
                <a:solidFill>
                  <a:prstClr val="white"/>
                </a:solidFill>
                <a:ea typeface="Cambria Math" panose="02040503050406030204" pitchFamily="18" charset="0"/>
              </a:rPr>
              <a:t>3(10</a:t>
            </a:r>
            <a:r>
              <a:rPr lang="en-US" sz="1400" b="1" kern="0" dirty="0">
                <a:solidFill>
                  <a:prstClr val="white"/>
                </a:solidFill>
                <a:ea typeface="Cambria Math" panose="02040503050406030204" pitchFamily="18" charset="0"/>
              </a:rPr>
              <a:t>)</a:t>
            </a:r>
          </a:p>
        </p:txBody>
      </p:sp>
      <p:sp>
        <p:nvSpPr>
          <p:cNvPr id="43" name="Rectangular Callout 42"/>
          <p:cNvSpPr/>
          <p:nvPr/>
        </p:nvSpPr>
        <p:spPr>
          <a:xfrm>
            <a:off x="354071" y="4129672"/>
            <a:ext cx="6093669" cy="327279"/>
          </a:xfrm>
          <a:prstGeom prst="wedgeRectCallout">
            <a:avLst>
              <a:gd name="adj1" fmla="val 52038"/>
              <a:gd name="adj2" fmla="val -15761"/>
            </a:avLst>
          </a:prstGeom>
          <a:solidFill>
            <a:schemeClr val="tx1"/>
          </a:solidFill>
          <a:ln w="19050">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1400" b="1" kern="0" dirty="0">
                <a:solidFill>
                  <a:prstClr val="white"/>
                </a:solidFill>
                <a:ea typeface="Cambria Math" panose="02040503050406030204" pitchFamily="18" charset="0"/>
              </a:rPr>
              <a:t>If food is consumed for 20 days then the hostel charges would be 100 + 20(10)</a:t>
            </a:r>
          </a:p>
        </p:txBody>
      </p:sp>
      <p:sp>
        <p:nvSpPr>
          <p:cNvPr id="44" name="Rectangular Callout 43"/>
          <p:cNvSpPr/>
          <p:nvPr/>
        </p:nvSpPr>
        <p:spPr>
          <a:xfrm>
            <a:off x="353940" y="4472376"/>
            <a:ext cx="6093668" cy="317688"/>
          </a:xfrm>
          <a:prstGeom prst="wedgeRectCallout">
            <a:avLst>
              <a:gd name="adj1" fmla="val 52038"/>
              <a:gd name="adj2" fmla="val -15761"/>
            </a:avLst>
          </a:prstGeom>
          <a:solidFill>
            <a:schemeClr val="tx1"/>
          </a:solidFill>
          <a:ln w="19050">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1400" b="1" kern="0" dirty="0">
                <a:solidFill>
                  <a:prstClr val="white"/>
                </a:solidFill>
                <a:ea typeface="Cambria Math" panose="02040503050406030204" pitchFamily="18" charset="0"/>
              </a:rPr>
              <a:t>If food is consumed for 24 days then the hostel charges would be 100 + 24(10)</a:t>
            </a:r>
          </a:p>
        </p:txBody>
      </p:sp>
      <p:sp>
        <p:nvSpPr>
          <p:cNvPr id="49" name="Rounded Rectangle 48"/>
          <p:cNvSpPr/>
          <p:nvPr/>
        </p:nvSpPr>
        <p:spPr>
          <a:xfrm>
            <a:off x="7074867" y="1833518"/>
            <a:ext cx="1119910" cy="375759"/>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1600" b="1" kern="0" dirty="0">
                <a:solidFill>
                  <a:prstClr val="white"/>
                </a:solidFill>
                <a:latin typeface="Bookman Old Style" pitchFamily="18" charset="0"/>
                <a:ea typeface="Cambria Math" panose="02040503050406030204" pitchFamily="18" charset="0"/>
              </a:rPr>
              <a:t>x + 20 y</a:t>
            </a:r>
          </a:p>
        </p:txBody>
      </p:sp>
      <p:sp>
        <p:nvSpPr>
          <p:cNvPr id="50" name="Rounded Rectangle 49"/>
          <p:cNvSpPr/>
          <p:nvPr/>
        </p:nvSpPr>
        <p:spPr>
          <a:xfrm>
            <a:off x="7059636" y="1882272"/>
            <a:ext cx="1162779" cy="375759"/>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1600" b="1" kern="0" dirty="0">
                <a:solidFill>
                  <a:prstClr val="white"/>
                </a:solidFill>
                <a:latin typeface="Bookman Old Style" pitchFamily="18" charset="0"/>
                <a:ea typeface="Cambria Math" panose="02040503050406030204" pitchFamily="18" charset="0"/>
              </a:rPr>
              <a:t>x + 24 y</a:t>
            </a:r>
          </a:p>
        </p:txBody>
      </p:sp>
      <p:sp>
        <p:nvSpPr>
          <p:cNvPr id="65" name="Rounded Rectangle 64"/>
          <p:cNvSpPr/>
          <p:nvPr/>
        </p:nvSpPr>
        <p:spPr>
          <a:xfrm>
            <a:off x="5651274" y="1723289"/>
            <a:ext cx="2897683" cy="870865"/>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IN" sz="1600" b="1" kern="0" dirty="0" smtClean="0">
                <a:solidFill>
                  <a:prstClr val="white"/>
                </a:solidFill>
                <a:latin typeface="Bookman Old Style" pitchFamily="18" charset="0"/>
              </a:rPr>
              <a:t>Since we don’t know the fixed charges and the cost of food per day </a:t>
            </a:r>
            <a:endParaRPr lang="en-IN" sz="1600" b="1" kern="0" dirty="0">
              <a:solidFill>
                <a:prstClr val="white"/>
              </a:solidFill>
              <a:latin typeface="Bookman Old Style" pitchFamily="18" charset="0"/>
            </a:endParaRPr>
          </a:p>
        </p:txBody>
      </p:sp>
      <p:sp>
        <p:nvSpPr>
          <p:cNvPr id="66" name="Rounded Rectangle 65"/>
          <p:cNvSpPr/>
          <p:nvPr/>
        </p:nvSpPr>
        <p:spPr>
          <a:xfrm>
            <a:off x="6754572" y="1829138"/>
            <a:ext cx="1772907" cy="432971"/>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IN" sz="1600" b="1" kern="0" dirty="0" smtClean="0">
                <a:solidFill>
                  <a:prstClr val="white"/>
                </a:solidFill>
                <a:latin typeface="Bookman Old Style" pitchFamily="18" charset="0"/>
              </a:rPr>
              <a:t>Let us assume</a:t>
            </a:r>
            <a:endParaRPr lang="en-IN" sz="1600" b="1" kern="0" dirty="0">
              <a:solidFill>
                <a:prstClr val="white"/>
              </a:solidFill>
              <a:latin typeface="Bookman Old Style" pitchFamily="18" charset="0"/>
            </a:endParaRPr>
          </a:p>
        </p:txBody>
      </p:sp>
      <p:sp>
        <p:nvSpPr>
          <p:cNvPr id="33" name="Rounded Rectangle 32"/>
          <p:cNvSpPr/>
          <p:nvPr/>
        </p:nvSpPr>
        <p:spPr>
          <a:xfrm>
            <a:off x="5304131" y="3153018"/>
            <a:ext cx="388992" cy="1607174"/>
          </a:xfrm>
          <a:prstGeom prst="round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7" name="Rounded Rectangle 66"/>
          <p:cNvSpPr/>
          <p:nvPr/>
        </p:nvSpPr>
        <p:spPr>
          <a:xfrm>
            <a:off x="5959839" y="3152775"/>
            <a:ext cx="321481" cy="1607174"/>
          </a:xfrm>
          <a:prstGeom prst="round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6" name="Group 25"/>
          <p:cNvGrpSpPr/>
          <p:nvPr/>
        </p:nvGrpSpPr>
        <p:grpSpPr>
          <a:xfrm>
            <a:off x="5550876" y="1753508"/>
            <a:ext cx="3017520" cy="898968"/>
            <a:chOff x="1148187" y="3586210"/>
            <a:chExt cx="2067202" cy="636705"/>
          </a:xfrm>
        </p:grpSpPr>
        <p:sp>
          <p:nvSpPr>
            <p:cNvPr id="27" name="Rounded Rectangle 26"/>
            <p:cNvSpPr/>
            <p:nvPr/>
          </p:nvSpPr>
          <p:spPr>
            <a:xfrm>
              <a:off x="1148187" y="3586210"/>
              <a:ext cx="2067202" cy="636705"/>
            </a:xfrm>
            <a:prstGeom prst="roundRect">
              <a:avLst/>
            </a:prstGeom>
            <a:solidFill>
              <a:srgbClr val="800000"/>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a:r>
                <a:rPr lang="en-US" sz="1600" b="1" kern="0" dirty="0">
                  <a:solidFill>
                    <a:prstClr val="white"/>
                  </a:solidFill>
                  <a:latin typeface="Bookman Old Style" pitchFamily="18" charset="0"/>
                  <a:ea typeface="Cambria Math" panose="02040503050406030204" pitchFamily="18" charset="0"/>
                </a:rPr>
                <a:t>The fixed charges and the cost of food per day will remain the same</a:t>
              </a:r>
              <a:endParaRPr lang="en-IN" sz="1600" b="1" kern="0" dirty="0">
                <a:solidFill>
                  <a:prstClr val="white"/>
                </a:solidFill>
                <a:latin typeface="Bookman Old Style" pitchFamily="18" charset="0"/>
                <a:ea typeface="Cambria Math" panose="02040503050406030204" pitchFamily="18" charset="0"/>
              </a:endParaRPr>
            </a:p>
          </p:txBody>
        </p:sp>
        <p:sp>
          <p:nvSpPr>
            <p:cNvPr id="28" name="TextBox 27"/>
            <p:cNvSpPr txBox="1"/>
            <p:nvPr/>
          </p:nvSpPr>
          <p:spPr>
            <a:xfrm>
              <a:off x="1325376" y="3722096"/>
              <a:ext cx="1619784" cy="217987"/>
            </a:xfrm>
            <a:prstGeom prst="rect">
              <a:avLst/>
            </a:prstGeom>
            <a:noFill/>
          </p:spPr>
          <p:txBody>
            <a:bodyPr wrap="square" rtlCol="0">
              <a:spAutoFit/>
            </a:bodyPr>
            <a:lstStyle/>
            <a:p>
              <a:pPr algn="ctr"/>
              <a:r>
                <a:rPr lang="en-US" sz="1400" b="1" dirty="0" smtClean="0">
                  <a:solidFill>
                    <a:prstClr val="white"/>
                  </a:solidFill>
                  <a:latin typeface="Bookman Old Style" pitchFamily="18" charset="0"/>
                  <a:ea typeface="Cambria Math" panose="02040503050406030204" pitchFamily="18" charset="0"/>
                </a:rPr>
                <a:t>  </a:t>
              </a:r>
              <a:endParaRPr lang="en-IN" sz="1400" b="1" dirty="0">
                <a:solidFill>
                  <a:prstClr val="white"/>
                </a:solidFill>
                <a:latin typeface="Bookman Old Style" pitchFamily="18" charset="0"/>
                <a:ea typeface="Cambria Math" panose="02040503050406030204" pitchFamily="18" charset="0"/>
              </a:endParaRPr>
            </a:p>
          </p:txBody>
        </p:sp>
      </p:grpSp>
      <p:sp>
        <p:nvSpPr>
          <p:cNvPr id="52" name="Rectangle 51"/>
          <p:cNvSpPr/>
          <p:nvPr/>
        </p:nvSpPr>
        <p:spPr>
          <a:xfrm>
            <a:off x="2794000" y="2881638"/>
            <a:ext cx="848309" cy="338554"/>
          </a:xfrm>
          <a:prstGeom prst="rect">
            <a:avLst/>
          </a:prstGeom>
        </p:spPr>
        <p:txBody>
          <a:bodyPr wrap="none">
            <a:spAutoFit/>
          </a:bodyPr>
          <a:lstStyle/>
          <a:p>
            <a:r>
              <a:rPr lang="en-US" sz="1600" b="1" dirty="0" smtClean="0">
                <a:solidFill>
                  <a:srgbClr val="800000"/>
                </a:solidFill>
                <a:ea typeface="Cambria Math" panose="02040503050406030204" pitchFamily="18" charset="0"/>
              </a:rPr>
              <a:t>........(ii)</a:t>
            </a:r>
          </a:p>
        </p:txBody>
      </p:sp>
      <p:sp>
        <p:nvSpPr>
          <p:cNvPr id="53" name="Rectangle 52"/>
          <p:cNvSpPr/>
          <p:nvPr/>
        </p:nvSpPr>
        <p:spPr>
          <a:xfrm>
            <a:off x="2794000" y="2332442"/>
            <a:ext cx="744114" cy="338554"/>
          </a:xfrm>
          <a:prstGeom prst="rect">
            <a:avLst/>
          </a:prstGeom>
        </p:spPr>
        <p:txBody>
          <a:bodyPr wrap="none">
            <a:spAutoFit/>
          </a:bodyPr>
          <a:lstStyle/>
          <a:p>
            <a:r>
              <a:rPr lang="en-US" sz="1600" b="1" dirty="0" smtClean="0">
                <a:solidFill>
                  <a:srgbClr val="800000"/>
                </a:solidFill>
                <a:ea typeface="Cambria Math" panose="02040503050406030204" pitchFamily="18" charset="0"/>
              </a:rPr>
              <a:t>.......(</a:t>
            </a:r>
            <a:r>
              <a:rPr lang="en-US" sz="1600" b="1" dirty="0" err="1" smtClean="0">
                <a:solidFill>
                  <a:srgbClr val="800000"/>
                </a:solidFill>
                <a:ea typeface="Cambria Math" panose="02040503050406030204" pitchFamily="18" charset="0"/>
              </a:rPr>
              <a:t>i</a:t>
            </a:r>
            <a:r>
              <a:rPr lang="en-US" sz="1600" b="1" dirty="0" smtClean="0">
                <a:solidFill>
                  <a:srgbClr val="800000"/>
                </a:solidFill>
                <a:ea typeface="Cambria Math" panose="02040503050406030204" pitchFamily="18" charset="0"/>
              </a:rPr>
              <a:t>)</a:t>
            </a:r>
          </a:p>
        </p:txBody>
      </p:sp>
    </p:spTree>
    <p:extLst>
      <p:ext uri="{BB962C8B-B14F-4D97-AF65-F5344CB8AC3E}">
        <p14:creationId xmlns:p14="http://schemas.microsoft.com/office/powerpoint/2010/main" val="159901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2"/>
                                        </p:tgtEl>
                                      </p:cBhvr>
                                    </p:animEffect>
                                    <p:set>
                                      <p:cBhvr>
                                        <p:cTn id="35" dur="1" fill="hold">
                                          <p:stCondLst>
                                            <p:cond delay="499"/>
                                          </p:stCondLst>
                                        </p:cTn>
                                        <p:tgtEl>
                                          <p:spTgt spid="22"/>
                                        </p:tgtEl>
                                        <p:attrNameLst>
                                          <p:attrName>style.visibility</p:attrName>
                                        </p:attrNameLst>
                                      </p:cBhvr>
                                      <p:to>
                                        <p:strVal val="hidden"/>
                                      </p:to>
                                    </p:se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wipe(left)">
                                      <p:cBhvr>
                                        <p:cTn id="39" dur="500"/>
                                        <p:tgtEl>
                                          <p:spTgt spid="6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500"/>
                                        <p:tgtEl>
                                          <p:spTgt spid="65"/>
                                        </p:tgtEl>
                                      </p:cBhvr>
                                    </p:animEffect>
                                    <p:set>
                                      <p:cBhvr>
                                        <p:cTn id="44" dur="1" fill="hold">
                                          <p:stCondLst>
                                            <p:cond delay="499"/>
                                          </p:stCondLst>
                                        </p:cTn>
                                        <p:tgtEl>
                                          <p:spTgt spid="65"/>
                                        </p:tgtEl>
                                        <p:attrNameLst>
                                          <p:attrName>style.visibility</p:attrName>
                                        </p:attrNameLst>
                                      </p:cBhvr>
                                      <p:to>
                                        <p:strVal val="hidden"/>
                                      </p:to>
                                    </p:set>
                                  </p:childTnLst>
                                </p:cTn>
                              </p:par>
                              <p:par>
                                <p:cTn id="45" presetID="22" presetClass="entr" presetSubtype="8" fill="hold" grpId="0" nodeType="with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wipe(left)">
                                      <p:cBhvr>
                                        <p:cTn id="47" dur="500"/>
                                        <p:tgtEl>
                                          <p:spTgt spid="6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66"/>
                                        </p:tgtEl>
                                      </p:cBhvr>
                                    </p:animEffect>
                                    <p:set>
                                      <p:cBhvr>
                                        <p:cTn id="52" dur="1" fill="hold">
                                          <p:stCondLst>
                                            <p:cond delay="499"/>
                                          </p:stCondLst>
                                        </p:cTn>
                                        <p:tgtEl>
                                          <p:spTgt spid="66"/>
                                        </p:tgtEl>
                                        <p:attrNameLst>
                                          <p:attrName>style.visibility</p:attrName>
                                        </p:attrNameLst>
                                      </p:cBhvr>
                                      <p:to>
                                        <p:strVal val="hidden"/>
                                      </p:to>
                                    </p:se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ipe(left)">
                                      <p:cBhvr>
                                        <p:cTn id="56" dur="500"/>
                                        <p:tgtEl>
                                          <p:spTgt spid="2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nodeType="clickEffect">
                                  <p:stCondLst>
                                    <p:cond delay="0"/>
                                  </p:stCondLst>
                                  <p:childTnLst>
                                    <p:animEffect transition="out" filter="fade">
                                      <p:cBhvr>
                                        <p:cTn id="65" dur="500"/>
                                        <p:tgtEl>
                                          <p:spTgt spid="29"/>
                                        </p:tgtEl>
                                      </p:cBhvr>
                                    </p:animEffect>
                                    <p:set>
                                      <p:cBhvr>
                                        <p:cTn id="66" dur="1" fill="hold">
                                          <p:stCondLst>
                                            <p:cond delay="499"/>
                                          </p:stCondLst>
                                        </p:cTn>
                                        <p:tgtEl>
                                          <p:spTgt spid="29"/>
                                        </p:tgtEl>
                                        <p:attrNameLst>
                                          <p:attrName>style.visibility</p:attrName>
                                        </p:attrNameLst>
                                      </p:cBhvr>
                                      <p:to>
                                        <p:strVal val="hidden"/>
                                      </p:to>
                                    </p:se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wipe(left)">
                                      <p:cBhvr>
                                        <p:cTn id="70" dur="500"/>
                                        <p:tgtEl>
                                          <p:spTgt spid="37"/>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wipe(left)">
                                      <p:cBhvr>
                                        <p:cTn id="75" dur="500"/>
                                        <p:tgtEl>
                                          <p:spTgt spid="36"/>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42"/>
                                        </p:tgtEl>
                                        <p:attrNameLst>
                                          <p:attrName>style.visibility</p:attrName>
                                        </p:attrNameLst>
                                      </p:cBhvr>
                                      <p:to>
                                        <p:strVal val="visible"/>
                                      </p:to>
                                    </p:set>
                                    <p:animEffect transition="in" filter="wipe(left)">
                                      <p:cBhvr>
                                        <p:cTn id="80" dur="500"/>
                                        <p:tgtEl>
                                          <p:spTgt spid="42"/>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43"/>
                                        </p:tgtEl>
                                        <p:attrNameLst>
                                          <p:attrName>style.visibility</p:attrName>
                                        </p:attrNameLst>
                                      </p:cBhvr>
                                      <p:to>
                                        <p:strVal val="visible"/>
                                      </p:to>
                                    </p:set>
                                    <p:animEffect transition="in" filter="wipe(left)">
                                      <p:cBhvr>
                                        <p:cTn id="85" dur="500"/>
                                        <p:tgtEl>
                                          <p:spTgt spid="43"/>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44"/>
                                        </p:tgtEl>
                                        <p:attrNameLst>
                                          <p:attrName>style.visibility</p:attrName>
                                        </p:attrNameLst>
                                      </p:cBhvr>
                                      <p:to>
                                        <p:strVal val="visible"/>
                                      </p:to>
                                    </p:set>
                                    <p:animEffect transition="in" filter="wipe(left)">
                                      <p:cBhvr>
                                        <p:cTn id="90" dur="500"/>
                                        <p:tgtEl>
                                          <p:spTgt spid="44"/>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26"/>
                                        </p:tgtEl>
                                        <p:attrNameLst>
                                          <p:attrName>style.visibility</p:attrName>
                                        </p:attrNameLst>
                                      </p:cBhvr>
                                      <p:to>
                                        <p:strVal val="visible"/>
                                      </p:to>
                                    </p:set>
                                    <p:animEffect transition="in" filter="fade">
                                      <p:cBhvr>
                                        <p:cTn id="95" dur="500"/>
                                        <p:tgtEl>
                                          <p:spTgt spid="26"/>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1" fill="hold" grpId="0" nodeType="clickEffect">
                                  <p:stCondLst>
                                    <p:cond delay="0"/>
                                  </p:stCondLst>
                                  <p:childTnLst>
                                    <p:set>
                                      <p:cBhvr>
                                        <p:cTn id="99" dur="1" fill="hold">
                                          <p:stCondLst>
                                            <p:cond delay="0"/>
                                          </p:stCondLst>
                                        </p:cTn>
                                        <p:tgtEl>
                                          <p:spTgt spid="33"/>
                                        </p:tgtEl>
                                        <p:attrNameLst>
                                          <p:attrName>style.visibility</p:attrName>
                                        </p:attrNameLst>
                                      </p:cBhvr>
                                      <p:to>
                                        <p:strVal val="visible"/>
                                      </p:to>
                                    </p:set>
                                    <p:animEffect transition="in" filter="wipe(up)">
                                      <p:cBhvr>
                                        <p:cTn id="100" dur="500"/>
                                        <p:tgtEl>
                                          <p:spTgt spid="33"/>
                                        </p:tgtEl>
                                      </p:cBhvr>
                                    </p:animEffect>
                                  </p:childTnLst>
                                </p:cTn>
                              </p:par>
                              <p:par>
                                <p:cTn id="101" presetID="22" presetClass="entr" presetSubtype="1" fill="hold" grpId="0" nodeType="withEffect">
                                  <p:stCondLst>
                                    <p:cond delay="0"/>
                                  </p:stCondLst>
                                  <p:childTnLst>
                                    <p:set>
                                      <p:cBhvr>
                                        <p:cTn id="102" dur="1" fill="hold">
                                          <p:stCondLst>
                                            <p:cond delay="0"/>
                                          </p:stCondLst>
                                        </p:cTn>
                                        <p:tgtEl>
                                          <p:spTgt spid="67"/>
                                        </p:tgtEl>
                                        <p:attrNameLst>
                                          <p:attrName>style.visibility</p:attrName>
                                        </p:attrNameLst>
                                      </p:cBhvr>
                                      <p:to>
                                        <p:strVal val="visible"/>
                                      </p:to>
                                    </p:set>
                                    <p:animEffect transition="in" filter="wipe(up)">
                                      <p:cBhvr>
                                        <p:cTn id="103" dur="500"/>
                                        <p:tgtEl>
                                          <p:spTgt spid="67"/>
                                        </p:tgtEl>
                                      </p:cBhvr>
                                    </p:animEffect>
                                  </p:childTnLst>
                                </p:cTn>
                              </p:par>
                            </p:childTnLst>
                          </p:cTn>
                        </p:par>
                        <p:par>
                          <p:cTn id="104" fill="hold">
                            <p:stCondLst>
                              <p:cond delay="500"/>
                            </p:stCondLst>
                            <p:childTnLst>
                              <p:par>
                                <p:cTn id="105" presetID="7" presetClass="emph" presetSubtype="1" nodeType="afterEffect">
                                  <p:stCondLst>
                                    <p:cond delay="0"/>
                                  </p:stCondLst>
                                  <p:childTnLst>
                                    <p:set>
                                      <p:cBhvr>
                                        <p:cTn id="106" dur="indefinite"/>
                                        <p:tgtEl>
                                          <p:spTgt spid="33"/>
                                        </p:tgtEl>
                                        <p:attrNameLst>
                                          <p:attrName>stroke.color</p:attrName>
                                        </p:attrNameLst>
                                      </p:cBhvr>
                                      <p:to>
                                        <p:clrVal>
                                          <a:srgbClr val="EAFA14"/>
                                        </p:clrVal>
                                      </p:to>
                                    </p:set>
                                    <p:set>
                                      <p:cBhvr>
                                        <p:cTn id="107" dur="indefinite"/>
                                        <p:tgtEl>
                                          <p:spTgt spid="33"/>
                                        </p:tgtEl>
                                        <p:attrNameLst>
                                          <p:attrName>stroke.on</p:attrName>
                                        </p:attrNameLst>
                                      </p:cBhvr>
                                      <p:to>
                                        <p:strVal val="true"/>
                                      </p:to>
                                    </p:set>
                                  </p:childTnLst>
                                </p:cTn>
                              </p:par>
                              <p:par>
                                <p:cTn id="108" presetID="7" presetClass="emph" presetSubtype="1" nodeType="withEffect">
                                  <p:stCondLst>
                                    <p:cond delay="0"/>
                                  </p:stCondLst>
                                  <p:childTnLst>
                                    <p:set>
                                      <p:cBhvr>
                                        <p:cTn id="109" dur="indefinite"/>
                                        <p:tgtEl>
                                          <p:spTgt spid="67"/>
                                        </p:tgtEl>
                                        <p:attrNameLst>
                                          <p:attrName>stroke.color</p:attrName>
                                        </p:attrNameLst>
                                      </p:cBhvr>
                                      <p:to>
                                        <p:clrVal>
                                          <a:srgbClr val="EAFA14"/>
                                        </p:clrVal>
                                      </p:to>
                                    </p:set>
                                    <p:set>
                                      <p:cBhvr>
                                        <p:cTn id="110" dur="indefinite"/>
                                        <p:tgtEl>
                                          <p:spTgt spid="67"/>
                                        </p:tgtEl>
                                        <p:attrNameLst>
                                          <p:attrName>stroke.on</p:attrName>
                                        </p:attrNameLst>
                                      </p:cBhvr>
                                      <p:to>
                                        <p:strVal val="true"/>
                                      </p:to>
                                    </p:set>
                                  </p:childTnLst>
                                </p:cTn>
                              </p:par>
                              <p:par>
                                <p:cTn id="111" presetID="26" presetClass="emph" presetSubtype="0" repeatCount="3000" fill="hold" grpId="2" nodeType="withEffect">
                                  <p:stCondLst>
                                    <p:cond delay="0"/>
                                  </p:stCondLst>
                                  <p:childTnLst>
                                    <p:animEffect transition="out" filter="fade">
                                      <p:cBhvr>
                                        <p:cTn id="112" dur="500" tmFilter="0, 0; .2, .5; .8, .5; 1, 0"/>
                                        <p:tgtEl>
                                          <p:spTgt spid="33"/>
                                        </p:tgtEl>
                                      </p:cBhvr>
                                    </p:animEffect>
                                    <p:animScale>
                                      <p:cBhvr>
                                        <p:cTn id="113" dur="250" autoRev="1" fill="hold"/>
                                        <p:tgtEl>
                                          <p:spTgt spid="33"/>
                                        </p:tgtEl>
                                      </p:cBhvr>
                                      <p:by x="105000" y="105000"/>
                                    </p:animScale>
                                  </p:childTnLst>
                                </p:cTn>
                              </p:par>
                              <p:par>
                                <p:cTn id="114" presetID="26" presetClass="emph" presetSubtype="0" repeatCount="3000" fill="hold" grpId="2" nodeType="withEffect">
                                  <p:stCondLst>
                                    <p:cond delay="0"/>
                                  </p:stCondLst>
                                  <p:childTnLst>
                                    <p:animEffect transition="out" filter="fade">
                                      <p:cBhvr>
                                        <p:cTn id="115" dur="500" tmFilter="0, 0; .2, .5; .8, .5; 1, 0"/>
                                        <p:tgtEl>
                                          <p:spTgt spid="67"/>
                                        </p:tgtEl>
                                      </p:cBhvr>
                                    </p:animEffect>
                                    <p:animScale>
                                      <p:cBhvr>
                                        <p:cTn id="116" dur="250" autoRev="1" fill="hold"/>
                                        <p:tgtEl>
                                          <p:spTgt spid="67"/>
                                        </p:tgtEl>
                                      </p:cBhvr>
                                      <p:by x="105000" y="105000"/>
                                    </p:animScale>
                                  </p:childTnLst>
                                </p:cTn>
                              </p:par>
                            </p:childTnLst>
                          </p:cTn>
                        </p:par>
                      </p:childTnLst>
                    </p:cTn>
                  </p:par>
                  <p:par>
                    <p:cTn id="117" fill="hold">
                      <p:stCondLst>
                        <p:cond delay="indefinite"/>
                      </p:stCondLst>
                      <p:childTnLst>
                        <p:par>
                          <p:cTn id="118" fill="hold">
                            <p:stCondLst>
                              <p:cond delay="0"/>
                            </p:stCondLst>
                            <p:childTnLst>
                              <p:par>
                                <p:cTn id="119" presetID="10" presetClass="exit" presetSubtype="0" fill="hold" nodeType="clickEffect">
                                  <p:stCondLst>
                                    <p:cond delay="0"/>
                                  </p:stCondLst>
                                  <p:childTnLst>
                                    <p:animEffect transition="out" filter="fade">
                                      <p:cBhvr>
                                        <p:cTn id="120" dur="500"/>
                                        <p:tgtEl>
                                          <p:spTgt spid="26"/>
                                        </p:tgtEl>
                                      </p:cBhvr>
                                    </p:animEffect>
                                    <p:set>
                                      <p:cBhvr>
                                        <p:cTn id="121" dur="1" fill="hold">
                                          <p:stCondLst>
                                            <p:cond delay="499"/>
                                          </p:stCondLst>
                                        </p:cTn>
                                        <p:tgtEl>
                                          <p:spTgt spid="26"/>
                                        </p:tgtEl>
                                        <p:attrNameLst>
                                          <p:attrName>style.visibility</p:attrName>
                                        </p:attrNameLst>
                                      </p:cBhvr>
                                      <p:to>
                                        <p:strVal val="hidden"/>
                                      </p:to>
                                    </p:set>
                                  </p:childTnLst>
                                </p:cTn>
                              </p:par>
                              <p:par>
                                <p:cTn id="122" presetID="10" presetClass="exit" presetSubtype="0" fill="hold" grpId="1" nodeType="withEffect">
                                  <p:stCondLst>
                                    <p:cond delay="0"/>
                                  </p:stCondLst>
                                  <p:childTnLst>
                                    <p:animEffect transition="out" filter="fade">
                                      <p:cBhvr>
                                        <p:cTn id="123" dur="500"/>
                                        <p:tgtEl>
                                          <p:spTgt spid="33"/>
                                        </p:tgtEl>
                                      </p:cBhvr>
                                    </p:animEffect>
                                    <p:set>
                                      <p:cBhvr>
                                        <p:cTn id="124" dur="1" fill="hold">
                                          <p:stCondLst>
                                            <p:cond delay="499"/>
                                          </p:stCondLst>
                                        </p:cTn>
                                        <p:tgtEl>
                                          <p:spTgt spid="33"/>
                                        </p:tgtEl>
                                        <p:attrNameLst>
                                          <p:attrName>style.visibility</p:attrName>
                                        </p:attrNameLst>
                                      </p:cBhvr>
                                      <p:to>
                                        <p:strVal val="hidden"/>
                                      </p:to>
                                    </p:set>
                                  </p:childTnLst>
                                </p:cTn>
                              </p:par>
                              <p:par>
                                <p:cTn id="125" presetID="10" presetClass="exit" presetSubtype="0" fill="hold" grpId="1" nodeType="withEffect">
                                  <p:stCondLst>
                                    <p:cond delay="0"/>
                                  </p:stCondLst>
                                  <p:childTnLst>
                                    <p:animEffect transition="out" filter="fade">
                                      <p:cBhvr>
                                        <p:cTn id="126" dur="500"/>
                                        <p:tgtEl>
                                          <p:spTgt spid="67"/>
                                        </p:tgtEl>
                                      </p:cBhvr>
                                    </p:animEffect>
                                    <p:set>
                                      <p:cBhvr>
                                        <p:cTn id="127" dur="1" fill="hold">
                                          <p:stCondLst>
                                            <p:cond delay="499"/>
                                          </p:stCondLst>
                                        </p:cTn>
                                        <p:tgtEl>
                                          <p:spTgt spid="67"/>
                                        </p:tgtEl>
                                        <p:attrNameLst>
                                          <p:attrName>style.visibility</p:attrName>
                                        </p:attrNameLst>
                                      </p:cBhvr>
                                      <p:to>
                                        <p:strVal val="hidden"/>
                                      </p:to>
                                    </p:set>
                                  </p:childTnLst>
                                </p:cTn>
                              </p:par>
                              <p:par>
                                <p:cTn id="128" presetID="10" presetClass="exit" presetSubtype="0" fill="hold" grpId="1" nodeType="withEffect">
                                  <p:stCondLst>
                                    <p:cond delay="0"/>
                                  </p:stCondLst>
                                  <p:childTnLst>
                                    <p:animEffect transition="out" filter="fade">
                                      <p:cBhvr>
                                        <p:cTn id="129" dur="500"/>
                                        <p:tgtEl>
                                          <p:spTgt spid="36"/>
                                        </p:tgtEl>
                                      </p:cBhvr>
                                    </p:animEffect>
                                    <p:set>
                                      <p:cBhvr>
                                        <p:cTn id="130" dur="1" fill="hold">
                                          <p:stCondLst>
                                            <p:cond delay="499"/>
                                          </p:stCondLst>
                                        </p:cTn>
                                        <p:tgtEl>
                                          <p:spTgt spid="36"/>
                                        </p:tgtEl>
                                        <p:attrNameLst>
                                          <p:attrName>style.visibility</p:attrName>
                                        </p:attrNameLst>
                                      </p:cBhvr>
                                      <p:to>
                                        <p:strVal val="hidden"/>
                                      </p:to>
                                    </p:set>
                                  </p:childTnLst>
                                </p:cTn>
                              </p:par>
                              <p:par>
                                <p:cTn id="131" presetID="10" presetClass="exit" presetSubtype="0" fill="hold" grpId="1" nodeType="withEffect">
                                  <p:stCondLst>
                                    <p:cond delay="0"/>
                                  </p:stCondLst>
                                  <p:childTnLst>
                                    <p:animEffect transition="out" filter="fade">
                                      <p:cBhvr>
                                        <p:cTn id="132" dur="500"/>
                                        <p:tgtEl>
                                          <p:spTgt spid="37"/>
                                        </p:tgtEl>
                                      </p:cBhvr>
                                    </p:animEffect>
                                    <p:set>
                                      <p:cBhvr>
                                        <p:cTn id="133" dur="1" fill="hold">
                                          <p:stCondLst>
                                            <p:cond delay="499"/>
                                          </p:stCondLst>
                                        </p:cTn>
                                        <p:tgtEl>
                                          <p:spTgt spid="37"/>
                                        </p:tgtEl>
                                        <p:attrNameLst>
                                          <p:attrName>style.visibility</p:attrName>
                                        </p:attrNameLst>
                                      </p:cBhvr>
                                      <p:to>
                                        <p:strVal val="hidden"/>
                                      </p:to>
                                    </p:set>
                                  </p:childTnLst>
                                </p:cTn>
                              </p:par>
                              <p:par>
                                <p:cTn id="134" presetID="10" presetClass="exit" presetSubtype="0" fill="hold" grpId="1" nodeType="withEffect">
                                  <p:stCondLst>
                                    <p:cond delay="0"/>
                                  </p:stCondLst>
                                  <p:childTnLst>
                                    <p:animEffect transition="out" filter="fade">
                                      <p:cBhvr>
                                        <p:cTn id="135" dur="500"/>
                                        <p:tgtEl>
                                          <p:spTgt spid="42"/>
                                        </p:tgtEl>
                                      </p:cBhvr>
                                    </p:animEffect>
                                    <p:set>
                                      <p:cBhvr>
                                        <p:cTn id="136" dur="1" fill="hold">
                                          <p:stCondLst>
                                            <p:cond delay="499"/>
                                          </p:stCondLst>
                                        </p:cTn>
                                        <p:tgtEl>
                                          <p:spTgt spid="42"/>
                                        </p:tgtEl>
                                        <p:attrNameLst>
                                          <p:attrName>style.visibility</p:attrName>
                                        </p:attrNameLst>
                                      </p:cBhvr>
                                      <p:to>
                                        <p:strVal val="hidden"/>
                                      </p:to>
                                    </p:set>
                                  </p:childTnLst>
                                </p:cTn>
                              </p:par>
                              <p:par>
                                <p:cTn id="137" presetID="10" presetClass="exit" presetSubtype="0" fill="hold" grpId="1" nodeType="withEffect">
                                  <p:stCondLst>
                                    <p:cond delay="0"/>
                                  </p:stCondLst>
                                  <p:childTnLst>
                                    <p:animEffect transition="out" filter="fade">
                                      <p:cBhvr>
                                        <p:cTn id="138" dur="500"/>
                                        <p:tgtEl>
                                          <p:spTgt spid="44"/>
                                        </p:tgtEl>
                                      </p:cBhvr>
                                    </p:animEffect>
                                    <p:set>
                                      <p:cBhvr>
                                        <p:cTn id="139" dur="1" fill="hold">
                                          <p:stCondLst>
                                            <p:cond delay="499"/>
                                          </p:stCondLst>
                                        </p:cTn>
                                        <p:tgtEl>
                                          <p:spTgt spid="44"/>
                                        </p:tgtEl>
                                        <p:attrNameLst>
                                          <p:attrName>style.visibility</p:attrName>
                                        </p:attrNameLst>
                                      </p:cBhvr>
                                      <p:to>
                                        <p:strVal val="hidden"/>
                                      </p:to>
                                    </p:set>
                                  </p:childTnLst>
                                </p:cTn>
                              </p:par>
                              <p:par>
                                <p:cTn id="140" presetID="10" presetClass="exit" presetSubtype="0" fill="hold" grpId="1" nodeType="withEffect">
                                  <p:stCondLst>
                                    <p:cond delay="0"/>
                                  </p:stCondLst>
                                  <p:childTnLst>
                                    <p:animEffect transition="out" filter="fade">
                                      <p:cBhvr>
                                        <p:cTn id="141" dur="500"/>
                                        <p:tgtEl>
                                          <p:spTgt spid="43"/>
                                        </p:tgtEl>
                                      </p:cBhvr>
                                    </p:animEffect>
                                    <p:set>
                                      <p:cBhvr>
                                        <p:cTn id="142" dur="1" fill="hold">
                                          <p:stCondLst>
                                            <p:cond delay="499"/>
                                          </p:stCondLst>
                                        </p:cTn>
                                        <p:tgtEl>
                                          <p:spTgt spid="43"/>
                                        </p:tgtEl>
                                        <p:attrNameLst>
                                          <p:attrName>style.visibility</p:attrName>
                                        </p:attrNameLst>
                                      </p:cBhvr>
                                      <p:to>
                                        <p:strVal val="hidden"/>
                                      </p:to>
                                    </p:set>
                                  </p:childTnLst>
                                </p:cTn>
                              </p:par>
                            </p:childTnLst>
                          </p:cTn>
                        </p:par>
                        <p:par>
                          <p:cTn id="143" fill="hold">
                            <p:stCondLst>
                              <p:cond delay="500"/>
                            </p:stCondLst>
                            <p:childTnLst>
                              <p:par>
                                <p:cTn id="144" presetID="22" presetClass="entr" presetSubtype="8" fill="hold" nodeType="afterEffect">
                                  <p:stCondLst>
                                    <p:cond delay="0"/>
                                  </p:stCondLst>
                                  <p:childTnLst>
                                    <p:set>
                                      <p:cBhvr>
                                        <p:cTn id="145" dur="1" fill="hold">
                                          <p:stCondLst>
                                            <p:cond delay="0"/>
                                          </p:stCondLst>
                                        </p:cTn>
                                        <p:tgtEl>
                                          <p:spTgt spid="7">
                                            <p:txEl>
                                              <p:pRg st="0" end="0"/>
                                            </p:txEl>
                                          </p:spTgt>
                                        </p:tgtEl>
                                        <p:attrNameLst>
                                          <p:attrName>style.visibility</p:attrName>
                                        </p:attrNameLst>
                                      </p:cBhvr>
                                      <p:to>
                                        <p:strVal val="visible"/>
                                      </p:to>
                                    </p:set>
                                    <p:animEffect transition="in" filter="wipe(left)">
                                      <p:cBhvr>
                                        <p:cTn id="146" dur="500"/>
                                        <p:tgtEl>
                                          <p:spTgt spid="7">
                                            <p:txEl>
                                              <p:pRg st="0" end="0"/>
                                            </p:txEl>
                                          </p:spTgt>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48"/>
                                        </p:tgtEl>
                                        <p:attrNameLst>
                                          <p:attrName>style.visibility</p:attrName>
                                        </p:attrNameLst>
                                      </p:cBhvr>
                                      <p:to>
                                        <p:strVal val="visible"/>
                                      </p:to>
                                    </p:set>
                                    <p:animEffect transition="in" filter="wipe(left)">
                                      <p:cBhvr>
                                        <p:cTn id="151" dur="500"/>
                                        <p:tgtEl>
                                          <p:spTgt spid="48"/>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grpId="0" nodeType="clickEffect">
                                  <p:stCondLst>
                                    <p:cond delay="0"/>
                                  </p:stCondLst>
                                  <p:childTnLst>
                                    <p:set>
                                      <p:cBhvr>
                                        <p:cTn id="155" dur="1" fill="hold">
                                          <p:stCondLst>
                                            <p:cond delay="0"/>
                                          </p:stCondLst>
                                        </p:cTn>
                                        <p:tgtEl>
                                          <p:spTgt spid="49"/>
                                        </p:tgtEl>
                                        <p:attrNameLst>
                                          <p:attrName>style.visibility</p:attrName>
                                        </p:attrNameLst>
                                      </p:cBhvr>
                                      <p:to>
                                        <p:strVal val="visible"/>
                                      </p:to>
                                    </p:set>
                                    <p:animEffect transition="in" filter="fade">
                                      <p:cBhvr>
                                        <p:cTn id="156" dur="500"/>
                                        <p:tgtEl>
                                          <p:spTgt spid="49"/>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8" fill="hold" grpId="0" nodeType="clickEffect">
                                  <p:stCondLst>
                                    <p:cond delay="0"/>
                                  </p:stCondLst>
                                  <p:childTnLst>
                                    <p:set>
                                      <p:cBhvr>
                                        <p:cTn id="160" dur="1" fill="hold">
                                          <p:stCondLst>
                                            <p:cond delay="0"/>
                                          </p:stCondLst>
                                        </p:cTn>
                                        <p:tgtEl>
                                          <p:spTgt spid="8"/>
                                        </p:tgtEl>
                                        <p:attrNameLst>
                                          <p:attrName>style.visibility</p:attrName>
                                        </p:attrNameLst>
                                      </p:cBhvr>
                                      <p:to>
                                        <p:strVal val="visible"/>
                                      </p:to>
                                    </p:set>
                                    <p:animEffect transition="in" filter="wipe(left)">
                                      <p:cBhvr>
                                        <p:cTn id="161" dur="500"/>
                                        <p:tgtEl>
                                          <p:spTgt spid="8"/>
                                        </p:tgtEl>
                                      </p:cBhvr>
                                    </p:animEffect>
                                  </p:childTnLst>
                                </p:cTn>
                              </p:par>
                            </p:childTnLst>
                          </p:cTn>
                        </p:par>
                        <p:par>
                          <p:cTn id="162" fill="hold">
                            <p:stCondLst>
                              <p:cond delay="500"/>
                            </p:stCondLst>
                            <p:childTnLst>
                              <p:par>
                                <p:cTn id="163" presetID="22" presetClass="entr" presetSubtype="8" fill="hold" grpId="0" nodeType="afterEffect">
                                  <p:stCondLst>
                                    <p:cond delay="0"/>
                                  </p:stCondLst>
                                  <p:childTnLst>
                                    <p:set>
                                      <p:cBhvr>
                                        <p:cTn id="164" dur="1" fill="hold">
                                          <p:stCondLst>
                                            <p:cond delay="0"/>
                                          </p:stCondLst>
                                        </p:cTn>
                                        <p:tgtEl>
                                          <p:spTgt spid="9"/>
                                        </p:tgtEl>
                                        <p:attrNameLst>
                                          <p:attrName>style.visibility</p:attrName>
                                        </p:attrNameLst>
                                      </p:cBhvr>
                                      <p:to>
                                        <p:strVal val="visible"/>
                                      </p:to>
                                    </p:set>
                                    <p:animEffect transition="in" filter="wipe(left)">
                                      <p:cBhvr>
                                        <p:cTn id="165" dur="500"/>
                                        <p:tgtEl>
                                          <p:spTgt spid="9"/>
                                        </p:tgtEl>
                                      </p:cBhvr>
                                    </p:animEffect>
                                  </p:childTnLst>
                                </p:cTn>
                              </p:par>
                            </p:childTnLst>
                          </p:cTn>
                        </p:par>
                        <p:par>
                          <p:cTn id="166" fill="hold">
                            <p:stCondLst>
                              <p:cond delay="1000"/>
                            </p:stCondLst>
                            <p:childTnLst>
                              <p:par>
                                <p:cTn id="167" presetID="22" presetClass="entr" presetSubtype="8" fill="hold" grpId="0" nodeType="afterEffect">
                                  <p:stCondLst>
                                    <p:cond delay="0"/>
                                  </p:stCondLst>
                                  <p:childTnLst>
                                    <p:set>
                                      <p:cBhvr>
                                        <p:cTn id="168" dur="1" fill="hold">
                                          <p:stCondLst>
                                            <p:cond delay="0"/>
                                          </p:stCondLst>
                                        </p:cTn>
                                        <p:tgtEl>
                                          <p:spTgt spid="10"/>
                                        </p:tgtEl>
                                        <p:attrNameLst>
                                          <p:attrName>style.visibility</p:attrName>
                                        </p:attrNameLst>
                                      </p:cBhvr>
                                      <p:to>
                                        <p:strVal val="visible"/>
                                      </p:to>
                                    </p:set>
                                    <p:animEffect transition="in" filter="wipe(left)">
                                      <p:cBhvr>
                                        <p:cTn id="169" dur="500"/>
                                        <p:tgtEl>
                                          <p:spTgt spid="10"/>
                                        </p:tgtEl>
                                      </p:cBhvr>
                                    </p:animEffect>
                                  </p:childTnLst>
                                </p:cTn>
                              </p:par>
                            </p:childTnLst>
                          </p:cTn>
                        </p:par>
                        <p:par>
                          <p:cTn id="170" fill="hold">
                            <p:stCondLst>
                              <p:cond delay="1500"/>
                            </p:stCondLst>
                            <p:childTnLst>
                              <p:par>
                                <p:cTn id="171" presetID="22" presetClass="entr" presetSubtype="8" fill="hold" grpId="0" nodeType="afterEffect">
                                  <p:stCondLst>
                                    <p:cond delay="0"/>
                                  </p:stCondLst>
                                  <p:childTnLst>
                                    <p:set>
                                      <p:cBhvr>
                                        <p:cTn id="172" dur="1" fill="hold">
                                          <p:stCondLst>
                                            <p:cond delay="0"/>
                                          </p:stCondLst>
                                        </p:cTn>
                                        <p:tgtEl>
                                          <p:spTgt spid="11"/>
                                        </p:tgtEl>
                                        <p:attrNameLst>
                                          <p:attrName>style.visibility</p:attrName>
                                        </p:attrNameLst>
                                      </p:cBhvr>
                                      <p:to>
                                        <p:strVal val="visible"/>
                                      </p:to>
                                    </p:set>
                                    <p:animEffect transition="in" filter="wipe(left)">
                                      <p:cBhvr>
                                        <p:cTn id="173" dur="500"/>
                                        <p:tgtEl>
                                          <p:spTgt spid="11"/>
                                        </p:tgtEl>
                                      </p:cBhvr>
                                    </p:animEffect>
                                  </p:childTnLst>
                                </p:cTn>
                              </p:par>
                            </p:childTnLst>
                          </p:cTn>
                        </p:par>
                        <p:par>
                          <p:cTn id="174" fill="hold">
                            <p:stCondLst>
                              <p:cond delay="2000"/>
                            </p:stCondLst>
                            <p:childTnLst>
                              <p:par>
                                <p:cTn id="175" presetID="10" presetClass="exit" presetSubtype="0" fill="hold" grpId="1" nodeType="afterEffect">
                                  <p:stCondLst>
                                    <p:cond delay="0"/>
                                  </p:stCondLst>
                                  <p:childTnLst>
                                    <p:animEffect transition="out" filter="fade">
                                      <p:cBhvr>
                                        <p:cTn id="176" dur="500"/>
                                        <p:tgtEl>
                                          <p:spTgt spid="49"/>
                                        </p:tgtEl>
                                      </p:cBhvr>
                                    </p:animEffect>
                                    <p:set>
                                      <p:cBhvr>
                                        <p:cTn id="177" dur="1" fill="hold">
                                          <p:stCondLst>
                                            <p:cond delay="499"/>
                                          </p:stCondLst>
                                        </p:cTn>
                                        <p:tgtEl>
                                          <p:spTgt spid="49"/>
                                        </p:tgtEl>
                                        <p:attrNameLst>
                                          <p:attrName>style.visibility</p:attrName>
                                        </p:attrNameLst>
                                      </p:cBhvr>
                                      <p:to>
                                        <p:strVal val="hidden"/>
                                      </p:to>
                                    </p:set>
                                  </p:childTnLst>
                                </p:cTn>
                              </p:par>
                            </p:childTnLst>
                          </p:cTn>
                        </p:par>
                      </p:childTnLst>
                    </p:cTn>
                  </p:par>
                  <p:par>
                    <p:cTn id="178" fill="hold">
                      <p:stCondLst>
                        <p:cond delay="indefinite"/>
                      </p:stCondLst>
                      <p:childTnLst>
                        <p:par>
                          <p:cTn id="179" fill="hold">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12"/>
                                        </p:tgtEl>
                                        <p:attrNameLst>
                                          <p:attrName>style.visibility</p:attrName>
                                        </p:attrNameLst>
                                      </p:cBhvr>
                                      <p:to>
                                        <p:strVal val="visible"/>
                                      </p:to>
                                    </p:set>
                                    <p:animEffect transition="in" filter="wipe(left)">
                                      <p:cBhvr>
                                        <p:cTn id="182" dur="500"/>
                                        <p:tgtEl>
                                          <p:spTgt spid="12"/>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8" fill="hold" grpId="0" nodeType="clickEffect">
                                  <p:stCondLst>
                                    <p:cond delay="0"/>
                                  </p:stCondLst>
                                  <p:childTnLst>
                                    <p:set>
                                      <p:cBhvr>
                                        <p:cTn id="186" dur="1" fill="hold">
                                          <p:stCondLst>
                                            <p:cond delay="0"/>
                                          </p:stCondLst>
                                        </p:cTn>
                                        <p:tgtEl>
                                          <p:spTgt spid="53"/>
                                        </p:tgtEl>
                                        <p:attrNameLst>
                                          <p:attrName>style.visibility</p:attrName>
                                        </p:attrNameLst>
                                      </p:cBhvr>
                                      <p:to>
                                        <p:strVal val="visible"/>
                                      </p:to>
                                    </p:set>
                                    <p:animEffect transition="in" filter="wipe(left)">
                                      <p:cBhvr>
                                        <p:cTn id="187" dur="500"/>
                                        <p:tgtEl>
                                          <p:spTgt spid="53"/>
                                        </p:tgtEl>
                                      </p:cBhvr>
                                    </p:animEffect>
                                  </p:childTnLst>
                                </p:cTn>
                              </p:par>
                              <p:par>
                                <p:cTn id="188" presetID="10" presetClass="exit" presetSubtype="0" fill="hold" grpId="1" nodeType="withEffect">
                                  <p:stCondLst>
                                    <p:cond delay="0"/>
                                  </p:stCondLst>
                                  <p:childTnLst>
                                    <p:animEffect transition="out" filter="fade">
                                      <p:cBhvr>
                                        <p:cTn id="189" dur="500"/>
                                        <p:tgtEl>
                                          <p:spTgt spid="48"/>
                                        </p:tgtEl>
                                      </p:cBhvr>
                                    </p:animEffect>
                                    <p:set>
                                      <p:cBhvr>
                                        <p:cTn id="190" dur="1" fill="hold">
                                          <p:stCondLst>
                                            <p:cond delay="499"/>
                                          </p:stCondLst>
                                        </p:cTn>
                                        <p:tgtEl>
                                          <p:spTgt spid="48"/>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22" presetClass="entr" presetSubtype="8" fill="hold" nodeType="clickEffect">
                                  <p:stCondLst>
                                    <p:cond delay="0"/>
                                  </p:stCondLst>
                                  <p:childTnLst>
                                    <p:set>
                                      <p:cBhvr>
                                        <p:cTn id="194" dur="1" fill="hold">
                                          <p:stCondLst>
                                            <p:cond delay="0"/>
                                          </p:stCondLst>
                                        </p:cTn>
                                        <p:tgtEl>
                                          <p:spTgt spid="13">
                                            <p:txEl>
                                              <p:pRg st="0" end="0"/>
                                            </p:txEl>
                                          </p:spTgt>
                                        </p:tgtEl>
                                        <p:attrNameLst>
                                          <p:attrName>style.visibility</p:attrName>
                                        </p:attrNameLst>
                                      </p:cBhvr>
                                      <p:to>
                                        <p:strVal val="visible"/>
                                      </p:to>
                                    </p:set>
                                    <p:animEffect transition="in" filter="wipe(left)">
                                      <p:cBhvr>
                                        <p:cTn id="195" dur="500"/>
                                        <p:tgtEl>
                                          <p:spTgt spid="13">
                                            <p:txEl>
                                              <p:pRg st="0" end="0"/>
                                            </p:txEl>
                                          </p:spTgt>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8" fill="hold" grpId="0" nodeType="clickEffect">
                                  <p:stCondLst>
                                    <p:cond delay="0"/>
                                  </p:stCondLst>
                                  <p:childTnLst>
                                    <p:set>
                                      <p:cBhvr>
                                        <p:cTn id="199" dur="1" fill="hold">
                                          <p:stCondLst>
                                            <p:cond delay="0"/>
                                          </p:stCondLst>
                                        </p:cTn>
                                        <p:tgtEl>
                                          <p:spTgt spid="51"/>
                                        </p:tgtEl>
                                        <p:attrNameLst>
                                          <p:attrName>style.visibility</p:attrName>
                                        </p:attrNameLst>
                                      </p:cBhvr>
                                      <p:to>
                                        <p:strVal val="visible"/>
                                      </p:to>
                                    </p:set>
                                    <p:animEffect transition="in" filter="wipe(left)">
                                      <p:cBhvr>
                                        <p:cTn id="200" dur="500"/>
                                        <p:tgtEl>
                                          <p:spTgt spid="51"/>
                                        </p:tgtEl>
                                      </p:cBhvr>
                                    </p:animEffect>
                                  </p:childTnLst>
                                </p:cTn>
                              </p:par>
                            </p:childTnLst>
                          </p:cTn>
                        </p:par>
                      </p:childTnLst>
                    </p:cTn>
                  </p:par>
                  <p:par>
                    <p:cTn id="201" fill="hold">
                      <p:stCondLst>
                        <p:cond delay="indefinite"/>
                      </p:stCondLst>
                      <p:childTnLst>
                        <p:par>
                          <p:cTn id="202" fill="hold">
                            <p:stCondLst>
                              <p:cond delay="0"/>
                            </p:stCondLst>
                            <p:childTnLst>
                              <p:par>
                                <p:cTn id="203" presetID="10" presetClass="entr" presetSubtype="0" fill="hold" grpId="0" nodeType="clickEffect">
                                  <p:stCondLst>
                                    <p:cond delay="0"/>
                                  </p:stCondLst>
                                  <p:childTnLst>
                                    <p:set>
                                      <p:cBhvr>
                                        <p:cTn id="204" dur="1" fill="hold">
                                          <p:stCondLst>
                                            <p:cond delay="0"/>
                                          </p:stCondLst>
                                        </p:cTn>
                                        <p:tgtEl>
                                          <p:spTgt spid="50"/>
                                        </p:tgtEl>
                                        <p:attrNameLst>
                                          <p:attrName>style.visibility</p:attrName>
                                        </p:attrNameLst>
                                      </p:cBhvr>
                                      <p:to>
                                        <p:strVal val="visible"/>
                                      </p:to>
                                    </p:set>
                                    <p:animEffect transition="in" filter="fade">
                                      <p:cBhvr>
                                        <p:cTn id="205" dur="500"/>
                                        <p:tgtEl>
                                          <p:spTgt spid="50"/>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8" fill="hold" grpId="0" nodeType="clickEffect">
                                  <p:stCondLst>
                                    <p:cond delay="0"/>
                                  </p:stCondLst>
                                  <p:childTnLst>
                                    <p:set>
                                      <p:cBhvr>
                                        <p:cTn id="209" dur="1" fill="hold">
                                          <p:stCondLst>
                                            <p:cond delay="0"/>
                                          </p:stCondLst>
                                        </p:cTn>
                                        <p:tgtEl>
                                          <p:spTgt spid="14"/>
                                        </p:tgtEl>
                                        <p:attrNameLst>
                                          <p:attrName>style.visibility</p:attrName>
                                        </p:attrNameLst>
                                      </p:cBhvr>
                                      <p:to>
                                        <p:strVal val="visible"/>
                                      </p:to>
                                    </p:set>
                                    <p:animEffect transition="in" filter="wipe(left)">
                                      <p:cBhvr>
                                        <p:cTn id="210" dur="500"/>
                                        <p:tgtEl>
                                          <p:spTgt spid="14"/>
                                        </p:tgtEl>
                                      </p:cBhvr>
                                    </p:animEffect>
                                  </p:childTnLst>
                                </p:cTn>
                              </p:par>
                            </p:childTnLst>
                          </p:cTn>
                        </p:par>
                        <p:par>
                          <p:cTn id="211" fill="hold">
                            <p:stCondLst>
                              <p:cond delay="500"/>
                            </p:stCondLst>
                            <p:childTnLst>
                              <p:par>
                                <p:cTn id="212" presetID="22" presetClass="entr" presetSubtype="8" fill="hold" grpId="0" nodeType="afterEffect">
                                  <p:stCondLst>
                                    <p:cond delay="0"/>
                                  </p:stCondLst>
                                  <p:childTnLst>
                                    <p:set>
                                      <p:cBhvr>
                                        <p:cTn id="213" dur="1" fill="hold">
                                          <p:stCondLst>
                                            <p:cond delay="0"/>
                                          </p:stCondLst>
                                        </p:cTn>
                                        <p:tgtEl>
                                          <p:spTgt spid="15"/>
                                        </p:tgtEl>
                                        <p:attrNameLst>
                                          <p:attrName>style.visibility</p:attrName>
                                        </p:attrNameLst>
                                      </p:cBhvr>
                                      <p:to>
                                        <p:strVal val="visible"/>
                                      </p:to>
                                    </p:set>
                                    <p:animEffect transition="in" filter="wipe(left)">
                                      <p:cBhvr>
                                        <p:cTn id="214" dur="500"/>
                                        <p:tgtEl>
                                          <p:spTgt spid="15"/>
                                        </p:tgtEl>
                                      </p:cBhvr>
                                    </p:animEffect>
                                  </p:childTnLst>
                                </p:cTn>
                              </p:par>
                            </p:childTnLst>
                          </p:cTn>
                        </p:par>
                        <p:par>
                          <p:cTn id="215" fill="hold">
                            <p:stCondLst>
                              <p:cond delay="1000"/>
                            </p:stCondLst>
                            <p:childTnLst>
                              <p:par>
                                <p:cTn id="216" presetID="22" presetClass="entr" presetSubtype="8" fill="hold" grpId="0" nodeType="afterEffect">
                                  <p:stCondLst>
                                    <p:cond delay="0"/>
                                  </p:stCondLst>
                                  <p:childTnLst>
                                    <p:set>
                                      <p:cBhvr>
                                        <p:cTn id="217" dur="1" fill="hold">
                                          <p:stCondLst>
                                            <p:cond delay="0"/>
                                          </p:stCondLst>
                                        </p:cTn>
                                        <p:tgtEl>
                                          <p:spTgt spid="16"/>
                                        </p:tgtEl>
                                        <p:attrNameLst>
                                          <p:attrName>style.visibility</p:attrName>
                                        </p:attrNameLst>
                                      </p:cBhvr>
                                      <p:to>
                                        <p:strVal val="visible"/>
                                      </p:to>
                                    </p:set>
                                    <p:animEffect transition="in" filter="wipe(left)">
                                      <p:cBhvr>
                                        <p:cTn id="218" dur="500"/>
                                        <p:tgtEl>
                                          <p:spTgt spid="16"/>
                                        </p:tgtEl>
                                      </p:cBhvr>
                                    </p:animEffect>
                                  </p:childTnLst>
                                </p:cTn>
                              </p:par>
                            </p:childTnLst>
                          </p:cTn>
                        </p:par>
                        <p:par>
                          <p:cTn id="219" fill="hold">
                            <p:stCondLst>
                              <p:cond delay="1500"/>
                            </p:stCondLst>
                            <p:childTnLst>
                              <p:par>
                                <p:cTn id="220" presetID="22" presetClass="entr" presetSubtype="8" fill="hold" grpId="0" nodeType="afterEffect">
                                  <p:stCondLst>
                                    <p:cond delay="0"/>
                                  </p:stCondLst>
                                  <p:childTnLst>
                                    <p:set>
                                      <p:cBhvr>
                                        <p:cTn id="221" dur="1" fill="hold">
                                          <p:stCondLst>
                                            <p:cond delay="0"/>
                                          </p:stCondLst>
                                        </p:cTn>
                                        <p:tgtEl>
                                          <p:spTgt spid="18"/>
                                        </p:tgtEl>
                                        <p:attrNameLst>
                                          <p:attrName>style.visibility</p:attrName>
                                        </p:attrNameLst>
                                      </p:cBhvr>
                                      <p:to>
                                        <p:strVal val="visible"/>
                                      </p:to>
                                    </p:set>
                                    <p:animEffect transition="in" filter="wipe(left)">
                                      <p:cBhvr>
                                        <p:cTn id="222" dur="500"/>
                                        <p:tgtEl>
                                          <p:spTgt spid="18"/>
                                        </p:tgtEl>
                                      </p:cBhvr>
                                    </p:animEffect>
                                  </p:childTnLst>
                                </p:cTn>
                              </p:par>
                            </p:childTnLst>
                          </p:cTn>
                        </p:par>
                      </p:childTnLst>
                    </p:cTn>
                  </p:par>
                  <p:par>
                    <p:cTn id="223" fill="hold">
                      <p:stCondLst>
                        <p:cond delay="indefinite"/>
                      </p:stCondLst>
                      <p:childTnLst>
                        <p:par>
                          <p:cTn id="224" fill="hold">
                            <p:stCondLst>
                              <p:cond delay="0"/>
                            </p:stCondLst>
                            <p:childTnLst>
                              <p:par>
                                <p:cTn id="225" presetID="10" presetClass="exit" presetSubtype="0" fill="hold" grpId="1" nodeType="clickEffect">
                                  <p:stCondLst>
                                    <p:cond delay="0"/>
                                  </p:stCondLst>
                                  <p:childTnLst>
                                    <p:animEffect transition="out" filter="fade">
                                      <p:cBhvr>
                                        <p:cTn id="226" dur="500"/>
                                        <p:tgtEl>
                                          <p:spTgt spid="50"/>
                                        </p:tgtEl>
                                      </p:cBhvr>
                                    </p:animEffect>
                                    <p:set>
                                      <p:cBhvr>
                                        <p:cTn id="227" dur="1" fill="hold">
                                          <p:stCondLst>
                                            <p:cond delay="499"/>
                                          </p:stCondLst>
                                        </p:cTn>
                                        <p:tgtEl>
                                          <p:spTgt spid="50"/>
                                        </p:tgtEl>
                                        <p:attrNameLst>
                                          <p:attrName>style.visibility</p:attrName>
                                        </p:attrNameLst>
                                      </p:cBhvr>
                                      <p:to>
                                        <p:strVal val="hidden"/>
                                      </p:to>
                                    </p:set>
                                  </p:childTnLst>
                                </p:cTn>
                              </p:par>
                            </p:childTnLst>
                          </p:cTn>
                        </p:par>
                        <p:par>
                          <p:cTn id="228" fill="hold">
                            <p:stCondLst>
                              <p:cond delay="500"/>
                            </p:stCondLst>
                            <p:childTnLst>
                              <p:par>
                                <p:cTn id="229" presetID="22" presetClass="entr" presetSubtype="8" fill="hold" grpId="0" nodeType="afterEffect">
                                  <p:stCondLst>
                                    <p:cond delay="0"/>
                                  </p:stCondLst>
                                  <p:childTnLst>
                                    <p:set>
                                      <p:cBhvr>
                                        <p:cTn id="230" dur="1" fill="hold">
                                          <p:stCondLst>
                                            <p:cond delay="0"/>
                                          </p:stCondLst>
                                        </p:cTn>
                                        <p:tgtEl>
                                          <p:spTgt spid="17"/>
                                        </p:tgtEl>
                                        <p:attrNameLst>
                                          <p:attrName>style.visibility</p:attrName>
                                        </p:attrNameLst>
                                      </p:cBhvr>
                                      <p:to>
                                        <p:strVal val="visible"/>
                                      </p:to>
                                    </p:set>
                                    <p:animEffect transition="in" filter="wipe(left)">
                                      <p:cBhvr>
                                        <p:cTn id="231" dur="500"/>
                                        <p:tgtEl>
                                          <p:spTgt spid="17"/>
                                        </p:tgtEl>
                                      </p:cBhvr>
                                    </p:animEffect>
                                  </p:childTnLst>
                                </p:cTn>
                              </p:par>
                            </p:childTnLst>
                          </p:cTn>
                        </p:par>
                      </p:childTnLst>
                    </p:cTn>
                  </p:par>
                  <p:par>
                    <p:cTn id="232" fill="hold">
                      <p:stCondLst>
                        <p:cond delay="indefinite"/>
                      </p:stCondLst>
                      <p:childTnLst>
                        <p:par>
                          <p:cTn id="233" fill="hold">
                            <p:stCondLst>
                              <p:cond delay="0"/>
                            </p:stCondLst>
                            <p:childTnLst>
                              <p:par>
                                <p:cTn id="234" presetID="22" presetClass="entr" presetSubtype="8" fill="hold" grpId="0" nodeType="clickEffect">
                                  <p:stCondLst>
                                    <p:cond delay="0"/>
                                  </p:stCondLst>
                                  <p:childTnLst>
                                    <p:set>
                                      <p:cBhvr>
                                        <p:cTn id="235" dur="1" fill="hold">
                                          <p:stCondLst>
                                            <p:cond delay="0"/>
                                          </p:stCondLst>
                                        </p:cTn>
                                        <p:tgtEl>
                                          <p:spTgt spid="52"/>
                                        </p:tgtEl>
                                        <p:attrNameLst>
                                          <p:attrName>style.visibility</p:attrName>
                                        </p:attrNameLst>
                                      </p:cBhvr>
                                      <p:to>
                                        <p:strVal val="visible"/>
                                      </p:to>
                                    </p:set>
                                    <p:animEffect transition="in" filter="wipe(left)">
                                      <p:cBhvr>
                                        <p:cTn id="236" dur="500"/>
                                        <p:tgtEl>
                                          <p:spTgt spid="52"/>
                                        </p:tgtEl>
                                      </p:cBhvr>
                                    </p:animEffect>
                                  </p:childTnLst>
                                </p:cTn>
                              </p:par>
                              <p:par>
                                <p:cTn id="237" presetID="10" presetClass="exit" presetSubtype="0" fill="hold" grpId="1" nodeType="withEffect">
                                  <p:stCondLst>
                                    <p:cond delay="0"/>
                                  </p:stCondLst>
                                  <p:childTnLst>
                                    <p:animEffect transition="out" filter="fade">
                                      <p:cBhvr>
                                        <p:cTn id="238" dur="500"/>
                                        <p:tgtEl>
                                          <p:spTgt spid="51"/>
                                        </p:tgtEl>
                                      </p:cBhvr>
                                    </p:animEffect>
                                    <p:set>
                                      <p:cBhvr>
                                        <p:cTn id="239" dur="1" fill="hold">
                                          <p:stCondLst>
                                            <p:cond delay="499"/>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1" grpId="1" animBg="1"/>
      <p:bldP spid="48" grpId="0" animBg="1"/>
      <p:bldP spid="48" grpId="1" animBg="1"/>
      <p:bldP spid="25" grpId="0" animBg="1"/>
      <p:bldP spid="25" grpId="1" animBg="1"/>
      <p:bldP spid="3" grpId="0"/>
      <p:bldP spid="4" grpId="0"/>
      <p:bldP spid="5" grpId="0"/>
      <p:bldP spid="8" grpId="0"/>
      <p:bldP spid="9" grpId="0"/>
      <p:bldP spid="10" grpId="0"/>
      <p:bldP spid="11" grpId="0"/>
      <p:bldP spid="12" grpId="0"/>
      <p:bldP spid="14" grpId="0"/>
      <p:bldP spid="15" grpId="0"/>
      <p:bldP spid="16" grpId="0"/>
      <p:bldP spid="17" grpId="0"/>
      <p:bldP spid="18" grpId="0"/>
      <p:bldP spid="21" grpId="0"/>
      <p:bldP spid="37" grpId="0" animBg="1"/>
      <p:bldP spid="37" grpId="1" animBg="1"/>
      <p:bldP spid="36" grpId="0" animBg="1"/>
      <p:bldP spid="36" grpId="1" animBg="1"/>
      <p:bldP spid="42" grpId="0" animBg="1"/>
      <p:bldP spid="42" grpId="1" animBg="1"/>
      <p:bldP spid="43" grpId="0" animBg="1"/>
      <p:bldP spid="43" grpId="1" animBg="1"/>
      <p:bldP spid="44" grpId="0" animBg="1"/>
      <p:bldP spid="44" grpId="1" animBg="1"/>
      <p:bldP spid="49" grpId="0" animBg="1"/>
      <p:bldP spid="49" grpId="1" animBg="1"/>
      <p:bldP spid="50" grpId="0" animBg="1"/>
      <p:bldP spid="50" grpId="1" animBg="1"/>
      <p:bldP spid="65" grpId="0" animBg="1"/>
      <p:bldP spid="65" grpId="1" animBg="1"/>
      <p:bldP spid="66" grpId="0" animBg="1"/>
      <p:bldP spid="66" grpId="1" animBg="1"/>
      <p:bldP spid="33" grpId="0" animBg="1"/>
      <p:bldP spid="33" grpId="1" animBg="1"/>
      <p:bldP spid="33" grpId="2" animBg="1"/>
      <p:bldP spid="67" grpId="0" animBg="1"/>
      <p:bldP spid="67" grpId="1" animBg="1"/>
      <p:bldP spid="67" grpId="2" animBg="1"/>
      <p:bldP spid="52" grpId="0"/>
      <p:bldP spid="5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926282" y="554259"/>
            <a:ext cx="7725228" cy="1323439"/>
          </a:xfrm>
          <a:prstGeom prst="rect">
            <a:avLst/>
          </a:prstGeom>
          <a:noFill/>
          <a:ln w="9525">
            <a:noFill/>
            <a:miter lim="800000"/>
            <a:headEnd/>
            <a:tailEnd/>
          </a:ln>
        </p:spPr>
        <p:txBody>
          <a:bodyPr wrap="square">
            <a:spAutoFit/>
          </a:bodyPr>
          <a:lstStyle/>
          <a:p>
            <a:pPr algn="just"/>
            <a:r>
              <a:rPr lang="en-US" sz="1600" b="1" dirty="0" smtClean="0">
                <a:solidFill>
                  <a:srgbClr val="0000FF"/>
                </a:solidFill>
                <a:ea typeface="Cambria Math" panose="02040503050406030204" pitchFamily="18" charset="0"/>
                <a:cs typeface="Arial" charset="0"/>
              </a:rPr>
              <a:t>Monthly hostel charges in a college comprises of 2 parts, one fixed cost for the stay in the hostel and the varying part depending on the number of days one has taken food in the mess. Ram takes food for 20 days and pays Rs. 1700 as hostel charges and </a:t>
            </a:r>
          </a:p>
          <a:p>
            <a:pPr algn="just"/>
            <a:r>
              <a:rPr lang="en-US" sz="1600" b="1" dirty="0" smtClean="0">
                <a:solidFill>
                  <a:srgbClr val="0000FF"/>
                </a:solidFill>
                <a:ea typeface="Cambria Math" panose="02040503050406030204" pitchFamily="18" charset="0"/>
                <a:cs typeface="Arial" charset="0"/>
              </a:rPr>
              <a:t>Rahim takes food for 24 days and pays Rs. 1900 as hostel charges. </a:t>
            </a:r>
          </a:p>
          <a:p>
            <a:pPr algn="just"/>
            <a:r>
              <a:rPr lang="en-US" sz="1600" b="1" dirty="0" smtClean="0">
                <a:solidFill>
                  <a:srgbClr val="0000FF"/>
                </a:solidFill>
                <a:ea typeface="Cambria Math" panose="02040503050406030204" pitchFamily="18" charset="0"/>
                <a:cs typeface="Arial" charset="0"/>
              </a:rPr>
              <a:t>Find the fixed charges and the cost of food per day.</a:t>
            </a:r>
          </a:p>
        </p:txBody>
      </p:sp>
      <p:sp>
        <p:nvSpPr>
          <p:cNvPr id="4" name="Rectangle 3"/>
          <p:cNvSpPr/>
          <p:nvPr/>
        </p:nvSpPr>
        <p:spPr>
          <a:xfrm>
            <a:off x="428172" y="554259"/>
            <a:ext cx="503471" cy="338554"/>
          </a:xfrm>
          <a:prstGeom prst="rect">
            <a:avLst/>
          </a:prstGeom>
        </p:spPr>
        <p:txBody>
          <a:bodyPr wrap="none">
            <a:spAutoFit/>
          </a:bodyPr>
          <a:lstStyle/>
          <a:p>
            <a:r>
              <a:rPr lang="en-US" sz="1600" b="1" dirty="0" smtClean="0">
                <a:solidFill>
                  <a:srgbClr val="0000FF"/>
                </a:solidFill>
                <a:ea typeface="Cambria Math" panose="02040503050406030204" pitchFamily="18" charset="0"/>
                <a:cs typeface="Arial" charset="0"/>
              </a:rPr>
              <a:t>(Q) </a:t>
            </a:r>
          </a:p>
        </p:txBody>
      </p:sp>
      <p:sp>
        <p:nvSpPr>
          <p:cNvPr id="52" name="Rectangle 51"/>
          <p:cNvSpPr/>
          <p:nvPr/>
        </p:nvSpPr>
        <p:spPr>
          <a:xfrm>
            <a:off x="532575" y="3089910"/>
            <a:ext cx="2835465" cy="338554"/>
          </a:xfrm>
          <a:prstGeom prst="rect">
            <a:avLst/>
          </a:prstGeom>
        </p:spPr>
        <p:txBody>
          <a:bodyPr wrap="square">
            <a:spAutoFit/>
          </a:bodyPr>
          <a:lstStyle/>
          <a:p>
            <a:r>
              <a:rPr lang="en-US" sz="1600" b="1" dirty="0" smtClean="0">
                <a:solidFill>
                  <a:srgbClr val="FF0000"/>
                </a:solidFill>
                <a:ea typeface="Cambria Math" pitchFamily="18" charset="0"/>
              </a:rPr>
              <a:t>Subtracting (ii) from (</a:t>
            </a:r>
            <a:r>
              <a:rPr lang="en-US" sz="1600" b="1" dirty="0" err="1" smtClean="0">
                <a:solidFill>
                  <a:srgbClr val="FF0000"/>
                </a:solidFill>
                <a:ea typeface="Cambria Math" pitchFamily="18" charset="0"/>
              </a:rPr>
              <a:t>i</a:t>
            </a:r>
            <a:r>
              <a:rPr lang="en-US" sz="1600" b="1" dirty="0" smtClean="0">
                <a:solidFill>
                  <a:srgbClr val="FF0000"/>
                </a:solidFill>
                <a:ea typeface="Cambria Math" pitchFamily="18" charset="0"/>
              </a:rPr>
              <a:t>),</a:t>
            </a:r>
            <a:endParaRPr lang="en-US" sz="1600" b="1" dirty="0">
              <a:solidFill>
                <a:srgbClr val="FF0000"/>
              </a:solidFill>
              <a:ea typeface="Cambria Math" pitchFamily="18" charset="0"/>
            </a:endParaRPr>
          </a:p>
        </p:txBody>
      </p:sp>
      <p:sp>
        <p:nvSpPr>
          <p:cNvPr id="53" name="Rectangle 52"/>
          <p:cNvSpPr/>
          <p:nvPr/>
        </p:nvSpPr>
        <p:spPr>
          <a:xfrm>
            <a:off x="942191" y="3364080"/>
            <a:ext cx="1486304" cy="338554"/>
          </a:xfrm>
          <a:prstGeom prst="rect">
            <a:avLst/>
          </a:prstGeom>
        </p:spPr>
        <p:txBody>
          <a:bodyPr wrap="none">
            <a:spAutoFit/>
          </a:bodyPr>
          <a:lstStyle/>
          <a:p>
            <a:pPr algn="ctr"/>
            <a:r>
              <a:rPr lang="en-US" sz="1600" b="1" dirty="0" smtClean="0">
                <a:solidFill>
                  <a:prstClr val="black"/>
                </a:solidFill>
                <a:ea typeface="Cambria Math" pitchFamily="18" charset="0"/>
              </a:rPr>
              <a:t>x </a:t>
            </a:r>
            <a:r>
              <a:rPr lang="en-US" sz="1600" b="1" dirty="0">
                <a:solidFill>
                  <a:prstClr val="black"/>
                </a:solidFill>
                <a:ea typeface="Cambria Math" pitchFamily="18" charset="0"/>
              </a:rPr>
              <a:t>+ </a:t>
            </a:r>
            <a:r>
              <a:rPr lang="en-US" sz="1600" b="1" dirty="0" smtClean="0">
                <a:solidFill>
                  <a:prstClr val="black"/>
                </a:solidFill>
                <a:ea typeface="Cambria Math" pitchFamily="18" charset="0"/>
              </a:rPr>
              <a:t>20y  </a:t>
            </a:r>
            <a:r>
              <a:rPr lang="en-US" sz="1600" b="1" dirty="0">
                <a:solidFill>
                  <a:prstClr val="black"/>
                </a:solidFill>
                <a:ea typeface="Cambria Math" pitchFamily="18" charset="0"/>
              </a:rPr>
              <a:t>=  </a:t>
            </a:r>
            <a:r>
              <a:rPr lang="en-US" sz="1600" b="1" dirty="0" smtClean="0">
                <a:solidFill>
                  <a:prstClr val="black"/>
                </a:solidFill>
                <a:ea typeface="Cambria Math" pitchFamily="18" charset="0"/>
              </a:rPr>
              <a:t>1700</a:t>
            </a:r>
            <a:endParaRPr lang="en-US" sz="1600" b="1" dirty="0">
              <a:solidFill>
                <a:srgbClr val="FF33CC"/>
              </a:solidFill>
              <a:ea typeface="Cambria Math" pitchFamily="18" charset="0"/>
            </a:endParaRPr>
          </a:p>
        </p:txBody>
      </p:sp>
      <p:sp>
        <p:nvSpPr>
          <p:cNvPr id="54" name="Rectangle 53"/>
          <p:cNvSpPr/>
          <p:nvPr/>
        </p:nvSpPr>
        <p:spPr>
          <a:xfrm>
            <a:off x="959468" y="3635067"/>
            <a:ext cx="2050431" cy="338554"/>
          </a:xfrm>
          <a:prstGeom prst="rect">
            <a:avLst/>
          </a:prstGeom>
        </p:spPr>
        <p:txBody>
          <a:bodyPr wrap="square">
            <a:spAutoFit/>
          </a:bodyPr>
          <a:lstStyle/>
          <a:p>
            <a:r>
              <a:rPr lang="en-US" sz="1600" b="1" dirty="0">
                <a:solidFill>
                  <a:prstClr val="black"/>
                </a:solidFill>
                <a:ea typeface="Cambria Math" pitchFamily="18" charset="0"/>
              </a:rPr>
              <a:t>x + </a:t>
            </a:r>
            <a:r>
              <a:rPr lang="en-US" sz="1600" b="1" dirty="0" smtClean="0">
                <a:solidFill>
                  <a:prstClr val="black"/>
                </a:solidFill>
                <a:ea typeface="Cambria Math" pitchFamily="18" charset="0"/>
              </a:rPr>
              <a:t>24y  </a:t>
            </a:r>
            <a:r>
              <a:rPr lang="en-US" sz="1600" b="1" dirty="0">
                <a:solidFill>
                  <a:prstClr val="black"/>
                </a:solidFill>
                <a:ea typeface="Cambria Math" pitchFamily="18" charset="0"/>
              </a:rPr>
              <a:t>=  </a:t>
            </a:r>
            <a:r>
              <a:rPr lang="en-US" sz="1600" b="1" dirty="0" smtClean="0">
                <a:solidFill>
                  <a:prstClr val="black"/>
                </a:solidFill>
                <a:ea typeface="Cambria Math" pitchFamily="18" charset="0"/>
              </a:rPr>
              <a:t>1900</a:t>
            </a:r>
            <a:endParaRPr lang="en-US" sz="1600" b="1" dirty="0">
              <a:solidFill>
                <a:srgbClr val="FF33CC"/>
              </a:solidFill>
              <a:ea typeface="Cambria Math" pitchFamily="18" charset="0"/>
            </a:endParaRPr>
          </a:p>
        </p:txBody>
      </p:sp>
      <p:sp>
        <p:nvSpPr>
          <p:cNvPr id="55" name="Line 12"/>
          <p:cNvSpPr>
            <a:spLocks noChangeShapeType="1"/>
          </p:cNvSpPr>
          <p:nvPr/>
        </p:nvSpPr>
        <p:spPr bwMode="auto">
          <a:xfrm flipV="1">
            <a:off x="650877" y="4139915"/>
            <a:ext cx="1828800"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sz="1600" b="1">
              <a:solidFill>
                <a:srgbClr val="EEECE1">
                  <a:lumMod val="25000"/>
                </a:srgbClr>
              </a:solidFill>
              <a:ea typeface="Cambria Math" pitchFamily="18" charset="0"/>
            </a:endParaRPr>
          </a:p>
        </p:txBody>
      </p:sp>
      <p:sp>
        <p:nvSpPr>
          <p:cNvPr id="56" name="Line 16"/>
          <p:cNvSpPr>
            <a:spLocks noChangeShapeType="1"/>
          </p:cNvSpPr>
          <p:nvPr/>
        </p:nvSpPr>
        <p:spPr bwMode="auto">
          <a:xfrm>
            <a:off x="650877" y="4417062"/>
            <a:ext cx="1828800" cy="0"/>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sz="1600" b="1">
              <a:solidFill>
                <a:srgbClr val="EEECE1">
                  <a:lumMod val="25000"/>
                </a:srgbClr>
              </a:solidFill>
              <a:ea typeface="Cambria Math" pitchFamily="18" charset="0"/>
            </a:endParaRPr>
          </a:p>
        </p:txBody>
      </p:sp>
      <p:sp>
        <p:nvSpPr>
          <p:cNvPr id="57" name="Rectangle 56"/>
          <p:cNvSpPr/>
          <p:nvPr/>
        </p:nvSpPr>
        <p:spPr>
          <a:xfrm>
            <a:off x="1181100" y="4105910"/>
            <a:ext cx="535723" cy="338554"/>
          </a:xfrm>
          <a:prstGeom prst="rect">
            <a:avLst/>
          </a:prstGeom>
        </p:spPr>
        <p:txBody>
          <a:bodyPr wrap="none">
            <a:spAutoFit/>
          </a:bodyPr>
          <a:lstStyle/>
          <a:p>
            <a:pPr algn="r"/>
            <a:r>
              <a:rPr lang="en-US" sz="1600" b="1" dirty="0" smtClean="0">
                <a:solidFill>
                  <a:prstClr val="black"/>
                </a:solidFill>
                <a:ea typeface="Cambria Math" pitchFamily="18" charset="0"/>
              </a:rPr>
              <a:t>– 4y</a:t>
            </a:r>
          </a:p>
        </p:txBody>
      </p:sp>
      <mc:AlternateContent xmlns:mc="http://schemas.openxmlformats.org/markup-compatibility/2006" xmlns:a14="http://schemas.microsoft.com/office/drawing/2010/main">
        <mc:Choice Requires="a14">
          <p:sp>
            <p:nvSpPr>
              <p:cNvPr id="58" name="Rectangle 57"/>
              <p:cNvSpPr/>
              <p:nvPr/>
            </p:nvSpPr>
            <p:spPr>
              <a:xfrm>
                <a:off x="625455" y="4425316"/>
                <a:ext cx="1774845" cy="477759"/>
              </a:xfrm>
              <a:prstGeom prst="rect">
                <a:avLst/>
              </a:prstGeom>
            </p:spPr>
            <p:txBody>
              <a:bodyPr wrap="none">
                <a:spAutoFit/>
              </a:bodyPr>
              <a:lstStyle/>
              <a:p>
                <a:pPr algn="r"/>
                <a:r>
                  <a:rPr lang="en-US" sz="1600" b="1" dirty="0" smtClean="0">
                    <a:solidFill>
                      <a:prstClr val="black"/>
                    </a:solidFill>
                    <a:ea typeface="Cambria Math" pitchFamily="18" charset="0"/>
                    <a:sym typeface="Symbol"/>
                  </a:rPr>
                  <a:t>              y = </a:t>
                </a:r>
                <a14:m>
                  <m:oMath xmlns:m="http://schemas.openxmlformats.org/officeDocument/2006/math">
                    <m:f>
                      <m:fPr>
                        <m:ctrlPr>
                          <a:rPr lang="en-US" sz="1600" b="1" i="1" dirty="0" smtClean="0">
                            <a:solidFill>
                              <a:prstClr val="black"/>
                            </a:solidFill>
                            <a:latin typeface="Cambria Math" panose="02040503050406030204" pitchFamily="18" charset="0"/>
                            <a:ea typeface="Cambria Math" pitchFamily="18" charset="0"/>
                            <a:sym typeface="Symbol"/>
                          </a:rPr>
                        </m:ctrlPr>
                      </m:fPr>
                      <m:num>
                        <m:r>
                          <a:rPr lang="en-US" sz="1600" b="1" i="1" dirty="0" smtClean="0">
                            <a:solidFill>
                              <a:prstClr val="black"/>
                            </a:solidFill>
                            <a:latin typeface="Cambria Math"/>
                            <a:ea typeface="Cambria Math" pitchFamily="18" charset="0"/>
                            <a:sym typeface="Symbol"/>
                          </a:rPr>
                          <m:t>−</m:t>
                        </m:r>
                        <m:r>
                          <m:rPr>
                            <m:nor/>
                          </m:rPr>
                          <a:rPr lang="en-US" sz="1600" b="1" dirty="0">
                            <a:solidFill>
                              <a:prstClr val="black"/>
                            </a:solidFill>
                            <a:ea typeface="Cambria Math" pitchFamily="18" charset="0"/>
                          </a:rPr>
                          <m:t>200 </m:t>
                        </m:r>
                      </m:num>
                      <m:den>
                        <m:r>
                          <a:rPr lang="en-US" sz="1600" b="1" i="1" dirty="0" smtClean="0">
                            <a:solidFill>
                              <a:prstClr val="black"/>
                            </a:solidFill>
                            <a:latin typeface="Cambria Math"/>
                            <a:ea typeface="Cambria Math" pitchFamily="18" charset="0"/>
                            <a:sym typeface="Symbol"/>
                          </a:rPr>
                          <m:t>−</m:t>
                        </m:r>
                        <m:r>
                          <m:rPr>
                            <m:nor/>
                          </m:rPr>
                          <a:rPr lang="en-US" sz="1600" b="1" dirty="0">
                            <a:solidFill>
                              <a:prstClr val="black"/>
                            </a:solidFill>
                            <a:ea typeface="Cambria Math" pitchFamily="18" charset="0"/>
                          </a:rPr>
                          <m:t>4</m:t>
                        </m:r>
                      </m:den>
                    </m:f>
                  </m:oMath>
                </a14:m>
                <a:endParaRPr lang="en-US" sz="1600" b="1" dirty="0" smtClean="0">
                  <a:solidFill>
                    <a:prstClr val="black"/>
                  </a:solidFill>
                  <a:ea typeface="Cambria Math" pitchFamily="18" charset="0"/>
                </a:endParaRPr>
              </a:p>
            </p:txBody>
          </p:sp>
        </mc:Choice>
        <mc:Fallback xmlns="">
          <p:sp>
            <p:nvSpPr>
              <p:cNvPr id="58" name="Rectangle 57"/>
              <p:cNvSpPr>
                <a:spLocks noRot="1" noChangeAspect="1" noMove="1" noResize="1" noEditPoints="1" noAdjustHandles="1" noChangeArrowheads="1" noChangeShapeType="1" noTextEdit="1"/>
              </p:cNvSpPr>
              <p:nvPr/>
            </p:nvSpPr>
            <p:spPr>
              <a:xfrm>
                <a:off x="625455" y="4425316"/>
                <a:ext cx="1774845" cy="477759"/>
              </a:xfrm>
              <a:prstGeom prst="rect">
                <a:avLst/>
              </a:prstGeom>
              <a:blipFill rotWithShape="1">
                <a:blip r:embed="rId2"/>
                <a:stretch>
                  <a:fillRect b="-6410"/>
                </a:stretch>
              </a:blipFill>
            </p:spPr>
            <p:txBody>
              <a:bodyPr/>
              <a:lstStyle/>
              <a:p>
                <a:r>
                  <a:rPr lang="en-US">
                    <a:noFill/>
                  </a:rPr>
                  <a:t> </a:t>
                </a:r>
              </a:p>
            </p:txBody>
          </p:sp>
        </mc:Fallback>
      </mc:AlternateContent>
      <p:sp>
        <p:nvSpPr>
          <p:cNvPr id="59" name="Rectangle 58"/>
          <p:cNvSpPr/>
          <p:nvPr/>
        </p:nvSpPr>
        <p:spPr>
          <a:xfrm>
            <a:off x="684974" y="3840214"/>
            <a:ext cx="1768666" cy="323165"/>
          </a:xfrm>
          <a:prstGeom prst="rect">
            <a:avLst/>
          </a:prstGeom>
        </p:spPr>
        <p:txBody>
          <a:bodyPr wrap="square">
            <a:spAutoFit/>
          </a:bodyPr>
          <a:lstStyle/>
          <a:p>
            <a:r>
              <a:rPr lang="en-US" sz="1500" b="1" dirty="0" smtClean="0">
                <a:solidFill>
                  <a:prstClr val="black"/>
                </a:solidFill>
                <a:ea typeface="Cambria Math" pitchFamily="18" charset="0"/>
              </a:rPr>
              <a:t>   (–)      (–)         (–)</a:t>
            </a:r>
            <a:endParaRPr lang="en-US" sz="1500" b="1" dirty="0">
              <a:solidFill>
                <a:srgbClr val="FF33CC"/>
              </a:solidFill>
              <a:ea typeface="Cambria Math" pitchFamily="18" charset="0"/>
            </a:endParaRPr>
          </a:p>
        </p:txBody>
      </p:sp>
      <p:cxnSp>
        <p:nvCxnSpPr>
          <p:cNvPr id="60" name="Straight Connector 59"/>
          <p:cNvCxnSpPr/>
          <p:nvPr/>
        </p:nvCxnSpPr>
        <p:spPr>
          <a:xfrm>
            <a:off x="3581400" y="2254593"/>
            <a:ext cx="0" cy="25847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3368040" y="2203636"/>
            <a:ext cx="1938593" cy="338554"/>
          </a:xfrm>
          <a:prstGeom prst="rect">
            <a:avLst/>
          </a:prstGeom>
        </p:spPr>
        <p:txBody>
          <a:bodyPr wrap="square">
            <a:spAutoFit/>
          </a:bodyPr>
          <a:lstStyle/>
          <a:p>
            <a:pPr algn="r"/>
            <a:r>
              <a:rPr lang="en-US" sz="1600" b="1" dirty="0" smtClean="0">
                <a:solidFill>
                  <a:prstClr val="black"/>
                </a:solidFill>
                <a:ea typeface="Cambria Math" pitchFamily="18" charset="0"/>
                <a:sym typeface="Symbol"/>
              </a:rPr>
              <a:t>            y  =   50</a:t>
            </a:r>
            <a:endParaRPr lang="en-US" sz="1600" b="1" dirty="0" smtClean="0">
              <a:solidFill>
                <a:prstClr val="black"/>
              </a:solidFill>
              <a:ea typeface="Cambria Math" pitchFamily="18" charset="0"/>
            </a:endParaRPr>
          </a:p>
        </p:txBody>
      </p:sp>
      <p:sp>
        <p:nvSpPr>
          <p:cNvPr id="62" name="Rectangle 61"/>
          <p:cNvSpPr/>
          <p:nvPr/>
        </p:nvSpPr>
        <p:spPr>
          <a:xfrm>
            <a:off x="4267911" y="2545927"/>
            <a:ext cx="2244396" cy="338554"/>
          </a:xfrm>
          <a:prstGeom prst="rect">
            <a:avLst/>
          </a:prstGeom>
        </p:spPr>
        <p:txBody>
          <a:bodyPr wrap="none">
            <a:spAutoFit/>
          </a:bodyPr>
          <a:lstStyle/>
          <a:p>
            <a:pPr algn="r"/>
            <a:r>
              <a:rPr lang="en-US" sz="1600" b="1" dirty="0" smtClean="0">
                <a:solidFill>
                  <a:srgbClr val="FF0000"/>
                </a:solidFill>
                <a:ea typeface="Cambria Math" pitchFamily="18" charset="0"/>
                <a:sym typeface="Symbol"/>
              </a:rPr>
              <a:t>Substituting y = 50 in (</a:t>
            </a:r>
            <a:r>
              <a:rPr lang="en-US" sz="1600" b="1" dirty="0" err="1" smtClean="0">
                <a:solidFill>
                  <a:srgbClr val="FF0000"/>
                </a:solidFill>
                <a:ea typeface="Cambria Math" pitchFamily="18" charset="0"/>
                <a:sym typeface="Symbol"/>
              </a:rPr>
              <a:t>i</a:t>
            </a:r>
            <a:r>
              <a:rPr lang="en-US" sz="1600" b="1" dirty="0" smtClean="0">
                <a:solidFill>
                  <a:srgbClr val="FF0000"/>
                </a:solidFill>
                <a:ea typeface="Cambria Math" pitchFamily="18" charset="0"/>
                <a:sym typeface="Symbol"/>
              </a:rPr>
              <a:t>),</a:t>
            </a:r>
            <a:endParaRPr lang="en-US" sz="1600" b="1" dirty="0" smtClean="0">
              <a:solidFill>
                <a:srgbClr val="FF0000"/>
              </a:solidFill>
              <a:ea typeface="Cambria Math" pitchFamily="18" charset="0"/>
            </a:endParaRPr>
          </a:p>
        </p:txBody>
      </p:sp>
      <p:sp>
        <p:nvSpPr>
          <p:cNvPr id="63" name="Rectangle 62"/>
          <p:cNvSpPr/>
          <p:nvPr/>
        </p:nvSpPr>
        <p:spPr>
          <a:xfrm>
            <a:off x="4412408" y="2867092"/>
            <a:ext cx="284052"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x</a:t>
            </a:r>
            <a:endParaRPr lang="en-US" sz="1600" b="1" dirty="0" smtClean="0">
              <a:solidFill>
                <a:prstClr val="black"/>
              </a:solidFill>
              <a:ea typeface="Cambria Math" pitchFamily="18" charset="0"/>
            </a:endParaRPr>
          </a:p>
        </p:txBody>
      </p:sp>
      <p:sp>
        <p:nvSpPr>
          <p:cNvPr id="68" name="Rectangle 67"/>
          <p:cNvSpPr/>
          <p:nvPr/>
        </p:nvSpPr>
        <p:spPr>
          <a:xfrm>
            <a:off x="4744130" y="2867092"/>
            <a:ext cx="776174"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20 (50)</a:t>
            </a:r>
            <a:endParaRPr lang="en-US" sz="1600" b="1" dirty="0" smtClean="0">
              <a:solidFill>
                <a:prstClr val="black"/>
              </a:solidFill>
              <a:ea typeface="Cambria Math" pitchFamily="18" charset="0"/>
            </a:endParaRPr>
          </a:p>
        </p:txBody>
      </p:sp>
      <p:sp>
        <p:nvSpPr>
          <p:cNvPr id="69" name="Rectangle 68"/>
          <p:cNvSpPr/>
          <p:nvPr/>
        </p:nvSpPr>
        <p:spPr>
          <a:xfrm>
            <a:off x="5468116" y="2867092"/>
            <a:ext cx="380232"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  </a:t>
            </a:r>
            <a:endParaRPr lang="en-US" sz="1600" b="1" dirty="0" smtClean="0">
              <a:solidFill>
                <a:prstClr val="black"/>
              </a:solidFill>
              <a:ea typeface="Cambria Math" pitchFamily="18" charset="0"/>
            </a:endParaRPr>
          </a:p>
        </p:txBody>
      </p:sp>
      <p:sp>
        <p:nvSpPr>
          <p:cNvPr id="70" name="Rectangle 69"/>
          <p:cNvSpPr/>
          <p:nvPr/>
        </p:nvSpPr>
        <p:spPr>
          <a:xfrm>
            <a:off x="3776664" y="3176587"/>
            <a:ext cx="360996"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a:t>
            </a:r>
            <a:endParaRPr lang="en-US" sz="1600" b="1" dirty="0" smtClean="0">
              <a:solidFill>
                <a:prstClr val="black"/>
              </a:solidFill>
              <a:ea typeface="Cambria Math" pitchFamily="18" charset="0"/>
            </a:endParaRPr>
          </a:p>
        </p:txBody>
      </p:sp>
      <p:sp>
        <p:nvSpPr>
          <p:cNvPr id="73" name="Rectangle 72"/>
          <p:cNvSpPr/>
          <p:nvPr/>
        </p:nvSpPr>
        <p:spPr>
          <a:xfrm>
            <a:off x="3776664" y="3467102"/>
            <a:ext cx="360996"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a:t>
            </a:r>
            <a:endParaRPr lang="en-US" sz="1600" b="1" dirty="0" smtClean="0">
              <a:solidFill>
                <a:prstClr val="black"/>
              </a:solidFill>
              <a:ea typeface="Cambria Math" pitchFamily="18" charset="0"/>
            </a:endParaRPr>
          </a:p>
        </p:txBody>
      </p:sp>
      <p:sp>
        <p:nvSpPr>
          <p:cNvPr id="74" name="Rectangle 73"/>
          <p:cNvSpPr/>
          <p:nvPr/>
        </p:nvSpPr>
        <p:spPr>
          <a:xfrm>
            <a:off x="5220444" y="3467102"/>
            <a:ext cx="284052"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x</a:t>
            </a:r>
            <a:endParaRPr lang="en-US" sz="1600" b="1" dirty="0" smtClean="0">
              <a:solidFill>
                <a:prstClr val="black"/>
              </a:solidFill>
              <a:ea typeface="Cambria Math" pitchFamily="18" charset="0"/>
            </a:endParaRPr>
          </a:p>
        </p:txBody>
      </p:sp>
      <p:sp>
        <p:nvSpPr>
          <p:cNvPr id="76" name="Rectangle 75"/>
          <p:cNvSpPr/>
          <p:nvPr/>
        </p:nvSpPr>
        <p:spPr>
          <a:xfrm>
            <a:off x="3776664" y="3790529"/>
            <a:ext cx="360996"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a:t>
            </a:r>
            <a:endParaRPr lang="en-US" sz="1600" b="1" dirty="0" smtClean="0">
              <a:solidFill>
                <a:prstClr val="black"/>
              </a:solidFill>
              <a:ea typeface="Cambria Math" pitchFamily="18" charset="0"/>
            </a:endParaRPr>
          </a:p>
        </p:txBody>
      </p:sp>
      <p:sp>
        <p:nvSpPr>
          <p:cNvPr id="77" name="Rectangle 76"/>
          <p:cNvSpPr/>
          <p:nvPr/>
        </p:nvSpPr>
        <p:spPr>
          <a:xfrm>
            <a:off x="5220444" y="3790529"/>
            <a:ext cx="284052"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x</a:t>
            </a:r>
            <a:endParaRPr lang="en-US" sz="1600" b="1" dirty="0" smtClean="0">
              <a:solidFill>
                <a:prstClr val="black"/>
              </a:solidFill>
              <a:ea typeface="Cambria Math" pitchFamily="18" charset="0"/>
            </a:endParaRPr>
          </a:p>
        </p:txBody>
      </p:sp>
      <p:sp>
        <p:nvSpPr>
          <p:cNvPr id="78" name="Rectangle 77"/>
          <p:cNvSpPr/>
          <p:nvPr/>
        </p:nvSpPr>
        <p:spPr>
          <a:xfrm>
            <a:off x="5468116" y="3790529"/>
            <a:ext cx="692818"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  700</a:t>
            </a:r>
            <a:endParaRPr lang="en-US" sz="1600" b="1" dirty="0" smtClean="0">
              <a:solidFill>
                <a:prstClr val="black"/>
              </a:solidFill>
              <a:ea typeface="Cambria Math" pitchFamily="18" charset="0"/>
            </a:endParaRPr>
          </a:p>
        </p:txBody>
      </p:sp>
      <p:sp>
        <p:nvSpPr>
          <p:cNvPr id="79" name="Rectangle 78"/>
          <p:cNvSpPr/>
          <p:nvPr/>
        </p:nvSpPr>
        <p:spPr>
          <a:xfrm>
            <a:off x="4178643" y="4314861"/>
            <a:ext cx="4088437" cy="555932"/>
          </a:xfrm>
          <a:prstGeom prst="rect">
            <a:avLst/>
          </a:prstGeom>
          <a:solidFill>
            <a:srgbClr val="FF9933"/>
          </a:solidFill>
          <a:ln w="28575">
            <a:solidFill>
              <a:schemeClr val="tx1"/>
            </a:solidFill>
          </a:ln>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rtlCol="0" anchor="ctr"/>
          <a:lstStyle/>
          <a:p>
            <a:pPr>
              <a:tabLst>
                <a:tab pos="457200" algn="ctr"/>
                <a:tab pos="2462213" algn="r"/>
                <a:tab pos="2743200" algn="ctr"/>
                <a:tab pos="3082925" algn="l"/>
              </a:tabLst>
              <a:defRPr/>
            </a:pPr>
            <a:r>
              <a:rPr lang="en-US" sz="1600" b="1" kern="0" dirty="0" smtClean="0">
                <a:solidFill>
                  <a:sysClr val="windowText" lastClr="000000"/>
                </a:solidFill>
                <a:ea typeface="Cambria Math" pitchFamily="18" charset="0"/>
              </a:rPr>
              <a:t>Fixed charge for stay in the hostel is </a:t>
            </a:r>
            <a:r>
              <a:rPr lang="en-US" sz="1600" b="1" kern="0" dirty="0" err="1" smtClean="0">
                <a:solidFill>
                  <a:sysClr val="windowText" lastClr="000000"/>
                </a:solidFill>
                <a:ea typeface="Cambria Math" pitchFamily="18" charset="0"/>
              </a:rPr>
              <a:t>Rs</a:t>
            </a:r>
            <a:r>
              <a:rPr lang="en-US" sz="1600" b="1" kern="0" dirty="0" smtClean="0">
                <a:solidFill>
                  <a:sysClr val="windowText" lastClr="000000"/>
                </a:solidFill>
                <a:ea typeface="Cambria Math" pitchFamily="18" charset="0"/>
              </a:rPr>
              <a:t>. 700 and cost of food per day is Rs.50.</a:t>
            </a:r>
            <a:endParaRPr lang="en-US" sz="1600" b="1" kern="0" dirty="0">
              <a:solidFill>
                <a:sysClr val="windowText" lastClr="000000"/>
              </a:solidFill>
              <a:ea typeface="Cambria Math" pitchFamily="18" charset="0"/>
            </a:endParaRPr>
          </a:p>
        </p:txBody>
      </p:sp>
      <p:sp>
        <p:nvSpPr>
          <p:cNvPr id="80" name="Rectangle 79"/>
          <p:cNvSpPr/>
          <p:nvPr/>
        </p:nvSpPr>
        <p:spPr>
          <a:xfrm>
            <a:off x="3776664" y="4266059"/>
            <a:ext cx="360996"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a:t>
            </a:r>
            <a:endParaRPr lang="en-US" sz="1600" b="1" dirty="0" smtClean="0">
              <a:solidFill>
                <a:prstClr val="black"/>
              </a:solidFill>
              <a:ea typeface="Cambria Math" pitchFamily="18" charset="0"/>
            </a:endParaRPr>
          </a:p>
        </p:txBody>
      </p:sp>
      <p:cxnSp>
        <p:nvCxnSpPr>
          <p:cNvPr id="81" name="Straight Connector 80"/>
          <p:cNvCxnSpPr/>
          <p:nvPr/>
        </p:nvCxnSpPr>
        <p:spPr>
          <a:xfrm flipH="1">
            <a:off x="971583" y="3511315"/>
            <a:ext cx="187771" cy="7700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1004991" y="3790391"/>
            <a:ext cx="178223" cy="7870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4583919" y="2867092"/>
            <a:ext cx="333745"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 </a:t>
            </a:r>
            <a:endParaRPr lang="en-US" sz="1600" b="1" dirty="0" smtClean="0">
              <a:solidFill>
                <a:prstClr val="black"/>
              </a:solidFill>
              <a:ea typeface="Cambria Math" pitchFamily="18" charset="0"/>
            </a:endParaRPr>
          </a:p>
        </p:txBody>
      </p:sp>
      <p:sp>
        <p:nvSpPr>
          <p:cNvPr id="64" name="Rectangle 63"/>
          <p:cNvSpPr/>
          <p:nvPr/>
        </p:nvSpPr>
        <p:spPr>
          <a:xfrm>
            <a:off x="5627901" y="2867092"/>
            <a:ext cx="601447"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1700</a:t>
            </a:r>
            <a:endParaRPr lang="en-US" sz="1600" b="1" dirty="0" smtClean="0">
              <a:solidFill>
                <a:prstClr val="black"/>
              </a:solidFill>
              <a:ea typeface="Cambria Math" pitchFamily="18" charset="0"/>
            </a:endParaRPr>
          </a:p>
        </p:txBody>
      </p:sp>
      <p:sp>
        <p:nvSpPr>
          <p:cNvPr id="65" name="Rectangle 64"/>
          <p:cNvSpPr/>
          <p:nvPr/>
        </p:nvSpPr>
        <p:spPr>
          <a:xfrm>
            <a:off x="4629540" y="3176587"/>
            <a:ext cx="284052"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x</a:t>
            </a:r>
            <a:endParaRPr lang="en-US" sz="1600" b="1" dirty="0" smtClean="0">
              <a:solidFill>
                <a:prstClr val="black"/>
              </a:solidFill>
              <a:ea typeface="Cambria Math" pitchFamily="18" charset="0"/>
            </a:endParaRPr>
          </a:p>
        </p:txBody>
      </p:sp>
      <p:sp>
        <p:nvSpPr>
          <p:cNvPr id="66" name="Rectangle 65"/>
          <p:cNvSpPr/>
          <p:nvPr/>
        </p:nvSpPr>
        <p:spPr>
          <a:xfrm>
            <a:off x="4965916" y="3176587"/>
            <a:ext cx="601447"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1000</a:t>
            </a:r>
            <a:endParaRPr lang="en-US" sz="1600" b="1" dirty="0" smtClean="0">
              <a:solidFill>
                <a:prstClr val="black"/>
              </a:solidFill>
              <a:ea typeface="Cambria Math" pitchFamily="18" charset="0"/>
            </a:endParaRPr>
          </a:p>
        </p:txBody>
      </p:sp>
      <p:sp>
        <p:nvSpPr>
          <p:cNvPr id="67" name="Rectangle 66"/>
          <p:cNvSpPr/>
          <p:nvPr/>
        </p:nvSpPr>
        <p:spPr>
          <a:xfrm>
            <a:off x="5468116" y="3176587"/>
            <a:ext cx="380232"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  </a:t>
            </a:r>
            <a:endParaRPr lang="en-US" sz="1600" b="1" dirty="0" smtClean="0">
              <a:solidFill>
                <a:prstClr val="black"/>
              </a:solidFill>
              <a:ea typeface="Cambria Math" pitchFamily="18" charset="0"/>
            </a:endParaRPr>
          </a:p>
        </p:txBody>
      </p:sp>
      <p:sp>
        <p:nvSpPr>
          <p:cNvPr id="84" name="Rectangle 83"/>
          <p:cNvSpPr/>
          <p:nvPr/>
        </p:nvSpPr>
        <p:spPr>
          <a:xfrm>
            <a:off x="4801051" y="3176587"/>
            <a:ext cx="333745"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 </a:t>
            </a:r>
            <a:endParaRPr lang="en-US" sz="1600" b="1" dirty="0" smtClean="0">
              <a:solidFill>
                <a:prstClr val="black"/>
              </a:solidFill>
              <a:ea typeface="Cambria Math" pitchFamily="18" charset="0"/>
            </a:endParaRPr>
          </a:p>
        </p:txBody>
      </p:sp>
      <p:sp>
        <p:nvSpPr>
          <p:cNvPr id="85" name="Rectangle 84"/>
          <p:cNvSpPr/>
          <p:nvPr/>
        </p:nvSpPr>
        <p:spPr>
          <a:xfrm>
            <a:off x="5627901" y="3176587"/>
            <a:ext cx="601447"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1700</a:t>
            </a:r>
            <a:endParaRPr lang="en-US" sz="1600" b="1" dirty="0" smtClean="0">
              <a:solidFill>
                <a:prstClr val="black"/>
              </a:solidFill>
              <a:ea typeface="Cambria Math" pitchFamily="18" charset="0"/>
            </a:endParaRPr>
          </a:p>
        </p:txBody>
      </p:sp>
      <p:sp>
        <p:nvSpPr>
          <p:cNvPr id="83" name="Curved Down Arrow 82"/>
          <p:cNvSpPr/>
          <p:nvPr/>
        </p:nvSpPr>
        <p:spPr>
          <a:xfrm>
            <a:off x="5245372" y="2947983"/>
            <a:ext cx="766056" cy="301898"/>
          </a:xfrm>
          <a:prstGeom prst="curvedDownArrow">
            <a:avLst>
              <a:gd name="adj1" fmla="val 25000"/>
              <a:gd name="adj2" fmla="val 65120"/>
              <a:gd name="adj3" fmla="val 25000"/>
            </a:avLst>
          </a:prstGeom>
          <a:solidFill>
            <a:srgbClr val="FF0000"/>
          </a:solidFill>
          <a:ln>
            <a:solidFill>
              <a:schemeClr val="tx1"/>
            </a:solidFill>
          </a:ln>
          <a:effectLst/>
        </p:spPr>
        <p:style>
          <a:lnRef idx="2">
            <a:schemeClr val="accent5"/>
          </a:lnRef>
          <a:fillRef idx="1">
            <a:schemeClr val="lt1"/>
          </a:fillRef>
          <a:effectRef idx="0">
            <a:schemeClr val="accent5"/>
          </a:effectRef>
          <a:fontRef idx="minor">
            <a:schemeClr val="dk1"/>
          </a:fontRef>
        </p:style>
        <p:txBody>
          <a:bodyPr anchor="ctr"/>
          <a:lstStyle/>
          <a:p>
            <a:pPr algn="ctr"/>
            <a:endParaRPr lang="en-US" b="1" dirty="0">
              <a:solidFill>
                <a:prstClr val="black"/>
              </a:solidFill>
            </a:endParaRPr>
          </a:p>
        </p:txBody>
      </p:sp>
      <p:sp>
        <p:nvSpPr>
          <p:cNvPr id="86" name="Rectangle 85"/>
          <p:cNvSpPr/>
          <p:nvPr/>
        </p:nvSpPr>
        <p:spPr>
          <a:xfrm>
            <a:off x="5468116" y="3467102"/>
            <a:ext cx="380232"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  </a:t>
            </a:r>
            <a:endParaRPr lang="en-US" sz="1600" b="1" dirty="0" smtClean="0">
              <a:solidFill>
                <a:prstClr val="black"/>
              </a:solidFill>
              <a:ea typeface="Cambria Math" pitchFamily="18" charset="0"/>
            </a:endParaRPr>
          </a:p>
        </p:txBody>
      </p:sp>
      <p:sp>
        <p:nvSpPr>
          <p:cNvPr id="87" name="Rectangle 86"/>
          <p:cNvSpPr/>
          <p:nvPr/>
        </p:nvSpPr>
        <p:spPr>
          <a:xfrm>
            <a:off x="5627901" y="3467102"/>
            <a:ext cx="601447"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1700</a:t>
            </a:r>
            <a:endParaRPr lang="en-US" sz="1600" b="1" dirty="0" smtClean="0">
              <a:solidFill>
                <a:prstClr val="black"/>
              </a:solidFill>
              <a:ea typeface="Cambria Math" pitchFamily="18" charset="0"/>
            </a:endParaRPr>
          </a:p>
        </p:txBody>
      </p:sp>
      <p:sp>
        <p:nvSpPr>
          <p:cNvPr id="88" name="Rectangle 87"/>
          <p:cNvSpPr/>
          <p:nvPr/>
        </p:nvSpPr>
        <p:spPr>
          <a:xfrm>
            <a:off x="6093143" y="3467102"/>
            <a:ext cx="333745"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 </a:t>
            </a:r>
            <a:endParaRPr lang="en-US" sz="1600" b="1" dirty="0" smtClean="0">
              <a:solidFill>
                <a:prstClr val="black"/>
              </a:solidFill>
              <a:ea typeface="Cambria Math" pitchFamily="18" charset="0"/>
            </a:endParaRPr>
          </a:p>
        </p:txBody>
      </p:sp>
      <p:sp>
        <p:nvSpPr>
          <p:cNvPr id="89" name="Rectangle 88"/>
          <p:cNvSpPr/>
          <p:nvPr/>
        </p:nvSpPr>
        <p:spPr>
          <a:xfrm>
            <a:off x="6264777" y="3467102"/>
            <a:ext cx="601447" cy="338554"/>
          </a:xfrm>
          <a:prstGeom prst="rect">
            <a:avLst/>
          </a:prstGeom>
        </p:spPr>
        <p:txBody>
          <a:bodyPr wrap="none">
            <a:spAutoFit/>
          </a:bodyPr>
          <a:lstStyle/>
          <a:p>
            <a:pPr algn="r"/>
            <a:r>
              <a:rPr lang="en-US" sz="1600" b="1" dirty="0" smtClean="0">
                <a:solidFill>
                  <a:prstClr val="black"/>
                </a:solidFill>
                <a:ea typeface="Cambria Math" pitchFamily="18" charset="0"/>
                <a:sym typeface="Symbol"/>
              </a:rPr>
              <a:t>1000</a:t>
            </a:r>
            <a:endParaRPr lang="en-US" sz="1600" b="1" dirty="0" smtClean="0">
              <a:solidFill>
                <a:prstClr val="black"/>
              </a:solidFill>
              <a:ea typeface="Cambria Math" pitchFamily="18" charset="0"/>
            </a:endParaRPr>
          </a:p>
        </p:txBody>
      </p:sp>
      <p:sp>
        <p:nvSpPr>
          <p:cNvPr id="71" name="Rectangle 70"/>
          <p:cNvSpPr/>
          <p:nvPr/>
        </p:nvSpPr>
        <p:spPr>
          <a:xfrm>
            <a:off x="1641105" y="4100096"/>
            <a:ext cx="795410" cy="338554"/>
          </a:xfrm>
          <a:prstGeom prst="rect">
            <a:avLst/>
          </a:prstGeom>
        </p:spPr>
        <p:txBody>
          <a:bodyPr wrap="none">
            <a:spAutoFit/>
          </a:bodyPr>
          <a:lstStyle/>
          <a:p>
            <a:pPr algn="r"/>
            <a:r>
              <a:rPr lang="en-US" sz="1600" b="1" dirty="0" smtClean="0">
                <a:solidFill>
                  <a:prstClr val="black"/>
                </a:solidFill>
                <a:ea typeface="Cambria Math" pitchFamily="18" charset="0"/>
              </a:rPr>
              <a:t>= – 200</a:t>
            </a:r>
          </a:p>
        </p:txBody>
      </p:sp>
      <p:sp>
        <p:nvSpPr>
          <p:cNvPr id="91" name="Text Box 8"/>
          <p:cNvSpPr txBox="1">
            <a:spLocks noChangeArrowheads="1"/>
          </p:cNvSpPr>
          <p:nvPr/>
        </p:nvSpPr>
        <p:spPr bwMode="auto">
          <a:xfrm>
            <a:off x="415472" y="1797000"/>
            <a:ext cx="497252" cy="338554"/>
          </a:xfrm>
          <a:prstGeom prst="rect">
            <a:avLst/>
          </a:prstGeom>
          <a:noFill/>
          <a:ln w="9525">
            <a:noFill/>
            <a:miter lim="800000"/>
            <a:headEnd/>
            <a:tailEnd/>
          </a:ln>
        </p:spPr>
        <p:txBody>
          <a:bodyPr wrap="none">
            <a:spAutoFit/>
          </a:bodyPr>
          <a:lstStyle/>
          <a:p>
            <a:r>
              <a:rPr lang="en-US" sz="1600" b="1" dirty="0">
                <a:solidFill>
                  <a:prstClr val="black"/>
                </a:solidFill>
                <a:ea typeface="Cambria Math" panose="02040503050406030204" pitchFamily="18" charset="0"/>
                <a:cs typeface="Arial" charset="0"/>
              </a:rPr>
              <a:t>Sol.</a:t>
            </a:r>
          </a:p>
        </p:txBody>
      </p:sp>
      <p:sp>
        <p:nvSpPr>
          <p:cNvPr id="92" name="Rectangle 91"/>
          <p:cNvSpPr>
            <a:spLocks noChangeArrowheads="1"/>
          </p:cNvSpPr>
          <p:nvPr/>
        </p:nvSpPr>
        <p:spPr bwMode="auto">
          <a:xfrm>
            <a:off x="897707" y="2013251"/>
            <a:ext cx="2726900" cy="338554"/>
          </a:xfrm>
          <a:prstGeom prst="rect">
            <a:avLst/>
          </a:prstGeom>
          <a:noFill/>
          <a:ln w="9525">
            <a:noFill/>
            <a:miter lim="800000"/>
            <a:headEnd/>
            <a:tailEnd/>
          </a:ln>
          <a:effectLst/>
        </p:spPr>
        <p:txBody>
          <a:bodyPr wrap="none" anchor="ctr">
            <a:spAutoFit/>
          </a:bodyPr>
          <a:lstStyle/>
          <a:p>
            <a:pPr>
              <a:tabLst>
                <a:tab pos="2705100" algn="l"/>
              </a:tabLst>
            </a:pPr>
            <a:r>
              <a:rPr lang="en-US" sz="1600" b="1" dirty="0" smtClean="0">
                <a:solidFill>
                  <a:srgbClr val="FF0000"/>
                </a:solidFill>
                <a:ea typeface="Cambria Math" panose="02040503050406030204" pitchFamily="18" charset="0"/>
                <a:cs typeface="Arial" charset="0"/>
              </a:rPr>
              <a:t>As per the 1</a:t>
            </a:r>
            <a:r>
              <a:rPr lang="en-US" sz="1600" b="1" baseline="30000" dirty="0" smtClean="0">
                <a:solidFill>
                  <a:srgbClr val="FF0000"/>
                </a:solidFill>
                <a:ea typeface="Cambria Math" panose="02040503050406030204" pitchFamily="18" charset="0"/>
                <a:cs typeface="Arial" charset="0"/>
              </a:rPr>
              <a:t>st</a:t>
            </a:r>
            <a:r>
              <a:rPr lang="en-US" sz="1600" b="1" dirty="0" smtClean="0">
                <a:solidFill>
                  <a:srgbClr val="FF0000"/>
                </a:solidFill>
                <a:ea typeface="Cambria Math" panose="02040503050406030204" pitchFamily="18" charset="0"/>
                <a:cs typeface="Arial" charset="0"/>
              </a:rPr>
              <a:t> given condition,</a:t>
            </a:r>
            <a:endParaRPr lang="en-US" sz="1600" b="1" dirty="0">
              <a:solidFill>
                <a:srgbClr val="FF0000"/>
              </a:solidFill>
              <a:ea typeface="Cambria Math" panose="02040503050406030204" pitchFamily="18" charset="0"/>
              <a:cs typeface="Arial" charset="0"/>
            </a:endParaRPr>
          </a:p>
        </p:txBody>
      </p:sp>
      <p:sp>
        <p:nvSpPr>
          <p:cNvPr id="93" name="Rectangle 92"/>
          <p:cNvSpPr/>
          <p:nvPr/>
        </p:nvSpPr>
        <p:spPr>
          <a:xfrm>
            <a:off x="1027839" y="2332442"/>
            <a:ext cx="282450" cy="338554"/>
          </a:xfrm>
          <a:prstGeom prst="rect">
            <a:avLst/>
          </a:prstGeom>
        </p:spPr>
        <p:txBody>
          <a:bodyPr wrap="none">
            <a:spAutoFit/>
          </a:bodyPr>
          <a:lstStyle/>
          <a:p>
            <a:r>
              <a:rPr lang="en-US" sz="1600" b="1" dirty="0" smtClean="0">
                <a:solidFill>
                  <a:prstClr val="black"/>
                </a:solidFill>
                <a:ea typeface="Cambria Math" panose="02040503050406030204" pitchFamily="18" charset="0"/>
              </a:rPr>
              <a:t>x</a:t>
            </a:r>
            <a:endParaRPr lang="en-US" sz="1600" b="1" dirty="0">
              <a:solidFill>
                <a:prstClr val="black"/>
              </a:solidFill>
              <a:ea typeface="Cambria Math" panose="02040503050406030204" pitchFamily="18" charset="0"/>
            </a:endParaRPr>
          </a:p>
        </p:txBody>
      </p:sp>
      <p:sp>
        <p:nvSpPr>
          <p:cNvPr id="94" name="Rectangle 93"/>
          <p:cNvSpPr/>
          <p:nvPr/>
        </p:nvSpPr>
        <p:spPr>
          <a:xfrm>
            <a:off x="1337357" y="2332442"/>
            <a:ext cx="287258" cy="338554"/>
          </a:xfrm>
          <a:prstGeom prst="rect">
            <a:avLst/>
          </a:prstGeom>
        </p:spPr>
        <p:txBody>
          <a:bodyPr wrap="none">
            <a:spAutoFit/>
          </a:bodyPr>
          <a:lstStyle/>
          <a:p>
            <a:r>
              <a:rPr lang="en-US" sz="1600" b="1" dirty="0">
                <a:solidFill>
                  <a:prstClr val="black"/>
                </a:solidFill>
                <a:ea typeface="Cambria Math" panose="02040503050406030204" pitchFamily="18" charset="0"/>
              </a:rPr>
              <a:t>+</a:t>
            </a:r>
          </a:p>
        </p:txBody>
      </p:sp>
      <p:sp>
        <p:nvSpPr>
          <p:cNvPr id="95" name="Rectangle 94"/>
          <p:cNvSpPr/>
          <p:nvPr/>
        </p:nvSpPr>
        <p:spPr>
          <a:xfrm>
            <a:off x="1571172" y="2332442"/>
            <a:ext cx="393056" cy="338554"/>
          </a:xfrm>
          <a:prstGeom prst="rect">
            <a:avLst/>
          </a:prstGeom>
        </p:spPr>
        <p:txBody>
          <a:bodyPr wrap="none">
            <a:spAutoFit/>
          </a:bodyPr>
          <a:lstStyle/>
          <a:p>
            <a:r>
              <a:rPr lang="en-US" sz="1600" b="1" dirty="0" smtClean="0">
                <a:solidFill>
                  <a:prstClr val="black"/>
                </a:solidFill>
                <a:ea typeface="Cambria Math" panose="02040503050406030204" pitchFamily="18" charset="0"/>
              </a:rPr>
              <a:t>20</a:t>
            </a:r>
            <a:endParaRPr lang="en-US" sz="1600" b="1" dirty="0">
              <a:solidFill>
                <a:prstClr val="black"/>
              </a:solidFill>
              <a:ea typeface="Cambria Math" panose="02040503050406030204" pitchFamily="18" charset="0"/>
            </a:endParaRPr>
          </a:p>
        </p:txBody>
      </p:sp>
      <p:sp>
        <p:nvSpPr>
          <p:cNvPr id="96" name="Rectangle 95"/>
          <p:cNvSpPr/>
          <p:nvPr/>
        </p:nvSpPr>
        <p:spPr>
          <a:xfrm>
            <a:off x="1875972" y="2332442"/>
            <a:ext cx="285656" cy="338554"/>
          </a:xfrm>
          <a:prstGeom prst="rect">
            <a:avLst/>
          </a:prstGeom>
        </p:spPr>
        <p:txBody>
          <a:bodyPr wrap="none">
            <a:spAutoFit/>
          </a:bodyPr>
          <a:lstStyle/>
          <a:p>
            <a:r>
              <a:rPr lang="en-US" sz="1600" b="1" dirty="0" smtClean="0">
                <a:solidFill>
                  <a:prstClr val="black"/>
                </a:solidFill>
                <a:ea typeface="Cambria Math" panose="02040503050406030204" pitchFamily="18" charset="0"/>
              </a:rPr>
              <a:t>y</a:t>
            </a:r>
            <a:endParaRPr lang="en-US" sz="1600" b="1" dirty="0">
              <a:solidFill>
                <a:prstClr val="black"/>
              </a:solidFill>
              <a:ea typeface="Cambria Math" panose="02040503050406030204" pitchFamily="18" charset="0"/>
            </a:endParaRPr>
          </a:p>
        </p:txBody>
      </p:sp>
      <p:sp>
        <p:nvSpPr>
          <p:cNvPr id="97" name="TextBox 96"/>
          <p:cNvSpPr txBox="1"/>
          <p:nvPr/>
        </p:nvSpPr>
        <p:spPr>
          <a:xfrm>
            <a:off x="2062162" y="2332442"/>
            <a:ext cx="750526" cy="338554"/>
          </a:xfrm>
          <a:prstGeom prst="rect">
            <a:avLst/>
          </a:prstGeom>
          <a:noFill/>
        </p:spPr>
        <p:txBody>
          <a:bodyPr wrap="none" rtlCol="0">
            <a:spAutoFit/>
          </a:bodyPr>
          <a:lstStyle/>
          <a:p>
            <a:r>
              <a:rPr lang="en-US" sz="1600" b="1" dirty="0" smtClean="0">
                <a:solidFill>
                  <a:prstClr val="black"/>
                </a:solidFill>
                <a:ea typeface="Cambria Math" panose="02040503050406030204" pitchFamily="18" charset="0"/>
              </a:rPr>
              <a:t>= 1700</a:t>
            </a:r>
            <a:endParaRPr lang="en-US" sz="1600" b="1" dirty="0">
              <a:solidFill>
                <a:prstClr val="black"/>
              </a:solidFill>
              <a:ea typeface="Cambria Math" panose="02040503050406030204" pitchFamily="18" charset="0"/>
            </a:endParaRPr>
          </a:p>
        </p:txBody>
      </p:sp>
      <p:sp>
        <p:nvSpPr>
          <p:cNvPr id="98" name="Rectangle 97"/>
          <p:cNvSpPr>
            <a:spLocks noChangeArrowheads="1"/>
          </p:cNvSpPr>
          <p:nvPr/>
        </p:nvSpPr>
        <p:spPr bwMode="auto">
          <a:xfrm>
            <a:off x="885372" y="2606507"/>
            <a:ext cx="2773388" cy="338554"/>
          </a:xfrm>
          <a:prstGeom prst="rect">
            <a:avLst/>
          </a:prstGeom>
          <a:noFill/>
          <a:ln w="9525">
            <a:noFill/>
            <a:miter lim="800000"/>
            <a:headEnd/>
            <a:tailEnd/>
          </a:ln>
          <a:effectLst/>
        </p:spPr>
        <p:txBody>
          <a:bodyPr wrap="none" anchor="ctr">
            <a:spAutoFit/>
          </a:bodyPr>
          <a:lstStyle/>
          <a:p>
            <a:pPr>
              <a:tabLst>
                <a:tab pos="2705100" algn="l"/>
              </a:tabLst>
            </a:pPr>
            <a:r>
              <a:rPr lang="en-US" sz="1600" b="1" dirty="0" smtClean="0">
                <a:solidFill>
                  <a:srgbClr val="FF0000"/>
                </a:solidFill>
                <a:ea typeface="Cambria Math" panose="02040503050406030204" pitchFamily="18" charset="0"/>
                <a:cs typeface="Arial" charset="0"/>
              </a:rPr>
              <a:t>As per the 2</a:t>
            </a:r>
            <a:r>
              <a:rPr lang="en-US" sz="1600" b="1" baseline="30000" dirty="0" smtClean="0">
                <a:solidFill>
                  <a:srgbClr val="FF0000"/>
                </a:solidFill>
                <a:ea typeface="Cambria Math" panose="02040503050406030204" pitchFamily="18" charset="0"/>
                <a:cs typeface="Arial" charset="0"/>
              </a:rPr>
              <a:t>nd</a:t>
            </a:r>
            <a:r>
              <a:rPr lang="en-US" sz="1600" b="1" dirty="0" smtClean="0">
                <a:solidFill>
                  <a:srgbClr val="FF0000"/>
                </a:solidFill>
                <a:ea typeface="Cambria Math" panose="02040503050406030204" pitchFamily="18" charset="0"/>
                <a:cs typeface="Arial" charset="0"/>
              </a:rPr>
              <a:t> given condition,</a:t>
            </a:r>
            <a:endParaRPr lang="en-US" sz="1600" b="1" dirty="0">
              <a:solidFill>
                <a:srgbClr val="FF0000"/>
              </a:solidFill>
              <a:ea typeface="Cambria Math" panose="02040503050406030204" pitchFamily="18" charset="0"/>
              <a:cs typeface="Arial" charset="0"/>
            </a:endParaRPr>
          </a:p>
        </p:txBody>
      </p:sp>
      <p:sp>
        <p:nvSpPr>
          <p:cNvPr id="99" name="Rectangle 98"/>
          <p:cNvSpPr/>
          <p:nvPr/>
        </p:nvSpPr>
        <p:spPr>
          <a:xfrm>
            <a:off x="1037772" y="2881638"/>
            <a:ext cx="282450" cy="338554"/>
          </a:xfrm>
          <a:prstGeom prst="rect">
            <a:avLst/>
          </a:prstGeom>
        </p:spPr>
        <p:txBody>
          <a:bodyPr wrap="none">
            <a:spAutoFit/>
          </a:bodyPr>
          <a:lstStyle/>
          <a:p>
            <a:r>
              <a:rPr lang="en-US" sz="1600" b="1" dirty="0" smtClean="0">
                <a:solidFill>
                  <a:prstClr val="black"/>
                </a:solidFill>
                <a:ea typeface="Cambria Math" panose="02040503050406030204" pitchFamily="18" charset="0"/>
              </a:rPr>
              <a:t>x</a:t>
            </a:r>
            <a:endParaRPr lang="en-US" sz="1600" b="1" dirty="0">
              <a:solidFill>
                <a:prstClr val="black"/>
              </a:solidFill>
              <a:ea typeface="Cambria Math" panose="02040503050406030204" pitchFamily="18" charset="0"/>
            </a:endParaRPr>
          </a:p>
        </p:txBody>
      </p:sp>
      <p:sp>
        <p:nvSpPr>
          <p:cNvPr id="100" name="Rectangle 99"/>
          <p:cNvSpPr/>
          <p:nvPr/>
        </p:nvSpPr>
        <p:spPr>
          <a:xfrm>
            <a:off x="1347290" y="2881638"/>
            <a:ext cx="287258" cy="338554"/>
          </a:xfrm>
          <a:prstGeom prst="rect">
            <a:avLst/>
          </a:prstGeom>
        </p:spPr>
        <p:txBody>
          <a:bodyPr wrap="none">
            <a:spAutoFit/>
          </a:bodyPr>
          <a:lstStyle/>
          <a:p>
            <a:r>
              <a:rPr lang="en-US" sz="1600" b="1" dirty="0">
                <a:solidFill>
                  <a:prstClr val="black"/>
                </a:solidFill>
                <a:ea typeface="Cambria Math" panose="02040503050406030204" pitchFamily="18" charset="0"/>
              </a:rPr>
              <a:t>+</a:t>
            </a:r>
          </a:p>
        </p:txBody>
      </p:sp>
      <p:sp>
        <p:nvSpPr>
          <p:cNvPr id="101" name="Rectangle 100"/>
          <p:cNvSpPr/>
          <p:nvPr/>
        </p:nvSpPr>
        <p:spPr>
          <a:xfrm>
            <a:off x="1585027" y="2881638"/>
            <a:ext cx="393056" cy="338554"/>
          </a:xfrm>
          <a:prstGeom prst="rect">
            <a:avLst/>
          </a:prstGeom>
        </p:spPr>
        <p:txBody>
          <a:bodyPr wrap="none">
            <a:spAutoFit/>
          </a:bodyPr>
          <a:lstStyle/>
          <a:p>
            <a:r>
              <a:rPr lang="en-US" sz="1600" b="1" dirty="0" smtClean="0">
                <a:solidFill>
                  <a:prstClr val="black"/>
                </a:solidFill>
                <a:ea typeface="Cambria Math" panose="02040503050406030204" pitchFamily="18" charset="0"/>
              </a:rPr>
              <a:t>24</a:t>
            </a:r>
            <a:endParaRPr lang="en-US" sz="1600" b="1" dirty="0">
              <a:solidFill>
                <a:prstClr val="black"/>
              </a:solidFill>
              <a:ea typeface="Cambria Math" panose="02040503050406030204" pitchFamily="18" charset="0"/>
            </a:endParaRPr>
          </a:p>
        </p:txBody>
      </p:sp>
      <p:sp>
        <p:nvSpPr>
          <p:cNvPr id="102" name="TextBox 101"/>
          <p:cNvSpPr txBox="1"/>
          <p:nvPr/>
        </p:nvSpPr>
        <p:spPr>
          <a:xfrm>
            <a:off x="2062162" y="2881638"/>
            <a:ext cx="750526" cy="338554"/>
          </a:xfrm>
          <a:prstGeom prst="rect">
            <a:avLst/>
          </a:prstGeom>
          <a:noFill/>
        </p:spPr>
        <p:txBody>
          <a:bodyPr wrap="none" rtlCol="0">
            <a:spAutoFit/>
          </a:bodyPr>
          <a:lstStyle/>
          <a:p>
            <a:r>
              <a:rPr lang="en-US" sz="1600" b="1" dirty="0" smtClean="0">
                <a:solidFill>
                  <a:prstClr val="black"/>
                </a:solidFill>
                <a:ea typeface="Cambria Math" panose="02040503050406030204" pitchFamily="18" charset="0"/>
              </a:rPr>
              <a:t>= 1900</a:t>
            </a:r>
            <a:endParaRPr lang="en-US" sz="1600" b="1" dirty="0">
              <a:solidFill>
                <a:prstClr val="black"/>
              </a:solidFill>
              <a:ea typeface="Cambria Math" panose="02040503050406030204" pitchFamily="18" charset="0"/>
            </a:endParaRPr>
          </a:p>
        </p:txBody>
      </p:sp>
      <p:sp>
        <p:nvSpPr>
          <p:cNvPr id="103" name="Rectangle 102"/>
          <p:cNvSpPr/>
          <p:nvPr/>
        </p:nvSpPr>
        <p:spPr>
          <a:xfrm>
            <a:off x="1889827" y="2881638"/>
            <a:ext cx="285656" cy="338554"/>
          </a:xfrm>
          <a:prstGeom prst="rect">
            <a:avLst/>
          </a:prstGeom>
        </p:spPr>
        <p:txBody>
          <a:bodyPr wrap="none">
            <a:spAutoFit/>
          </a:bodyPr>
          <a:lstStyle/>
          <a:p>
            <a:r>
              <a:rPr lang="en-US" sz="1600" b="1" dirty="0" smtClean="0">
                <a:solidFill>
                  <a:prstClr val="black"/>
                </a:solidFill>
                <a:ea typeface="Cambria Math" panose="02040503050406030204" pitchFamily="18" charset="0"/>
              </a:rPr>
              <a:t>y</a:t>
            </a:r>
            <a:endParaRPr lang="en-US" sz="1600" b="1" dirty="0">
              <a:solidFill>
                <a:prstClr val="black"/>
              </a:solidFill>
              <a:ea typeface="Cambria Math" panose="02040503050406030204" pitchFamily="18" charset="0"/>
            </a:endParaRPr>
          </a:p>
        </p:txBody>
      </p:sp>
      <p:sp>
        <p:nvSpPr>
          <p:cNvPr id="104" name="Rectangle 103"/>
          <p:cNvSpPr/>
          <p:nvPr/>
        </p:nvSpPr>
        <p:spPr>
          <a:xfrm>
            <a:off x="885371" y="1798318"/>
            <a:ext cx="7464767" cy="338554"/>
          </a:xfrm>
          <a:prstGeom prst="rect">
            <a:avLst/>
          </a:prstGeom>
        </p:spPr>
        <p:txBody>
          <a:bodyPr wrap="square">
            <a:spAutoFit/>
          </a:bodyPr>
          <a:lstStyle/>
          <a:p>
            <a:r>
              <a:rPr lang="en-US" sz="1600" b="1" dirty="0" smtClean="0">
                <a:solidFill>
                  <a:prstClr val="black"/>
                </a:solidFill>
                <a:ea typeface="Cambria Math" panose="02040503050406030204" pitchFamily="18" charset="0"/>
              </a:rPr>
              <a:t>Let the fixed charge be Rs. x and the cost of food per day be Rs. y</a:t>
            </a:r>
            <a:endParaRPr lang="en-US" sz="1600" b="1" dirty="0">
              <a:solidFill>
                <a:prstClr val="black"/>
              </a:solidFill>
              <a:ea typeface="Cambria Math" panose="02040503050406030204" pitchFamily="18" charset="0"/>
            </a:endParaRPr>
          </a:p>
        </p:txBody>
      </p:sp>
      <p:sp>
        <p:nvSpPr>
          <p:cNvPr id="105" name="Rectangle 104"/>
          <p:cNvSpPr/>
          <p:nvPr/>
        </p:nvSpPr>
        <p:spPr>
          <a:xfrm>
            <a:off x="2794000" y="2881638"/>
            <a:ext cx="848309" cy="338554"/>
          </a:xfrm>
          <a:prstGeom prst="rect">
            <a:avLst/>
          </a:prstGeom>
        </p:spPr>
        <p:txBody>
          <a:bodyPr wrap="none">
            <a:spAutoFit/>
          </a:bodyPr>
          <a:lstStyle/>
          <a:p>
            <a:r>
              <a:rPr lang="en-US" sz="1600" b="1" dirty="0" smtClean="0">
                <a:solidFill>
                  <a:srgbClr val="800000"/>
                </a:solidFill>
                <a:ea typeface="Cambria Math" panose="02040503050406030204" pitchFamily="18" charset="0"/>
              </a:rPr>
              <a:t>........(ii)</a:t>
            </a:r>
          </a:p>
        </p:txBody>
      </p:sp>
      <p:sp>
        <p:nvSpPr>
          <p:cNvPr id="106" name="Rectangle 105"/>
          <p:cNvSpPr/>
          <p:nvPr/>
        </p:nvSpPr>
        <p:spPr>
          <a:xfrm>
            <a:off x="2794000" y="2332442"/>
            <a:ext cx="744114" cy="338554"/>
          </a:xfrm>
          <a:prstGeom prst="rect">
            <a:avLst/>
          </a:prstGeom>
        </p:spPr>
        <p:txBody>
          <a:bodyPr wrap="none">
            <a:spAutoFit/>
          </a:bodyPr>
          <a:lstStyle/>
          <a:p>
            <a:r>
              <a:rPr lang="en-US" sz="1600" b="1" dirty="0" smtClean="0">
                <a:solidFill>
                  <a:srgbClr val="800000"/>
                </a:solidFill>
                <a:ea typeface="Cambria Math" panose="02040503050406030204" pitchFamily="18" charset="0"/>
              </a:rPr>
              <a:t>.......(</a:t>
            </a:r>
            <a:r>
              <a:rPr lang="en-US" sz="1600" b="1" dirty="0" err="1" smtClean="0">
                <a:solidFill>
                  <a:srgbClr val="800000"/>
                </a:solidFill>
                <a:ea typeface="Cambria Math" panose="02040503050406030204" pitchFamily="18" charset="0"/>
              </a:rPr>
              <a:t>i</a:t>
            </a:r>
            <a:r>
              <a:rPr lang="en-US" sz="1600" b="1" dirty="0" smtClean="0">
                <a:solidFill>
                  <a:srgbClr val="800000"/>
                </a:solidFill>
                <a:ea typeface="Cambria Math" panose="02040503050406030204" pitchFamily="18" charset="0"/>
              </a:rPr>
              <a:t>)</a:t>
            </a:r>
          </a:p>
        </p:txBody>
      </p:sp>
    </p:spTree>
    <p:extLst>
      <p:ext uri="{BB962C8B-B14F-4D97-AF65-F5344CB8AC3E}">
        <p14:creationId xmlns:p14="http://schemas.microsoft.com/office/powerpoint/2010/main" val="240188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wipe(left)">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wipe(left)">
                                      <p:cBhvr>
                                        <p:cTn id="22" dur="500"/>
                                        <p:tgtEl>
                                          <p:spTgt spid="5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wipe(left)">
                                      <p:cBhvr>
                                        <p:cTn id="27" dur="500"/>
                                        <p:tgtEl>
                                          <p:spTgt spid="5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wipe(left)">
                                      <p:cBhvr>
                                        <p:cTn id="32" dur="500"/>
                                        <p:tgtEl>
                                          <p:spTgt spid="5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81"/>
                                        </p:tgtEl>
                                        <p:attrNameLst>
                                          <p:attrName>style.visibility</p:attrName>
                                        </p:attrNameLst>
                                      </p:cBhvr>
                                      <p:to>
                                        <p:strVal val="visible"/>
                                      </p:to>
                                    </p:set>
                                    <p:animEffect transition="in" filter="wipe(up)">
                                      <p:cBhvr>
                                        <p:cTn id="37" dur="500"/>
                                        <p:tgtEl>
                                          <p:spTgt spid="81"/>
                                        </p:tgtEl>
                                      </p:cBhvr>
                                    </p:animEffect>
                                  </p:child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82"/>
                                        </p:tgtEl>
                                        <p:attrNameLst>
                                          <p:attrName>style.visibility</p:attrName>
                                        </p:attrNameLst>
                                      </p:cBhvr>
                                      <p:to>
                                        <p:strVal val="visible"/>
                                      </p:to>
                                    </p:set>
                                    <p:animEffect transition="in" filter="wipe(up)">
                                      <p:cBhvr>
                                        <p:cTn id="41" dur="500"/>
                                        <p:tgtEl>
                                          <p:spTgt spid="8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wipe(left)">
                                      <p:cBhvr>
                                        <p:cTn id="46" dur="500"/>
                                        <p:tgtEl>
                                          <p:spTgt spid="5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wipe(left)">
                                      <p:cBhvr>
                                        <p:cTn id="51" dur="500"/>
                                        <p:tgtEl>
                                          <p:spTgt spid="7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8"/>
                                        </p:tgtEl>
                                        <p:attrNameLst>
                                          <p:attrName>style.visibility</p:attrName>
                                        </p:attrNameLst>
                                      </p:cBhvr>
                                      <p:to>
                                        <p:strVal val="visible"/>
                                      </p:to>
                                    </p:set>
                                    <p:animEffect transition="in" filter="wipe(left)">
                                      <p:cBhvr>
                                        <p:cTn id="56" dur="500"/>
                                        <p:tgtEl>
                                          <p:spTgt spid="5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wipe(up)">
                                      <p:cBhvr>
                                        <p:cTn id="61" dur="500"/>
                                        <p:tgtEl>
                                          <p:spTgt spid="6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61"/>
                                        </p:tgtEl>
                                        <p:attrNameLst>
                                          <p:attrName>style.visibility</p:attrName>
                                        </p:attrNameLst>
                                      </p:cBhvr>
                                      <p:to>
                                        <p:strVal val="visible"/>
                                      </p:to>
                                    </p:set>
                                    <p:animEffect transition="in" filter="wipe(left)">
                                      <p:cBhvr>
                                        <p:cTn id="66" dur="500"/>
                                        <p:tgtEl>
                                          <p:spTgt spid="61"/>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62"/>
                                        </p:tgtEl>
                                        <p:attrNameLst>
                                          <p:attrName>style.visibility</p:attrName>
                                        </p:attrNameLst>
                                      </p:cBhvr>
                                      <p:to>
                                        <p:strVal val="visible"/>
                                      </p:to>
                                    </p:set>
                                    <p:animEffect transition="in" filter="wipe(left)">
                                      <p:cBhvr>
                                        <p:cTn id="71" dur="500"/>
                                        <p:tgtEl>
                                          <p:spTgt spid="6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63"/>
                                        </p:tgtEl>
                                        <p:attrNameLst>
                                          <p:attrName>style.visibility</p:attrName>
                                        </p:attrNameLst>
                                      </p:cBhvr>
                                      <p:to>
                                        <p:strVal val="visible"/>
                                      </p:to>
                                    </p:set>
                                    <p:animEffect transition="in" filter="wipe(left)">
                                      <p:cBhvr>
                                        <p:cTn id="76" dur="500"/>
                                        <p:tgtEl>
                                          <p:spTgt spid="6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wipe(left)">
                                      <p:cBhvr>
                                        <p:cTn id="81" dur="500"/>
                                        <p:tgtEl>
                                          <p:spTgt spid="51"/>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68"/>
                                        </p:tgtEl>
                                        <p:attrNameLst>
                                          <p:attrName>style.visibility</p:attrName>
                                        </p:attrNameLst>
                                      </p:cBhvr>
                                      <p:to>
                                        <p:strVal val="visible"/>
                                      </p:to>
                                    </p:set>
                                    <p:animEffect transition="in" filter="wipe(left)">
                                      <p:cBhvr>
                                        <p:cTn id="86" dur="500"/>
                                        <p:tgtEl>
                                          <p:spTgt spid="68"/>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69"/>
                                        </p:tgtEl>
                                        <p:attrNameLst>
                                          <p:attrName>style.visibility</p:attrName>
                                        </p:attrNameLst>
                                      </p:cBhvr>
                                      <p:to>
                                        <p:strVal val="visible"/>
                                      </p:to>
                                    </p:set>
                                    <p:animEffect transition="in" filter="wipe(left)">
                                      <p:cBhvr>
                                        <p:cTn id="91" dur="500"/>
                                        <p:tgtEl>
                                          <p:spTgt spid="69"/>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wipe(left)">
                                      <p:cBhvr>
                                        <p:cTn id="96" dur="500"/>
                                        <p:tgtEl>
                                          <p:spTgt spid="64"/>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70"/>
                                        </p:tgtEl>
                                        <p:attrNameLst>
                                          <p:attrName>style.visibility</p:attrName>
                                        </p:attrNameLst>
                                      </p:cBhvr>
                                      <p:to>
                                        <p:strVal val="visible"/>
                                      </p:to>
                                    </p:set>
                                    <p:animEffect transition="in" filter="wipe(left)">
                                      <p:cBhvr>
                                        <p:cTn id="101" dur="500"/>
                                        <p:tgtEl>
                                          <p:spTgt spid="70"/>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65"/>
                                        </p:tgtEl>
                                        <p:attrNameLst>
                                          <p:attrName>style.visibility</p:attrName>
                                        </p:attrNameLst>
                                      </p:cBhvr>
                                      <p:to>
                                        <p:strVal val="visible"/>
                                      </p:to>
                                    </p:set>
                                    <p:animEffect transition="in" filter="wipe(left)">
                                      <p:cBhvr>
                                        <p:cTn id="106" dur="500"/>
                                        <p:tgtEl>
                                          <p:spTgt spid="65"/>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84"/>
                                        </p:tgtEl>
                                        <p:attrNameLst>
                                          <p:attrName>style.visibility</p:attrName>
                                        </p:attrNameLst>
                                      </p:cBhvr>
                                      <p:to>
                                        <p:strVal val="visible"/>
                                      </p:to>
                                    </p:set>
                                    <p:animEffect transition="in" filter="wipe(left)">
                                      <p:cBhvr>
                                        <p:cTn id="111" dur="500"/>
                                        <p:tgtEl>
                                          <p:spTgt spid="84"/>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66"/>
                                        </p:tgtEl>
                                        <p:attrNameLst>
                                          <p:attrName>style.visibility</p:attrName>
                                        </p:attrNameLst>
                                      </p:cBhvr>
                                      <p:to>
                                        <p:strVal val="visible"/>
                                      </p:to>
                                    </p:set>
                                    <p:animEffect transition="in" filter="wipe(left)">
                                      <p:cBhvr>
                                        <p:cTn id="116" dur="500"/>
                                        <p:tgtEl>
                                          <p:spTgt spid="66"/>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67"/>
                                        </p:tgtEl>
                                        <p:attrNameLst>
                                          <p:attrName>style.visibility</p:attrName>
                                        </p:attrNameLst>
                                      </p:cBhvr>
                                      <p:to>
                                        <p:strVal val="visible"/>
                                      </p:to>
                                    </p:set>
                                    <p:animEffect transition="in" filter="wipe(left)">
                                      <p:cBhvr>
                                        <p:cTn id="121" dur="500"/>
                                        <p:tgtEl>
                                          <p:spTgt spid="67"/>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85"/>
                                        </p:tgtEl>
                                        <p:attrNameLst>
                                          <p:attrName>style.visibility</p:attrName>
                                        </p:attrNameLst>
                                      </p:cBhvr>
                                      <p:to>
                                        <p:strVal val="visible"/>
                                      </p:to>
                                    </p:set>
                                    <p:animEffect transition="in" filter="wipe(left)">
                                      <p:cBhvr>
                                        <p:cTn id="126" dur="500"/>
                                        <p:tgtEl>
                                          <p:spTgt spid="85"/>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73"/>
                                        </p:tgtEl>
                                        <p:attrNameLst>
                                          <p:attrName>style.visibility</p:attrName>
                                        </p:attrNameLst>
                                      </p:cBhvr>
                                      <p:to>
                                        <p:strVal val="visible"/>
                                      </p:to>
                                    </p:set>
                                    <p:animEffect transition="in" filter="wipe(left)">
                                      <p:cBhvr>
                                        <p:cTn id="131" dur="500"/>
                                        <p:tgtEl>
                                          <p:spTgt spid="73"/>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74"/>
                                        </p:tgtEl>
                                        <p:attrNameLst>
                                          <p:attrName>style.visibility</p:attrName>
                                        </p:attrNameLst>
                                      </p:cBhvr>
                                      <p:to>
                                        <p:strVal val="visible"/>
                                      </p:to>
                                    </p:set>
                                    <p:animEffect transition="in" filter="wipe(left)">
                                      <p:cBhvr>
                                        <p:cTn id="136" dur="500"/>
                                        <p:tgtEl>
                                          <p:spTgt spid="74"/>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86"/>
                                        </p:tgtEl>
                                        <p:attrNameLst>
                                          <p:attrName>style.visibility</p:attrName>
                                        </p:attrNameLst>
                                      </p:cBhvr>
                                      <p:to>
                                        <p:strVal val="visible"/>
                                      </p:to>
                                    </p:set>
                                    <p:animEffect transition="in" filter="wipe(left)">
                                      <p:cBhvr>
                                        <p:cTn id="141" dur="500"/>
                                        <p:tgtEl>
                                          <p:spTgt spid="86"/>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83"/>
                                        </p:tgtEl>
                                        <p:attrNameLst>
                                          <p:attrName>style.visibility</p:attrName>
                                        </p:attrNameLst>
                                      </p:cBhvr>
                                      <p:to>
                                        <p:strVal val="visible"/>
                                      </p:to>
                                    </p:set>
                                    <p:animEffect transition="in" filter="wipe(left)">
                                      <p:cBhvr>
                                        <p:cTn id="146" dur="500"/>
                                        <p:tgtEl>
                                          <p:spTgt spid="83"/>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87"/>
                                        </p:tgtEl>
                                        <p:attrNameLst>
                                          <p:attrName>style.visibility</p:attrName>
                                        </p:attrNameLst>
                                      </p:cBhvr>
                                      <p:to>
                                        <p:strVal val="visible"/>
                                      </p:to>
                                    </p:set>
                                    <p:animEffect transition="in" filter="wipe(left)">
                                      <p:cBhvr>
                                        <p:cTn id="151" dur="500"/>
                                        <p:tgtEl>
                                          <p:spTgt spid="87"/>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grpId="0" nodeType="clickEffect">
                                  <p:stCondLst>
                                    <p:cond delay="0"/>
                                  </p:stCondLst>
                                  <p:childTnLst>
                                    <p:set>
                                      <p:cBhvr>
                                        <p:cTn id="155" dur="1" fill="hold">
                                          <p:stCondLst>
                                            <p:cond delay="0"/>
                                          </p:stCondLst>
                                        </p:cTn>
                                        <p:tgtEl>
                                          <p:spTgt spid="88"/>
                                        </p:tgtEl>
                                        <p:attrNameLst>
                                          <p:attrName>style.visibility</p:attrName>
                                        </p:attrNameLst>
                                      </p:cBhvr>
                                      <p:to>
                                        <p:strVal val="visible"/>
                                      </p:to>
                                    </p:set>
                                    <p:animEffect transition="in" filter="wipe(left)">
                                      <p:cBhvr>
                                        <p:cTn id="156" dur="500"/>
                                        <p:tgtEl>
                                          <p:spTgt spid="88"/>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8" fill="hold" grpId="0" nodeType="clickEffect">
                                  <p:stCondLst>
                                    <p:cond delay="0"/>
                                  </p:stCondLst>
                                  <p:childTnLst>
                                    <p:set>
                                      <p:cBhvr>
                                        <p:cTn id="160" dur="1" fill="hold">
                                          <p:stCondLst>
                                            <p:cond delay="0"/>
                                          </p:stCondLst>
                                        </p:cTn>
                                        <p:tgtEl>
                                          <p:spTgt spid="89"/>
                                        </p:tgtEl>
                                        <p:attrNameLst>
                                          <p:attrName>style.visibility</p:attrName>
                                        </p:attrNameLst>
                                      </p:cBhvr>
                                      <p:to>
                                        <p:strVal val="visible"/>
                                      </p:to>
                                    </p:set>
                                    <p:animEffect transition="in" filter="wipe(left)">
                                      <p:cBhvr>
                                        <p:cTn id="161" dur="500"/>
                                        <p:tgtEl>
                                          <p:spTgt spid="89"/>
                                        </p:tgtEl>
                                      </p:cBhvr>
                                    </p:animEffect>
                                  </p:childTnLst>
                                </p:cTn>
                              </p:par>
                            </p:childTnLst>
                          </p:cTn>
                        </p:par>
                        <p:par>
                          <p:cTn id="162" fill="hold">
                            <p:stCondLst>
                              <p:cond delay="500"/>
                            </p:stCondLst>
                            <p:childTnLst>
                              <p:par>
                                <p:cTn id="163" presetID="10" presetClass="exit" presetSubtype="0" fill="hold" grpId="1" nodeType="afterEffect">
                                  <p:stCondLst>
                                    <p:cond delay="0"/>
                                  </p:stCondLst>
                                  <p:childTnLst>
                                    <p:animEffect transition="out" filter="fade">
                                      <p:cBhvr>
                                        <p:cTn id="164" dur="500"/>
                                        <p:tgtEl>
                                          <p:spTgt spid="83"/>
                                        </p:tgtEl>
                                      </p:cBhvr>
                                    </p:animEffect>
                                    <p:set>
                                      <p:cBhvr>
                                        <p:cTn id="165" dur="1" fill="hold">
                                          <p:stCondLst>
                                            <p:cond delay="499"/>
                                          </p:stCondLst>
                                        </p:cTn>
                                        <p:tgtEl>
                                          <p:spTgt spid="83"/>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grpId="0" nodeType="clickEffect">
                                  <p:stCondLst>
                                    <p:cond delay="0"/>
                                  </p:stCondLst>
                                  <p:childTnLst>
                                    <p:set>
                                      <p:cBhvr>
                                        <p:cTn id="169" dur="1" fill="hold">
                                          <p:stCondLst>
                                            <p:cond delay="0"/>
                                          </p:stCondLst>
                                        </p:cTn>
                                        <p:tgtEl>
                                          <p:spTgt spid="76"/>
                                        </p:tgtEl>
                                        <p:attrNameLst>
                                          <p:attrName>style.visibility</p:attrName>
                                        </p:attrNameLst>
                                      </p:cBhvr>
                                      <p:to>
                                        <p:strVal val="visible"/>
                                      </p:to>
                                    </p:set>
                                    <p:animEffect transition="in" filter="wipe(left)">
                                      <p:cBhvr>
                                        <p:cTn id="170" dur="500"/>
                                        <p:tgtEl>
                                          <p:spTgt spid="76"/>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grpId="0" nodeType="clickEffect">
                                  <p:stCondLst>
                                    <p:cond delay="0"/>
                                  </p:stCondLst>
                                  <p:childTnLst>
                                    <p:set>
                                      <p:cBhvr>
                                        <p:cTn id="174" dur="1" fill="hold">
                                          <p:stCondLst>
                                            <p:cond delay="0"/>
                                          </p:stCondLst>
                                        </p:cTn>
                                        <p:tgtEl>
                                          <p:spTgt spid="77"/>
                                        </p:tgtEl>
                                        <p:attrNameLst>
                                          <p:attrName>style.visibility</p:attrName>
                                        </p:attrNameLst>
                                      </p:cBhvr>
                                      <p:to>
                                        <p:strVal val="visible"/>
                                      </p:to>
                                    </p:set>
                                    <p:animEffect transition="in" filter="wipe(left)">
                                      <p:cBhvr>
                                        <p:cTn id="175" dur="500"/>
                                        <p:tgtEl>
                                          <p:spTgt spid="77"/>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8" fill="hold" grpId="0" nodeType="clickEffect">
                                  <p:stCondLst>
                                    <p:cond delay="0"/>
                                  </p:stCondLst>
                                  <p:childTnLst>
                                    <p:set>
                                      <p:cBhvr>
                                        <p:cTn id="179" dur="1" fill="hold">
                                          <p:stCondLst>
                                            <p:cond delay="0"/>
                                          </p:stCondLst>
                                        </p:cTn>
                                        <p:tgtEl>
                                          <p:spTgt spid="78"/>
                                        </p:tgtEl>
                                        <p:attrNameLst>
                                          <p:attrName>style.visibility</p:attrName>
                                        </p:attrNameLst>
                                      </p:cBhvr>
                                      <p:to>
                                        <p:strVal val="visible"/>
                                      </p:to>
                                    </p:set>
                                    <p:animEffect transition="in" filter="wipe(left)">
                                      <p:cBhvr>
                                        <p:cTn id="180" dur="500"/>
                                        <p:tgtEl>
                                          <p:spTgt spid="78"/>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childTnLst>
                                    <p:set>
                                      <p:cBhvr>
                                        <p:cTn id="184" dur="1" fill="hold">
                                          <p:stCondLst>
                                            <p:cond delay="0"/>
                                          </p:stCondLst>
                                        </p:cTn>
                                        <p:tgtEl>
                                          <p:spTgt spid="80"/>
                                        </p:tgtEl>
                                        <p:attrNameLst>
                                          <p:attrName>style.visibility</p:attrName>
                                        </p:attrNameLst>
                                      </p:cBhvr>
                                      <p:to>
                                        <p:strVal val="visible"/>
                                      </p:to>
                                    </p:set>
                                    <p:animEffect transition="in" filter="wipe(left)">
                                      <p:cBhvr>
                                        <p:cTn id="185" dur="500"/>
                                        <p:tgtEl>
                                          <p:spTgt spid="80"/>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8" fill="hold" grpId="0" nodeType="clickEffect">
                                  <p:stCondLst>
                                    <p:cond delay="0"/>
                                  </p:stCondLst>
                                  <p:childTnLst>
                                    <p:set>
                                      <p:cBhvr>
                                        <p:cTn id="189" dur="1" fill="hold">
                                          <p:stCondLst>
                                            <p:cond delay="0"/>
                                          </p:stCondLst>
                                        </p:cTn>
                                        <p:tgtEl>
                                          <p:spTgt spid="79"/>
                                        </p:tgtEl>
                                        <p:attrNameLst>
                                          <p:attrName>style.visibility</p:attrName>
                                        </p:attrNameLst>
                                      </p:cBhvr>
                                      <p:to>
                                        <p:strVal val="visible"/>
                                      </p:to>
                                    </p:set>
                                    <p:animEffect transition="in" filter="wipe(left)">
                                      <p:cBhvr>
                                        <p:cTn id="190"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4" grpId="0"/>
      <p:bldP spid="55" grpId="0" animBg="1"/>
      <p:bldP spid="56" grpId="0" animBg="1"/>
      <p:bldP spid="57" grpId="0"/>
      <p:bldP spid="58" grpId="0"/>
      <p:bldP spid="59" grpId="0"/>
      <p:bldP spid="61" grpId="0"/>
      <p:bldP spid="62" grpId="0"/>
      <p:bldP spid="63" grpId="0"/>
      <p:bldP spid="68" grpId="0"/>
      <p:bldP spid="69" grpId="0"/>
      <p:bldP spid="70" grpId="0"/>
      <p:bldP spid="73" grpId="0"/>
      <p:bldP spid="74" grpId="0"/>
      <p:bldP spid="76" grpId="0"/>
      <p:bldP spid="77" grpId="0"/>
      <p:bldP spid="78" grpId="0"/>
      <p:bldP spid="79" grpId="0" animBg="1"/>
      <p:bldP spid="80" grpId="0"/>
      <p:bldP spid="51" grpId="0"/>
      <p:bldP spid="64" grpId="0"/>
      <p:bldP spid="65" grpId="0"/>
      <p:bldP spid="66" grpId="0"/>
      <p:bldP spid="67" grpId="0"/>
      <p:bldP spid="84" grpId="0"/>
      <p:bldP spid="85" grpId="0"/>
      <p:bldP spid="83" grpId="0" animBg="1"/>
      <p:bldP spid="83" grpId="1" animBg="1"/>
      <p:bldP spid="86" grpId="0"/>
      <p:bldP spid="87" grpId="0"/>
      <p:bldP spid="88" grpId="0"/>
      <p:bldP spid="89" grpId="0"/>
      <p:bldP spid="7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1790700" y="2187029"/>
            <a:ext cx="5562600"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400" b="1" dirty="0" smtClean="0"/>
              <a:t>Thank You</a:t>
            </a:r>
            <a:endParaRPr lang="en-US" sz="4400" b="1" dirty="0"/>
          </a:p>
        </p:txBody>
      </p:sp>
    </p:spTree>
    <p:extLst>
      <p:ext uri="{BB962C8B-B14F-4D97-AF65-F5344CB8AC3E}">
        <p14:creationId xmlns:p14="http://schemas.microsoft.com/office/powerpoint/2010/main" val="112873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Rectangle 247"/>
          <p:cNvSpPr/>
          <p:nvPr/>
        </p:nvSpPr>
        <p:spPr>
          <a:xfrm>
            <a:off x="6292706" y="4150406"/>
            <a:ext cx="2514601" cy="826079"/>
          </a:xfrm>
          <a:prstGeom prst="rect">
            <a:avLst/>
          </a:prstGeom>
          <a:ln w="9525">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ln>
                <a:solidFill>
                  <a:srgbClr val="C00000"/>
                </a:solidFill>
              </a:ln>
              <a:solidFill>
                <a:prstClr val="black"/>
              </a:solidFill>
            </a:endParaRPr>
          </a:p>
        </p:txBody>
      </p:sp>
      <p:sp>
        <p:nvSpPr>
          <p:cNvPr id="141" name="Rounded Rectangle 140"/>
          <p:cNvSpPr/>
          <p:nvPr/>
        </p:nvSpPr>
        <p:spPr>
          <a:xfrm>
            <a:off x="990600" y="535616"/>
            <a:ext cx="3203486" cy="124587"/>
          </a:xfrm>
          <a:prstGeom prst="roundRect">
            <a:avLst>
              <a:gd name="adj" fmla="val 30793"/>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5" name="Rounded Rectangle 114"/>
          <p:cNvSpPr/>
          <p:nvPr/>
        </p:nvSpPr>
        <p:spPr>
          <a:xfrm>
            <a:off x="993590" y="313565"/>
            <a:ext cx="5254810" cy="124587"/>
          </a:xfrm>
          <a:prstGeom prst="roundRect">
            <a:avLst>
              <a:gd name="adj" fmla="val 30793"/>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6" name="Rounded Rectangle 115"/>
          <p:cNvSpPr/>
          <p:nvPr/>
        </p:nvSpPr>
        <p:spPr>
          <a:xfrm>
            <a:off x="990600" y="730549"/>
            <a:ext cx="6858000" cy="130494"/>
          </a:xfrm>
          <a:prstGeom prst="roundRect">
            <a:avLst>
              <a:gd name="adj" fmla="val 30793"/>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Rectangle 2"/>
          <p:cNvSpPr/>
          <p:nvPr/>
        </p:nvSpPr>
        <p:spPr>
          <a:xfrm>
            <a:off x="533400" y="209550"/>
            <a:ext cx="9372600" cy="738664"/>
          </a:xfrm>
          <a:prstGeom prst="rect">
            <a:avLst/>
          </a:prstGeom>
        </p:spPr>
        <p:txBody>
          <a:bodyPr wrap="square">
            <a:spAutoFit/>
          </a:bodyPr>
          <a:lstStyle/>
          <a:p>
            <a:pPr marL="400050" indent="-400050">
              <a:buFontTx/>
              <a:buAutoNum type="romanLcParenBoth" startAt="2"/>
            </a:pPr>
            <a:r>
              <a:rPr lang="en-US" sz="1400" b="1" dirty="0" smtClean="0">
                <a:solidFill>
                  <a:srgbClr val="0000FF"/>
                </a:solidFill>
              </a:rPr>
              <a:t>2 women and 5 men together can  finish an embroidery work in 4 days, while </a:t>
            </a:r>
          </a:p>
          <a:p>
            <a:r>
              <a:rPr lang="en-US" sz="1400" b="1" dirty="0">
                <a:solidFill>
                  <a:srgbClr val="0000FF"/>
                </a:solidFill>
              </a:rPr>
              <a:t> </a:t>
            </a:r>
            <a:r>
              <a:rPr lang="en-US" sz="1400" b="1" dirty="0" smtClean="0">
                <a:solidFill>
                  <a:srgbClr val="0000FF"/>
                </a:solidFill>
              </a:rPr>
              <a:t>         3 women and 6 men can finish it in 3 days. </a:t>
            </a:r>
          </a:p>
          <a:p>
            <a:r>
              <a:rPr lang="en-US" sz="1400" b="1" dirty="0">
                <a:solidFill>
                  <a:srgbClr val="0000FF"/>
                </a:solidFill>
              </a:rPr>
              <a:t> </a:t>
            </a:r>
            <a:r>
              <a:rPr lang="en-US" sz="1400" b="1" dirty="0" smtClean="0">
                <a:solidFill>
                  <a:srgbClr val="0000FF"/>
                </a:solidFill>
              </a:rPr>
              <a:t>         Find the time taken by 1 woman alone to finish the work and also that taken by 1 man alone.</a:t>
            </a:r>
            <a:endParaRPr lang="en-US" sz="1400" dirty="0">
              <a:solidFill>
                <a:srgbClr val="0000FF"/>
              </a:solidFill>
            </a:endParaRPr>
          </a:p>
        </p:txBody>
      </p:sp>
      <p:sp>
        <p:nvSpPr>
          <p:cNvPr id="4" name="Rectangle 3"/>
          <p:cNvSpPr/>
          <p:nvPr/>
        </p:nvSpPr>
        <p:spPr>
          <a:xfrm>
            <a:off x="533400" y="1047753"/>
            <a:ext cx="554960" cy="307777"/>
          </a:xfrm>
          <a:prstGeom prst="rect">
            <a:avLst/>
          </a:prstGeom>
        </p:spPr>
        <p:txBody>
          <a:bodyPr wrap="none">
            <a:spAutoFit/>
          </a:bodyPr>
          <a:lstStyle/>
          <a:p>
            <a:r>
              <a:rPr lang="en-US" sz="1400" b="1" dirty="0" smtClean="0">
                <a:solidFill>
                  <a:srgbClr val="C00000"/>
                </a:solidFill>
              </a:rPr>
              <a:t>Soln.</a:t>
            </a:r>
            <a:endParaRPr lang="en-US" sz="1400" b="1" dirty="0">
              <a:solidFill>
                <a:srgbClr val="C00000"/>
              </a:solidFill>
            </a:endParaRPr>
          </a:p>
        </p:txBody>
      </p:sp>
      <p:sp>
        <p:nvSpPr>
          <p:cNvPr id="5" name="Rectangle 4"/>
          <p:cNvSpPr/>
          <p:nvPr/>
        </p:nvSpPr>
        <p:spPr>
          <a:xfrm>
            <a:off x="1066800" y="1047753"/>
            <a:ext cx="6553200" cy="307777"/>
          </a:xfrm>
          <a:prstGeom prst="rect">
            <a:avLst/>
          </a:prstGeom>
        </p:spPr>
        <p:txBody>
          <a:bodyPr wrap="square">
            <a:spAutoFit/>
          </a:bodyPr>
          <a:lstStyle/>
          <a:p>
            <a:r>
              <a:rPr lang="en-US" sz="1400" b="1" dirty="0" smtClean="0">
                <a:solidFill>
                  <a:prstClr val="black"/>
                </a:solidFill>
              </a:rPr>
              <a:t>Let the no. of days a woman takes to complete the work alone be x </a:t>
            </a:r>
            <a:endParaRPr lang="en-US" sz="1400" dirty="0">
              <a:solidFill>
                <a:prstClr val="black"/>
              </a:solidFill>
            </a:endParaRPr>
          </a:p>
        </p:txBody>
      </p:sp>
      <p:sp>
        <p:nvSpPr>
          <p:cNvPr id="6" name="Rectangle 5"/>
          <p:cNvSpPr/>
          <p:nvPr/>
        </p:nvSpPr>
        <p:spPr>
          <a:xfrm>
            <a:off x="6044725" y="1047753"/>
            <a:ext cx="2411301" cy="307777"/>
          </a:xfrm>
          <a:prstGeom prst="rect">
            <a:avLst/>
          </a:prstGeom>
        </p:spPr>
        <p:txBody>
          <a:bodyPr wrap="none">
            <a:spAutoFit/>
          </a:bodyPr>
          <a:lstStyle/>
          <a:p>
            <a:r>
              <a:rPr lang="en-US" sz="1400" b="1" dirty="0" smtClean="0">
                <a:solidFill>
                  <a:prstClr val="black"/>
                </a:solidFill>
              </a:rPr>
              <a:t>&amp; that a man would take be y.</a:t>
            </a:r>
            <a:endParaRPr lang="en-US" sz="1400" b="1" dirty="0">
              <a:solidFill>
                <a:prstClr val="black"/>
              </a:solidFill>
            </a:endParaRPr>
          </a:p>
        </p:txBody>
      </p:sp>
      <p:sp>
        <p:nvSpPr>
          <p:cNvPr id="7" name="Rectangle 6"/>
          <p:cNvSpPr/>
          <p:nvPr/>
        </p:nvSpPr>
        <p:spPr>
          <a:xfrm>
            <a:off x="1098705" y="1312080"/>
            <a:ext cx="3046155" cy="307777"/>
          </a:xfrm>
          <a:prstGeom prst="rect">
            <a:avLst/>
          </a:prstGeom>
        </p:spPr>
        <p:txBody>
          <a:bodyPr wrap="none">
            <a:spAutoFit/>
          </a:bodyPr>
          <a:lstStyle/>
          <a:p>
            <a:r>
              <a:rPr lang="en-US" sz="1400" b="1" dirty="0" smtClean="0">
                <a:solidFill>
                  <a:prstClr val="black"/>
                </a:solidFill>
                <a:latin typeface="Symbol" pitchFamily="18" charset="2"/>
              </a:rPr>
              <a:t>\ </a:t>
            </a:r>
            <a:r>
              <a:rPr lang="en-US" sz="1400" b="1" dirty="0" smtClean="0">
                <a:solidFill>
                  <a:prstClr val="black"/>
                </a:solidFill>
              </a:rPr>
              <a:t>  Work done by 1 woman in one day</a:t>
            </a:r>
            <a:endParaRPr lang="en-US" sz="1400" b="1" dirty="0">
              <a:solidFill>
                <a:prstClr val="black"/>
              </a:solidFill>
            </a:endParaRPr>
          </a:p>
        </p:txBody>
      </p:sp>
      <p:sp>
        <p:nvSpPr>
          <p:cNvPr id="8" name="Rectangle 7"/>
          <p:cNvSpPr/>
          <p:nvPr/>
        </p:nvSpPr>
        <p:spPr>
          <a:xfrm>
            <a:off x="4509472" y="1263855"/>
            <a:ext cx="276038" cy="307777"/>
          </a:xfrm>
          <a:prstGeom prst="rect">
            <a:avLst/>
          </a:prstGeom>
        </p:spPr>
        <p:txBody>
          <a:bodyPr wrap="none">
            <a:spAutoFit/>
          </a:bodyPr>
          <a:lstStyle/>
          <a:p>
            <a:r>
              <a:rPr lang="en-US" sz="1400" b="1" dirty="0" smtClean="0">
                <a:solidFill>
                  <a:prstClr val="black"/>
                </a:solidFill>
              </a:rPr>
              <a:t>1</a:t>
            </a:r>
            <a:endParaRPr lang="en-US" sz="1400" b="1" baseline="-25000" dirty="0">
              <a:solidFill>
                <a:prstClr val="black"/>
              </a:solidFill>
            </a:endParaRPr>
          </a:p>
        </p:txBody>
      </p:sp>
      <p:sp>
        <p:nvSpPr>
          <p:cNvPr id="9" name="Rectangle 8"/>
          <p:cNvSpPr/>
          <p:nvPr/>
        </p:nvSpPr>
        <p:spPr>
          <a:xfrm>
            <a:off x="4527388" y="1480079"/>
            <a:ext cx="266420" cy="307777"/>
          </a:xfrm>
          <a:prstGeom prst="rect">
            <a:avLst/>
          </a:prstGeom>
        </p:spPr>
        <p:txBody>
          <a:bodyPr wrap="none">
            <a:spAutoFit/>
          </a:bodyPr>
          <a:lstStyle/>
          <a:p>
            <a:r>
              <a:rPr lang="en-US" sz="1400" b="1" dirty="0" smtClean="0">
                <a:solidFill>
                  <a:prstClr val="black"/>
                </a:solidFill>
              </a:rPr>
              <a:t>x</a:t>
            </a:r>
            <a:endParaRPr lang="en-US" sz="1400" b="1" baseline="-25000" dirty="0">
              <a:solidFill>
                <a:prstClr val="black"/>
              </a:solidFill>
            </a:endParaRPr>
          </a:p>
        </p:txBody>
      </p:sp>
      <p:cxnSp>
        <p:nvCxnSpPr>
          <p:cNvPr id="10" name="Straight Connector 9"/>
          <p:cNvCxnSpPr/>
          <p:nvPr/>
        </p:nvCxnSpPr>
        <p:spPr>
          <a:xfrm>
            <a:off x="4472765" y="1531955"/>
            <a:ext cx="365760" cy="1191"/>
          </a:xfrm>
          <a:prstGeom prst="line">
            <a:avLst/>
          </a:prstGeom>
          <a:ln/>
          <a:effectLst/>
        </p:spPr>
        <p:style>
          <a:lnRef idx="2">
            <a:schemeClr val="dk1"/>
          </a:lnRef>
          <a:fillRef idx="0">
            <a:schemeClr val="dk1"/>
          </a:fillRef>
          <a:effectRef idx="1">
            <a:schemeClr val="dk1"/>
          </a:effectRef>
          <a:fontRef idx="minor">
            <a:schemeClr val="tx1"/>
          </a:fontRef>
        </p:style>
      </p:cxnSp>
      <p:sp>
        <p:nvSpPr>
          <p:cNvPr id="11" name="Rectangle 10"/>
          <p:cNvSpPr/>
          <p:nvPr/>
        </p:nvSpPr>
        <p:spPr>
          <a:xfrm>
            <a:off x="4068966" y="1317810"/>
            <a:ext cx="274434" cy="307777"/>
          </a:xfrm>
          <a:prstGeom prst="rect">
            <a:avLst/>
          </a:prstGeom>
        </p:spPr>
        <p:txBody>
          <a:bodyPr wrap="none">
            <a:spAutoFit/>
          </a:bodyPr>
          <a:lstStyle/>
          <a:p>
            <a:r>
              <a:rPr lang="es-ES" sz="1400" b="1" dirty="0" smtClean="0">
                <a:solidFill>
                  <a:prstClr val="black"/>
                </a:solidFill>
              </a:rPr>
              <a:t>=</a:t>
            </a:r>
            <a:endParaRPr lang="en-US" sz="1400" b="1" dirty="0">
              <a:solidFill>
                <a:prstClr val="black"/>
              </a:solidFill>
            </a:endParaRPr>
          </a:p>
        </p:txBody>
      </p:sp>
      <p:sp>
        <p:nvSpPr>
          <p:cNvPr id="12" name="Rectangle 11"/>
          <p:cNvSpPr/>
          <p:nvPr/>
        </p:nvSpPr>
        <p:spPr>
          <a:xfrm>
            <a:off x="1130598" y="1770708"/>
            <a:ext cx="2818400" cy="307777"/>
          </a:xfrm>
          <a:prstGeom prst="rect">
            <a:avLst/>
          </a:prstGeom>
        </p:spPr>
        <p:txBody>
          <a:bodyPr wrap="none">
            <a:spAutoFit/>
          </a:bodyPr>
          <a:lstStyle/>
          <a:p>
            <a:r>
              <a:rPr lang="en-US" sz="1400" b="1" dirty="0" smtClean="0">
                <a:solidFill>
                  <a:prstClr val="black"/>
                </a:solidFill>
                <a:latin typeface="Symbol" pitchFamily="18" charset="2"/>
              </a:rPr>
              <a:t>\ </a:t>
            </a:r>
            <a:r>
              <a:rPr lang="en-US" sz="1400" b="1" dirty="0" smtClean="0">
                <a:solidFill>
                  <a:prstClr val="black"/>
                </a:solidFill>
              </a:rPr>
              <a:t> Work done by 1 man in one day </a:t>
            </a:r>
            <a:endParaRPr lang="en-US" sz="1400" b="1" dirty="0">
              <a:solidFill>
                <a:prstClr val="black"/>
              </a:solidFill>
            </a:endParaRPr>
          </a:p>
        </p:txBody>
      </p:sp>
      <p:sp>
        <p:nvSpPr>
          <p:cNvPr id="13" name="Rectangle 12"/>
          <p:cNvSpPr/>
          <p:nvPr/>
        </p:nvSpPr>
        <p:spPr>
          <a:xfrm>
            <a:off x="4518336" y="1676219"/>
            <a:ext cx="276038" cy="307777"/>
          </a:xfrm>
          <a:prstGeom prst="rect">
            <a:avLst/>
          </a:prstGeom>
        </p:spPr>
        <p:txBody>
          <a:bodyPr wrap="none">
            <a:spAutoFit/>
          </a:bodyPr>
          <a:lstStyle/>
          <a:p>
            <a:r>
              <a:rPr lang="en-US" sz="1400" b="1" dirty="0" smtClean="0">
                <a:solidFill>
                  <a:prstClr val="black"/>
                </a:solidFill>
              </a:rPr>
              <a:t>1</a:t>
            </a:r>
            <a:endParaRPr lang="en-US" sz="1400" b="1" baseline="-25000" dirty="0">
              <a:solidFill>
                <a:prstClr val="black"/>
              </a:solidFill>
            </a:endParaRPr>
          </a:p>
        </p:txBody>
      </p:sp>
      <p:sp>
        <p:nvSpPr>
          <p:cNvPr id="14" name="Rectangle 13"/>
          <p:cNvSpPr/>
          <p:nvPr/>
        </p:nvSpPr>
        <p:spPr>
          <a:xfrm>
            <a:off x="4525619" y="1903076"/>
            <a:ext cx="269626" cy="307777"/>
          </a:xfrm>
          <a:prstGeom prst="rect">
            <a:avLst/>
          </a:prstGeom>
        </p:spPr>
        <p:txBody>
          <a:bodyPr wrap="none">
            <a:spAutoFit/>
          </a:bodyPr>
          <a:lstStyle/>
          <a:p>
            <a:r>
              <a:rPr lang="en-US" sz="1400" b="1" dirty="0" smtClean="0">
                <a:solidFill>
                  <a:prstClr val="black"/>
                </a:solidFill>
              </a:rPr>
              <a:t>y</a:t>
            </a:r>
            <a:endParaRPr lang="en-US" sz="1400" b="1" baseline="-25000" dirty="0">
              <a:solidFill>
                <a:prstClr val="black"/>
              </a:solidFill>
            </a:endParaRPr>
          </a:p>
        </p:txBody>
      </p:sp>
      <p:cxnSp>
        <p:nvCxnSpPr>
          <p:cNvPr id="15" name="Straight Connector 14"/>
          <p:cNvCxnSpPr/>
          <p:nvPr/>
        </p:nvCxnSpPr>
        <p:spPr>
          <a:xfrm>
            <a:off x="4502895" y="1944320"/>
            <a:ext cx="365760" cy="1191"/>
          </a:xfrm>
          <a:prstGeom prst="line">
            <a:avLst/>
          </a:prstGeom>
          <a:ln/>
          <a:effectLst/>
        </p:spPr>
        <p:style>
          <a:lnRef idx="2">
            <a:schemeClr val="dk1"/>
          </a:lnRef>
          <a:fillRef idx="0">
            <a:schemeClr val="dk1"/>
          </a:fillRef>
          <a:effectRef idx="1">
            <a:schemeClr val="dk1"/>
          </a:effectRef>
          <a:fontRef idx="minor">
            <a:schemeClr val="tx1"/>
          </a:fontRef>
        </p:style>
      </p:cxnSp>
      <p:sp>
        <p:nvSpPr>
          <p:cNvPr id="16" name="Rectangle 15"/>
          <p:cNvSpPr/>
          <p:nvPr/>
        </p:nvSpPr>
        <p:spPr>
          <a:xfrm>
            <a:off x="4055907" y="1794507"/>
            <a:ext cx="274434" cy="307777"/>
          </a:xfrm>
          <a:prstGeom prst="rect">
            <a:avLst/>
          </a:prstGeom>
        </p:spPr>
        <p:txBody>
          <a:bodyPr wrap="none">
            <a:spAutoFit/>
          </a:bodyPr>
          <a:lstStyle/>
          <a:p>
            <a:r>
              <a:rPr lang="es-ES" sz="1400" b="1" dirty="0" smtClean="0">
                <a:solidFill>
                  <a:prstClr val="black"/>
                </a:solidFill>
              </a:rPr>
              <a:t>=</a:t>
            </a:r>
            <a:endParaRPr lang="en-US" sz="1400" b="1" dirty="0">
              <a:solidFill>
                <a:prstClr val="black"/>
              </a:solidFill>
            </a:endParaRPr>
          </a:p>
        </p:txBody>
      </p:sp>
      <p:sp>
        <p:nvSpPr>
          <p:cNvPr id="17" name="Rectangle 16"/>
          <p:cNvSpPr/>
          <p:nvPr/>
        </p:nvSpPr>
        <p:spPr>
          <a:xfrm>
            <a:off x="1114427" y="2200755"/>
            <a:ext cx="3228975" cy="307777"/>
          </a:xfrm>
          <a:prstGeom prst="rect">
            <a:avLst/>
          </a:prstGeom>
        </p:spPr>
        <p:txBody>
          <a:bodyPr wrap="square">
            <a:spAutoFit/>
          </a:bodyPr>
          <a:lstStyle/>
          <a:p>
            <a:r>
              <a:rPr lang="en-US" sz="1400" b="1" dirty="0" smtClean="0">
                <a:solidFill>
                  <a:srgbClr val="008000"/>
                </a:solidFill>
              </a:rPr>
              <a:t>According to the first condition</a:t>
            </a:r>
            <a:endParaRPr lang="en-US" sz="1400" b="1" dirty="0">
              <a:solidFill>
                <a:srgbClr val="008000"/>
              </a:solidFill>
            </a:endParaRPr>
          </a:p>
        </p:txBody>
      </p:sp>
      <p:sp>
        <p:nvSpPr>
          <p:cNvPr id="18" name="Rectangle 17"/>
          <p:cNvSpPr/>
          <p:nvPr/>
        </p:nvSpPr>
        <p:spPr>
          <a:xfrm>
            <a:off x="1416416" y="2505555"/>
            <a:ext cx="276038" cy="307777"/>
          </a:xfrm>
          <a:prstGeom prst="rect">
            <a:avLst/>
          </a:prstGeom>
        </p:spPr>
        <p:txBody>
          <a:bodyPr wrap="none">
            <a:spAutoFit/>
          </a:bodyPr>
          <a:lstStyle/>
          <a:p>
            <a:r>
              <a:rPr lang="en-US" sz="1400" b="1" dirty="0" smtClean="0">
                <a:solidFill>
                  <a:prstClr val="black"/>
                </a:solidFill>
              </a:rPr>
              <a:t>2</a:t>
            </a:r>
            <a:endParaRPr lang="en-US" sz="1400" b="1" baseline="-25000" dirty="0">
              <a:solidFill>
                <a:prstClr val="black"/>
              </a:solidFill>
            </a:endParaRPr>
          </a:p>
        </p:txBody>
      </p:sp>
      <p:sp>
        <p:nvSpPr>
          <p:cNvPr id="19" name="Rectangle 18"/>
          <p:cNvSpPr/>
          <p:nvPr/>
        </p:nvSpPr>
        <p:spPr>
          <a:xfrm>
            <a:off x="1413066" y="2732064"/>
            <a:ext cx="266420" cy="307777"/>
          </a:xfrm>
          <a:prstGeom prst="rect">
            <a:avLst/>
          </a:prstGeom>
        </p:spPr>
        <p:txBody>
          <a:bodyPr wrap="none">
            <a:spAutoFit/>
          </a:bodyPr>
          <a:lstStyle/>
          <a:p>
            <a:r>
              <a:rPr lang="en-US" sz="1400" b="1" dirty="0" smtClean="0">
                <a:solidFill>
                  <a:prstClr val="black"/>
                </a:solidFill>
              </a:rPr>
              <a:t>x</a:t>
            </a:r>
            <a:endParaRPr lang="en-US" sz="1400" b="1" baseline="-25000" dirty="0">
              <a:solidFill>
                <a:prstClr val="black"/>
              </a:solidFill>
            </a:endParaRPr>
          </a:p>
        </p:txBody>
      </p:sp>
      <p:cxnSp>
        <p:nvCxnSpPr>
          <p:cNvPr id="20" name="Straight Connector 19"/>
          <p:cNvCxnSpPr/>
          <p:nvPr/>
        </p:nvCxnSpPr>
        <p:spPr>
          <a:xfrm>
            <a:off x="1423346" y="2773306"/>
            <a:ext cx="274320" cy="1191"/>
          </a:xfrm>
          <a:prstGeom prst="line">
            <a:avLst/>
          </a:prstGeom>
          <a:ln/>
          <a:effectLst/>
        </p:spPr>
        <p:style>
          <a:lnRef idx="2">
            <a:schemeClr val="dk1"/>
          </a:lnRef>
          <a:fillRef idx="0">
            <a:schemeClr val="dk1"/>
          </a:fillRef>
          <a:effectRef idx="1">
            <a:schemeClr val="dk1"/>
          </a:effectRef>
          <a:fontRef idx="minor">
            <a:schemeClr val="tx1"/>
          </a:fontRef>
        </p:style>
      </p:cxnSp>
      <p:sp>
        <p:nvSpPr>
          <p:cNvPr id="21" name="Rectangle 20"/>
          <p:cNvSpPr/>
          <p:nvPr/>
        </p:nvSpPr>
        <p:spPr>
          <a:xfrm>
            <a:off x="1796146" y="2623906"/>
            <a:ext cx="274434" cy="307777"/>
          </a:xfrm>
          <a:prstGeom prst="rect">
            <a:avLst/>
          </a:prstGeom>
        </p:spPr>
        <p:txBody>
          <a:bodyPr wrap="none">
            <a:spAutoFit/>
          </a:bodyPr>
          <a:lstStyle/>
          <a:p>
            <a:r>
              <a:rPr lang="es-ES" sz="1400" b="1" dirty="0" smtClean="0">
                <a:solidFill>
                  <a:prstClr val="black"/>
                </a:solidFill>
              </a:rPr>
              <a:t>+</a:t>
            </a:r>
            <a:endParaRPr lang="en-US" sz="1400" b="1" dirty="0">
              <a:solidFill>
                <a:prstClr val="black"/>
              </a:solidFill>
            </a:endParaRPr>
          </a:p>
        </p:txBody>
      </p:sp>
      <p:sp>
        <p:nvSpPr>
          <p:cNvPr id="22" name="Rectangle 21"/>
          <p:cNvSpPr/>
          <p:nvPr/>
        </p:nvSpPr>
        <p:spPr>
          <a:xfrm>
            <a:off x="2255842" y="2505555"/>
            <a:ext cx="276038" cy="307777"/>
          </a:xfrm>
          <a:prstGeom prst="rect">
            <a:avLst/>
          </a:prstGeom>
        </p:spPr>
        <p:txBody>
          <a:bodyPr wrap="none">
            <a:spAutoFit/>
          </a:bodyPr>
          <a:lstStyle/>
          <a:p>
            <a:r>
              <a:rPr lang="en-US" sz="1400" b="1" dirty="0" smtClean="0">
                <a:solidFill>
                  <a:prstClr val="black"/>
                </a:solidFill>
              </a:rPr>
              <a:t>5</a:t>
            </a:r>
            <a:endParaRPr lang="en-US" sz="1400" b="1" baseline="-25000" dirty="0">
              <a:solidFill>
                <a:prstClr val="black"/>
              </a:solidFill>
            </a:endParaRPr>
          </a:p>
        </p:txBody>
      </p:sp>
      <p:sp>
        <p:nvSpPr>
          <p:cNvPr id="23" name="Rectangle 22"/>
          <p:cNvSpPr/>
          <p:nvPr/>
        </p:nvSpPr>
        <p:spPr>
          <a:xfrm>
            <a:off x="2252492" y="2738206"/>
            <a:ext cx="269626" cy="307777"/>
          </a:xfrm>
          <a:prstGeom prst="rect">
            <a:avLst/>
          </a:prstGeom>
        </p:spPr>
        <p:txBody>
          <a:bodyPr wrap="none">
            <a:spAutoFit/>
          </a:bodyPr>
          <a:lstStyle/>
          <a:p>
            <a:r>
              <a:rPr lang="en-US" sz="1400" b="1" dirty="0" smtClean="0">
                <a:solidFill>
                  <a:prstClr val="black"/>
                </a:solidFill>
              </a:rPr>
              <a:t>y</a:t>
            </a:r>
            <a:endParaRPr lang="en-US" sz="1400" b="1" baseline="-25000" dirty="0">
              <a:solidFill>
                <a:prstClr val="black"/>
              </a:solidFill>
            </a:endParaRPr>
          </a:p>
        </p:txBody>
      </p:sp>
      <p:cxnSp>
        <p:nvCxnSpPr>
          <p:cNvPr id="24" name="Straight Connector 23"/>
          <p:cNvCxnSpPr/>
          <p:nvPr/>
        </p:nvCxnSpPr>
        <p:spPr>
          <a:xfrm>
            <a:off x="2214407" y="2768816"/>
            <a:ext cx="365760" cy="1191"/>
          </a:xfrm>
          <a:prstGeom prst="line">
            <a:avLst/>
          </a:prstGeom>
          <a:ln/>
          <a:effectLst/>
        </p:spPr>
        <p:style>
          <a:lnRef idx="2">
            <a:schemeClr val="dk1"/>
          </a:lnRef>
          <a:fillRef idx="0">
            <a:schemeClr val="dk1"/>
          </a:fillRef>
          <a:effectRef idx="1">
            <a:schemeClr val="dk1"/>
          </a:effectRef>
          <a:fontRef idx="minor">
            <a:schemeClr val="tx1"/>
          </a:fontRef>
        </p:style>
      </p:cxnSp>
      <p:sp>
        <p:nvSpPr>
          <p:cNvPr id="25" name="Rectangle 24"/>
          <p:cNvSpPr/>
          <p:nvPr/>
        </p:nvSpPr>
        <p:spPr>
          <a:xfrm>
            <a:off x="2621166" y="2596542"/>
            <a:ext cx="274434" cy="307777"/>
          </a:xfrm>
          <a:prstGeom prst="rect">
            <a:avLst/>
          </a:prstGeom>
        </p:spPr>
        <p:txBody>
          <a:bodyPr wrap="none">
            <a:spAutoFit/>
          </a:bodyPr>
          <a:lstStyle/>
          <a:p>
            <a:r>
              <a:rPr lang="es-ES" sz="1400" b="1" dirty="0" smtClean="0">
                <a:solidFill>
                  <a:prstClr val="black"/>
                </a:solidFill>
              </a:rPr>
              <a:t>=</a:t>
            </a:r>
            <a:endParaRPr lang="en-US" sz="1400" b="1" dirty="0">
              <a:solidFill>
                <a:prstClr val="black"/>
              </a:solidFill>
            </a:endParaRPr>
          </a:p>
        </p:txBody>
      </p:sp>
      <p:sp>
        <p:nvSpPr>
          <p:cNvPr id="26" name="Rectangle 25"/>
          <p:cNvSpPr/>
          <p:nvPr/>
        </p:nvSpPr>
        <p:spPr>
          <a:xfrm>
            <a:off x="3061672" y="2505555"/>
            <a:ext cx="276038" cy="307777"/>
          </a:xfrm>
          <a:prstGeom prst="rect">
            <a:avLst/>
          </a:prstGeom>
        </p:spPr>
        <p:txBody>
          <a:bodyPr wrap="none">
            <a:spAutoFit/>
          </a:bodyPr>
          <a:lstStyle/>
          <a:p>
            <a:r>
              <a:rPr lang="en-US" sz="1400" b="1" dirty="0" smtClean="0">
                <a:solidFill>
                  <a:prstClr val="black"/>
                </a:solidFill>
              </a:rPr>
              <a:t>1</a:t>
            </a:r>
            <a:endParaRPr lang="en-US" sz="1400" b="1" baseline="-25000" dirty="0">
              <a:solidFill>
                <a:prstClr val="black"/>
              </a:solidFill>
            </a:endParaRPr>
          </a:p>
        </p:txBody>
      </p:sp>
      <p:sp>
        <p:nvSpPr>
          <p:cNvPr id="27" name="Rectangle 26"/>
          <p:cNvSpPr/>
          <p:nvPr/>
        </p:nvSpPr>
        <p:spPr>
          <a:xfrm>
            <a:off x="3071305" y="2774575"/>
            <a:ext cx="276038" cy="307777"/>
          </a:xfrm>
          <a:prstGeom prst="rect">
            <a:avLst/>
          </a:prstGeom>
        </p:spPr>
        <p:txBody>
          <a:bodyPr wrap="none">
            <a:spAutoFit/>
          </a:bodyPr>
          <a:lstStyle/>
          <a:p>
            <a:r>
              <a:rPr lang="en-US" sz="1400" b="1" dirty="0" smtClean="0">
                <a:solidFill>
                  <a:prstClr val="black"/>
                </a:solidFill>
              </a:rPr>
              <a:t>4</a:t>
            </a:r>
            <a:endParaRPr lang="en-US" sz="1400" b="1" baseline="-25000" dirty="0">
              <a:solidFill>
                <a:prstClr val="black"/>
              </a:solidFill>
            </a:endParaRPr>
          </a:p>
        </p:txBody>
      </p:sp>
      <p:cxnSp>
        <p:nvCxnSpPr>
          <p:cNvPr id="28" name="Straight Connector 27"/>
          <p:cNvCxnSpPr/>
          <p:nvPr/>
        </p:nvCxnSpPr>
        <p:spPr>
          <a:xfrm>
            <a:off x="3023196" y="2773352"/>
            <a:ext cx="365760" cy="1191"/>
          </a:xfrm>
          <a:prstGeom prst="line">
            <a:avLst/>
          </a:prstGeom>
          <a:ln/>
          <a:effectLst/>
        </p:spPr>
        <p:style>
          <a:lnRef idx="2">
            <a:schemeClr val="dk1"/>
          </a:lnRef>
          <a:fillRef idx="0">
            <a:schemeClr val="dk1"/>
          </a:fillRef>
          <a:effectRef idx="1">
            <a:schemeClr val="dk1"/>
          </a:effectRef>
          <a:fontRef idx="minor">
            <a:schemeClr val="tx1"/>
          </a:fontRef>
        </p:style>
      </p:cxnSp>
      <p:sp>
        <p:nvSpPr>
          <p:cNvPr id="29" name="Rectangle 28"/>
          <p:cNvSpPr/>
          <p:nvPr/>
        </p:nvSpPr>
        <p:spPr>
          <a:xfrm>
            <a:off x="1141237" y="3025976"/>
            <a:ext cx="2722027" cy="307777"/>
          </a:xfrm>
          <a:prstGeom prst="rect">
            <a:avLst/>
          </a:prstGeom>
        </p:spPr>
        <p:txBody>
          <a:bodyPr wrap="none">
            <a:spAutoFit/>
          </a:bodyPr>
          <a:lstStyle/>
          <a:p>
            <a:r>
              <a:rPr lang="en-US" sz="1400" b="1" dirty="0" smtClean="0">
                <a:solidFill>
                  <a:srgbClr val="008000"/>
                </a:solidFill>
              </a:rPr>
              <a:t>According to the second condition</a:t>
            </a:r>
            <a:endParaRPr lang="en-US" sz="1400" b="1" dirty="0">
              <a:solidFill>
                <a:srgbClr val="008000"/>
              </a:solidFill>
            </a:endParaRPr>
          </a:p>
        </p:txBody>
      </p:sp>
      <p:sp>
        <p:nvSpPr>
          <p:cNvPr id="30" name="Rectangle 29"/>
          <p:cNvSpPr/>
          <p:nvPr/>
        </p:nvSpPr>
        <p:spPr>
          <a:xfrm>
            <a:off x="1418940" y="3332938"/>
            <a:ext cx="276038" cy="307777"/>
          </a:xfrm>
          <a:prstGeom prst="rect">
            <a:avLst/>
          </a:prstGeom>
        </p:spPr>
        <p:txBody>
          <a:bodyPr wrap="none">
            <a:spAutoFit/>
          </a:bodyPr>
          <a:lstStyle/>
          <a:p>
            <a:r>
              <a:rPr lang="en-US" sz="1400" b="1" dirty="0" smtClean="0">
                <a:solidFill>
                  <a:prstClr val="black"/>
                </a:solidFill>
              </a:rPr>
              <a:t>3</a:t>
            </a:r>
            <a:endParaRPr lang="en-US" sz="1400" b="1" baseline="-25000" dirty="0">
              <a:solidFill>
                <a:prstClr val="black"/>
              </a:solidFill>
            </a:endParaRPr>
          </a:p>
        </p:txBody>
      </p:sp>
      <p:sp>
        <p:nvSpPr>
          <p:cNvPr id="31" name="Rectangle 30"/>
          <p:cNvSpPr/>
          <p:nvPr/>
        </p:nvSpPr>
        <p:spPr>
          <a:xfrm>
            <a:off x="1415590" y="3548764"/>
            <a:ext cx="266420" cy="307777"/>
          </a:xfrm>
          <a:prstGeom prst="rect">
            <a:avLst/>
          </a:prstGeom>
        </p:spPr>
        <p:txBody>
          <a:bodyPr wrap="none">
            <a:spAutoFit/>
          </a:bodyPr>
          <a:lstStyle/>
          <a:p>
            <a:r>
              <a:rPr lang="en-US" sz="1400" b="1" dirty="0" smtClean="0">
                <a:solidFill>
                  <a:prstClr val="black"/>
                </a:solidFill>
              </a:rPr>
              <a:t>x</a:t>
            </a:r>
            <a:endParaRPr lang="en-US" sz="1400" b="1" baseline="-25000" dirty="0">
              <a:solidFill>
                <a:prstClr val="black"/>
              </a:solidFill>
            </a:endParaRPr>
          </a:p>
        </p:txBody>
      </p:sp>
      <p:cxnSp>
        <p:nvCxnSpPr>
          <p:cNvPr id="32" name="Straight Connector 31"/>
          <p:cNvCxnSpPr/>
          <p:nvPr/>
        </p:nvCxnSpPr>
        <p:spPr>
          <a:xfrm>
            <a:off x="1392866" y="3600641"/>
            <a:ext cx="365760" cy="1191"/>
          </a:xfrm>
          <a:prstGeom prst="line">
            <a:avLst/>
          </a:prstGeom>
          <a:ln/>
          <a:effectLst/>
        </p:spPr>
        <p:style>
          <a:lnRef idx="2">
            <a:schemeClr val="dk1"/>
          </a:lnRef>
          <a:fillRef idx="0">
            <a:schemeClr val="dk1"/>
          </a:fillRef>
          <a:effectRef idx="1">
            <a:schemeClr val="dk1"/>
          </a:effectRef>
          <a:fontRef idx="minor">
            <a:schemeClr val="tx1"/>
          </a:fontRef>
        </p:style>
      </p:cxnSp>
      <p:sp>
        <p:nvSpPr>
          <p:cNvPr id="33" name="Rectangle 32"/>
          <p:cNvSpPr/>
          <p:nvPr/>
        </p:nvSpPr>
        <p:spPr>
          <a:xfrm>
            <a:off x="1862468" y="3440606"/>
            <a:ext cx="274434" cy="307777"/>
          </a:xfrm>
          <a:prstGeom prst="rect">
            <a:avLst/>
          </a:prstGeom>
        </p:spPr>
        <p:txBody>
          <a:bodyPr wrap="none">
            <a:spAutoFit/>
          </a:bodyPr>
          <a:lstStyle/>
          <a:p>
            <a:r>
              <a:rPr lang="es-ES" sz="1400" b="1" dirty="0" smtClean="0">
                <a:solidFill>
                  <a:prstClr val="black"/>
                </a:solidFill>
              </a:rPr>
              <a:t>+</a:t>
            </a:r>
            <a:endParaRPr lang="en-US" sz="1400" b="1" dirty="0">
              <a:solidFill>
                <a:prstClr val="black"/>
              </a:solidFill>
            </a:endParaRPr>
          </a:p>
        </p:txBody>
      </p:sp>
      <p:sp>
        <p:nvSpPr>
          <p:cNvPr id="34" name="Rectangle 33"/>
          <p:cNvSpPr/>
          <p:nvPr/>
        </p:nvSpPr>
        <p:spPr>
          <a:xfrm>
            <a:off x="2258366" y="3332938"/>
            <a:ext cx="276038" cy="307777"/>
          </a:xfrm>
          <a:prstGeom prst="rect">
            <a:avLst/>
          </a:prstGeom>
        </p:spPr>
        <p:txBody>
          <a:bodyPr wrap="none">
            <a:spAutoFit/>
          </a:bodyPr>
          <a:lstStyle/>
          <a:p>
            <a:r>
              <a:rPr lang="en-US" sz="1400" b="1" dirty="0" smtClean="0">
                <a:solidFill>
                  <a:prstClr val="black"/>
                </a:solidFill>
              </a:rPr>
              <a:t>6</a:t>
            </a:r>
            <a:endParaRPr lang="en-US" sz="1400" b="1" baseline="-25000" dirty="0">
              <a:solidFill>
                <a:prstClr val="black"/>
              </a:solidFill>
            </a:endParaRPr>
          </a:p>
        </p:txBody>
      </p:sp>
      <p:sp>
        <p:nvSpPr>
          <p:cNvPr id="35" name="Rectangle 34"/>
          <p:cNvSpPr/>
          <p:nvPr/>
        </p:nvSpPr>
        <p:spPr>
          <a:xfrm>
            <a:off x="2255016" y="3554905"/>
            <a:ext cx="269626" cy="307777"/>
          </a:xfrm>
          <a:prstGeom prst="rect">
            <a:avLst/>
          </a:prstGeom>
        </p:spPr>
        <p:txBody>
          <a:bodyPr wrap="none">
            <a:spAutoFit/>
          </a:bodyPr>
          <a:lstStyle/>
          <a:p>
            <a:r>
              <a:rPr lang="en-US" sz="1400" b="1" dirty="0" smtClean="0">
                <a:solidFill>
                  <a:prstClr val="black"/>
                </a:solidFill>
              </a:rPr>
              <a:t>y</a:t>
            </a:r>
            <a:endParaRPr lang="en-US" sz="1400" b="1" baseline="-25000" dirty="0">
              <a:solidFill>
                <a:prstClr val="black"/>
              </a:solidFill>
            </a:endParaRPr>
          </a:p>
        </p:txBody>
      </p:sp>
      <p:cxnSp>
        <p:nvCxnSpPr>
          <p:cNvPr id="36" name="Straight Connector 35"/>
          <p:cNvCxnSpPr/>
          <p:nvPr/>
        </p:nvCxnSpPr>
        <p:spPr>
          <a:xfrm>
            <a:off x="2232292" y="3606782"/>
            <a:ext cx="365760" cy="1191"/>
          </a:xfrm>
          <a:prstGeom prst="line">
            <a:avLst/>
          </a:prstGeom>
          <a:ln/>
          <a:effectLst/>
        </p:spPr>
        <p:style>
          <a:lnRef idx="2">
            <a:schemeClr val="dk1"/>
          </a:lnRef>
          <a:fillRef idx="0">
            <a:schemeClr val="dk1"/>
          </a:fillRef>
          <a:effectRef idx="1">
            <a:schemeClr val="dk1"/>
          </a:effectRef>
          <a:fontRef idx="minor">
            <a:schemeClr val="tx1"/>
          </a:fontRef>
        </p:style>
      </p:cxnSp>
      <p:sp>
        <p:nvSpPr>
          <p:cNvPr id="37" name="Rectangle 36"/>
          <p:cNvSpPr/>
          <p:nvPr/>
        </p:nvSpPr>
        <p:spPr>
          <a:xfrm>
            <a:off x="2667312" y="3445140"/>
            <a:ext cx="274434" cy="307777"/>
          </a:xfrm>
          <a:prstGeom prst="rect">
            <a:avLst/>
          </a:prstGeom>
        </p:spPr>
        <p:txBody>
          <a:bodyPr wrap="none">
            <a:spAutoFit/>
          </a:bodyPr>
          <a:lstStyle/>
          <a:p>
            <a:r>
              <a:rPr lang="es-ES" sz="1400" b="1" dirty="0" smtClean="0">
                <a:solidFill>
                  <a:prstClr val="black"/>
                </a:solidFill>
              </a:rPr>
              <a:t>=</a:t>
            </a:r>
            <a:endParaRPr lang="en-US" sz="1400" b="1" dirty="0">
              <a:solidFill>
                <a:prstClr val="black"/>
              </a:solidFill>
            </a:endParaRPr>
          </a:p>
        </p:txBody>
      </p:sp>
      <p:sp>
        <p:nvSpPr>
          <p:cNvPr id="38" name="Rectangle 37"/>
          <p:cNvSpPr/>
          <p:nvPr/>
        </p:nvSpPr>
        <p:spPr>
          <a:xfrm>
            <a:off x="3064196" y="3332938"/>
            <a:ext cx="276038" cy="307777"/>
          </a:xfrm>
          <a:prstGeom prst="rect">
            <a:avLst/>
          </a:prstGeom>
        </p:spPr>
        <p:txBody>
          <a:bodyPr wrap="none">
            <a:spAutoFit/>
          </a:bodyPr>
          <a:lstStyle/>
          <a:p>
            <a:r>
              <a:rPr lang="en-US" sz="1400" b="1" dirty="0" smtClean="0">
                <a:solidFill>
                  <a:prstClr val="black"/>
                </a:solidFill>
              </a:rPr>
              <a:t>1</a:t>
            </a:r>
            <a:endParaRPr lang="en-US" sz="1400" b="1" baseline="-25000" dirty="0">
              <a:solidFill>
                <a:prstClr val="black"/>
              </a:solidFill>
            </a:endParaRPr>
          </a:p>
        </p:txBody>
      </p:sp>
      <p:sp>
        <p:nvSpPr>
          <p:cNvPr id="39" name="Rectangle 38"/>
          <p:cNvSpPr/>
          <p:nvPr/>
        </p:nvSpPr>
        <p:spPr>
          <a:xfrm>
            <a:off x="3063196" y="3591275"/>
            <a:ext cx="276038" cy="307777"/>
          </a:xfrm>
          <a:prstGeom prst="rect">
            <a:avLst/>
          </a:prstGeom>
        </p:spPr>
        <p:txBody>
          <a:bodyPr wrap="none">
            <a:spAutoFit/>
          </a:bodyPr>
          <a:lstStyle/>
          <a:p>
            <a:r>
              <a:rPr lang="en-US" sz="1400" b="1" dirty="0" smtClean="0">
                <a:solidFill>
                  <a:prstClr val="black"/>
                </a:solidFill>
              </a:rPr>
              <a:t>3</a:t>
            </a:r>
            <a:endParaRPr lang="en-US" sz="1400" b="1" baseline="-25000" dirty="0">
              <a:solidFill>
                <a:prstClr val="black"/>
              </a:solidFill>
            </a:endParaRPr>
          </a:p>
        </p:txBody>
      </p:sp>
      <p:cxnSp>
        <p:nvCxnSpPr>
          <p:cNvPr id="40" name="Straight Connector 39"/>
          <p:cNvCxnSpPr/>
          <p:nvPr/>
        </p:nvCxnSpPr>
        <p:spPr>
          <a:xfrm>
            <a:off x="3038122" y="3611315"/>
            <a:ext cx="365760" cy="1191"/>
          </a:xfrm>
          <a:prstGeom prst="line">
            <a:avLst/>
          </a:prstGeom>
          <a:ln/>
          <a:effectLst/>
        </p:spPr>
        <p:style>
          <a:lnRef idx="2">
            <a:schemeClr val="dk1"/>
          </a:lnRef>
          <a:fillRef idx="0">
            <a:schemeClr val="dk1"/>
          </a:fillRef>
          <a:effectRef idx="1">
            <a:schemeClr val="dk1"/>
          </a:effectRef>
          <a:fontRef idx="minor">
            <a:schemeClr val="tx1"/>
          </a:fontRef>
        </p:style>
      </p:cxnSp>
      <p:cxnSp>
        <p:nvCxnSpPr>
          <p:cNvPr id="41" name="Straight Connector 40"/>
          <p:cNvCxnSpPr/>
          <p:nvPr/>
        </p:nvCxnSpPr>
        <p:spPr>
          <a:xfrm flipH="1">
            <a:off x="3961605" y="2266953"/>
            <a:ext cx="794" cy="2516117"/>
          </a:xfrm>
          <a:prstGeom prst="line">
            <a:avLst/>
          </a:prstGeom>
          <a:effectLst/>
        </p:spPr>
        <p:style>
          <a:lnRef idx="3">
            <a:schemeClr val="dk1"/>
          </a:lnRef>
          <a:fillRef idx="0">
            <a:schemeClr val="dk1"/>
          </a:fillRef>
          <a:effectRef idx="2">
            <a:schemeClr val="dk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4247494520"/>
              </p:ext>
            </p:extLst>
          </p:nvPr>
        </p:nvGraphicFramePr>
        <p:xfrm>
          <a:off x="381000" y="895350"/>
          <a:ext cx="5562600" cy="2053590"/>
        </p:xfrm>
        <a:graphic>
          <a:graphicData uri="http://schemas.openxmlformats.org/drawingml/2006/table">
            <a:tbl>
              <a:tblPr firstRow="1" bandRow="1">
                <a:tableStyleId>{21E4AEA4-8DFA-4A89-87EB-49C32662AFE0}</a:tableStyleId>
              </a:tblPr>
              <a:tblGrid>
                <a:gridCol w="16764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800100">
                <a:tc>
                  <a:txBody>
                    <a:bodyPr/>
                    <a:lstStyle/>
                    <a:p>
                      <a:r>
                        <a:rPr lang="en-US" sz="1800" baseline="0" dirty="0" smtClean="0"/>
                        <a:t>      </a:t>
                      </a:r>
                      <a:r>
                        <a:rPr lang="en-US" sz="1400" dirty="0" smtClean="0"/>
                        <a:t>Work</a:t>
                      </a:r>
                      <a:endParaRPr lang="en-US" sz="1400" dirty="0"/>
                    </a:p>
                  </a:txBody>
                  <a:tcPr/>
                </a:tc>
                <a:tc>
                  <a:txBody>
                    <a:bodyPr/>
                    <a:lstStyle/>
                    <a:p>
                      <a:r>
                        <a:rPr lang="en-US" sz="1400" dirty="0" smtClean="0"/>
                        <a:t>No. of days</a:t>
                      </a:r>
                      <a:r>
                        <a:rPr lang="en-US" sz="1400" baseline="0" dirty="0" smtClean="0"/>
                        <a:t> required to finish the work</a:t>
                      </a:r>
                      <a:r>
                        <a:rPr lang="en-US" sz="1800" dirty="0" smtClean="0"/>
                        <a:t> </a:t>
                      </a:r>
                      <a:endParaRPr lang="en-US" sz="1800" dirty="0"/>
                    </a:p>
                  </a:txBody>
                  <a:tcPr/>
                </a:tc>
                <a:tc>
                  <a:txBody>
                    <a:bodyPr/>
                    <a:lstStyle/>
                    <a:p>
                      <a:pPr algn="ctr"/>
                      <a:r>
                        <a:rPr lang="en-US" sz="1400" dirty="0" smtClean="0"/>
                        <a:t>Work done one day</a:t>
                      </a:r>
                      <a:endParaRPr lang="en-US" sz="1400" dirty="0"/>
                    </a:p>
                  </a:txBody>
                  <a:tcPr/>
                </a:tc>
                <a:extLst>
                  <a:ext uri="{0D108BD9-81ED-4DB2-BD59-A6C34878D82A}">
                    <a16:rowId xmlns:a16="http://schemas.microsoft.com/office/drawing/2014/main" val="10000"/>
                  </a:ext>
                </a:extLst>
              </a:tr>
              <a:tr h="407670">
                <a:tc>
                  <a:txBody>
                    <a:bodyPr/>
                    <a:lstStyle/>
                    <a:p>
                      <a:pPr algn="ctr"/>
                      <a:endParaRPr lang="en-US" sz="1800" dirty="0"/>
                    </a:p>
                  </a:txBody>
                  <a:tcPr/>
                </a:tc>
                <a:tc>
                  <a:txBody>
                    <a:bodyPr/>
                    <a:lstStyle/>
                    <a:p>
                      <a:pPr algn="ctr"/>
                      <a:endParaRPr lang="en-US" sz="1800" dirty="0"/>
                    </a:p>
                  </a:txBody>
                  <a:tcPr/>
                </a:tc>
                <a:tc>
                  <a:txBody>
                    <a:bodyPr/>
                    <a:lstStyle/>
                    <a:p>
                      <a:pPr algn="ctr"/>
                      <a:endParaRPr lang="en-US" sz="1800" dirty="0"/>
                    </a:p>
                  </a:txBody>
                  <a:tcPr/>
                </a:tc>
                <a:extLst>
                  <a:ext uri="{0D108BD9-81ED-4DB2-BD59-A6C34878D82A}">
                    <a16:rowId xmlns:a16="http://schemas.microsoft.com/office/drawing/2014/main" val="10001"/>
                  </a:ext>
                </a:extLst>
              </a:tr>
              <a:tr h="394970">
                <a:tc>
                  <a:txBody>
                    <a:bodyPr/>
                    <a:lstStyle/>
                    <a:p>
                      <a:pPr algn="ctr"/>
                      <a:endParaRPr lang="en-US" sz="1800" dirty="0"/>
                    </a:p>
                  </a:txBody>
                  <a:tcPr/>
                </a:tc>
                <a:tc>
                  <a:txBody>
                    <a:bodyPr/>
                    <a:lstStyle/>
                    <a:p>
                      <a:pPr algn="ctr"/>
                      <a:endParaRPr lang="en-US" sz="1800" dirty="0"/>
                    </a:p>
                  </a:txBody>
                  <a:tcPr/>
                </a:tc>
                <a:tc>
                  <a:txBody>
                    <a:bodyPr/>
                    <a:lstStyle/>
                    <a:p>
                      <a:pPr algn="ctr"/>
                      <a:endParaRPr lang="en-US" sz="1800" dirty="0"/>
                    </a:p>
                  </a:txBody>
                  <a:tcPr/>
                </a:tc>
                <a:extLst>
                  <a:ext uri="{0D108BD9-81ED-4DB2-BD59-A6C34878D82A}">
                    <a16:rowId xmlns:a16="http://schemas.microsoft.com/office/drawing/2014/main" val="10002"/>
                  </a:ext>
                </a:extLst>
              </a:tr>
              <a:tr h="450850">
                <a:tc>
                  <a:txBody>
                    <a:bodyPr/>
                    <a:lstStyle/>
                    <a:p>
                      <a:pPr algn="ctr"/>
                      <a:endParaRPr lang="en-US" sz="1800" dirty="0"/>
                    </a:p>
                  </a:txBody>
                  <a:tcPr/>
                </a:tc>
                <a:tc>
                  <a:txBody>
                    <a:bodyPr/>
                    <a:lstStyle/>
                    <a:p>
                      <a:pPr algn="ctr"/>
                      <a:endParaRPr lang="en-US" sz="1800" b="1" i="1" dirty="0"/>
                    </a:p>
                  </a:txBody>
                  <a:tcPr/>
                </a:tc>
                <a:tc>
                  <a:txBody>
                    <a:bodyPr/>
                    <a:lstStyle/>
                    <a:p>
                      <a:pPr algn="ctr"/>
                      <a:endParaRPr lang="en-US" sz="1800" dirty="0"/>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58" name="TextBox 57"/>
              <p:cNvSpPr txBox="1"/>
              <p:nvPr/>
            </p:nvSpPr>
            <p:spPr>
              <a:xfrm>
                <a:off x="4599859" y="1637856"/>
                <a:ext cx="316749"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solidFill>
                                <a:prstClr val="black"/>
                              </a:solidFill>
                              <a:latin typeface="Cambria Math" panose="02040503050406030204" pitchFamily="18" charset="0"/>
                            </a:rPr>
                          </m:ctrlPr>
                        </m:fPr>
                        <m:num>
                          <m:r>
                            <a:rPr lang="en-US" sz="1400" smtClean="0">
                              <a:solidFill>
                                <a:prstClr val="black"/>
                              </a:solidFill>
                              <a:latin typeface="Cambria Math"/>
                            </a:rPr>
                            <m:t>1</m:t>
                          </m:r>
                        </m:num>
                        <m:den>
                          <m:r>
                            <a:rPr lang="en-US" sz="1400" smtClean="0">
                              <a:solidFill>
                                <a:prstClr val="black"/>
                              </a:solidFill>
                              <a:latin typeface="Cambria Math"/>
                            </a:rPr>
                            <m:t>2</m:t>
                          </m:r>
                        </m:den>
                      </m:f>
                    </m:oMath>
                  </m:oMathPara>
                </a14:m>
                <a:endParaRPr lang="en-US" sz="1400" dirty="0">
                  <a:solidFill>
                    <a:prstClr val="black"/>
                  </a:solidFill>
                </a:endParaRPr>
              </a:p>
            </p:txBody>
          </p:sp>
        </mc:Choice>
        <mc:Fallback xmlns="">
          <p:sp>
            <p:nvSpPr>
              <p:cNvPr id="58" name="TextBox 57"/>
              <p:cNvSpPr txBox="1">
                <a:spLocks noRot="1" noChangeAspect="1" noMove="1" noResize="1" noEditPoints="1" noAdjustHandles="1" noChangeArrowheads="1" noChangeShapeType="1" noTextEdit="1"/>
              </p:cNvSpPr>
              <p:nvPr/>
            </p:nvSpPr>
            <p:spPr>
              <a:xfrm>
                <a:off x="4599859" y="1637856"/>
                <a:ext cx="316749" cy="495649"/>
              </a:xfrm>
              <a:prstGeom prst="rect">
                <a:avLst/>
              </a:prstGeom>
              <a:blipFill rotWithShape="1">
                <a:blip r:embed="rId2"/>
                <a:stretch>
                  <a:fillRect b="-12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p:cNvSpPr txBox="1"/>
              <p:nvPr/>
            </p:nvSpPr>
            <p:spPr>
              <a:xfrm>
                <a:off x="4599863" y="2053097"/>
                <a:ext cx="324127" cy="4970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solidFill>
                                <a:prstClr val="black"/>
                              </a:solidFill>
                              <a:latin typeface="Cambria Math" panose="02040503050406030204" pitchFamily="18" charset="0"/>
                            </a:rPr>
                          </m:ctrlPr>
                        </m:fPr>
                        <m:num>
                          <m:r>
                            <a:rPr lang="en-US" sz="1400" smtClean="0">
                              <a:solidFill>
                                <a:prstClr val="black"/>
                              </a:solidFill>
                              <a:latin typeface="Cambria Math"/>
                            </a:rPr>
                            <m:t>1</m:t>
                          </m:r>
                        </m:num>
                        <m:den>
                          <m:r>
                            <a:rPr lang="en-US" sz="1400" smtClean="0">
                              <a:solidFill>
                                <a:prstClr val="black"/>
                              </a:solidFill>
                              <a:latin typeface="Cambria Math"/>
                            </a:rPr>
                            <m:t>3</m:t>
                          </m:r>
                        </m:den>
                      </m:f>
                    </m:oMath>
                  </m:oMathPara>
                </a14:m>
                <a:endParaRPr lang="en-US" sz="1400" dirty="0">
                  <a:solidFill>
                    <a:prstClr val="black"/>
                  </a:solidFill>
                </a:endParaRPr>
              </a:p>
            </p:txBody>
          </p:sp>
        </mc:Choice>
        <mc:Fallback xmlns="">
          <p:sp>
            <p:nvSpPr>
              <p:cNvPr id="111" name="TextBox 110"/>
              <p:cNvSpPr txBox="1">
                <a:spLocks noRot="1" noChangeAspect="1" noMove="1" noResize="1" noEditPoints="1" noAdjustHandles="1" noChangeArrowheads="1" noChangeShapeType="1" noTextEdit="1"/>
              </p:cNvSpPr>
              <p:nvPr/>
            </p:nvSpPr>
            <p:spPr>
              <a:xfrm>
                <a:off x="4599863" y="2053097"/>
                <a:ext cx="324127" cy="497059"/>
              </a:xfrm>
              <a:prstGeom prst="rect">
                <a:avLst/>
              </a:prstGeom>
              <a:blipFill rotWithShape="1">
                <a:blip r:embed="rId3"/>
                <a:stretch>
                  <a:fillRect b="-12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p:cNvSpPr txBox="1"/>
              <p:nvPr/>
            </p:nvSpPr>
            <p:spPr>
              <a:xfrm>
                <a:off x="4599863" y="2482501"/>
                <a:ext cx="324127" cy="4956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400" i="1" smtClean="0">
                              <a:solidFill>
                                <a:prstClr val="black"/>
                              </a:solidFill>
                              <a:latin typeface="Cambria Math" panose="02040503050406030204" pitchFamily="18" charset="0"/>
                            </a:rPr>
                          </m:ctrlPr>
                        </m:fPr>
                        <m:num>
                          <m:r>
                            <a:rPr lang="en-US" sz="1400" smtClean="0">
                              <a:solidFill>
                                <a:prstClr val="black"/>
                              </a:solidFill>
                              <a:latin typeface="Cambria Math"/>
                            </a:rPr>
                            <m:t>1</m:t>
                          </m:r>
                        </m:num>
                        <m:den>
                          <m:r>
                            <m:rPr>
                              <m:sty m:val="p"/>
                            </m:rPr>
                            <a:rPr lang="en-US" sz="1400" smtClean="0">
                              <a:solidFill>
                                <a:prstClr val="black"/>
                              </a:solidFill>
                              <a:latin typeface="Cambria Math"/>
                            </a:rPr>
                            <m:t>x</m:t>
                          </m:r>
                        </m:den>
                      </m:f>
                    </m:oMath>
                  </m:oMathPara>
                </a14:m>
                <a:endParaRPr lang="en-US" sz="1400" dirty="0">
                  <a:solidFill>
                    <a:prstClr val="black"/>
                  </a:solidFill>
                </a:endParaRPr>
              </a:p>
            </p:txBody>
          </p:sp>
        </mc:Choice>
        <mc:Fallback xmlns="">
          <p:sp>
            <p:nvSpPr>
              <p:cNvPr id="112" name="TextBox 111"/>
              <p:cNvSpPr txBox="1">
                <a:spLocks noRot="1" noChangeAspect="1" noMove="1" noResize="1" noEditPoints="1" noAdjustHandles="1" noChangeArrowheads="1" noChangeShapeType="1" noTextEdit="1"/>
              </p:cNvSpPr>
              <p:nvPr/>
            </p:nvSpPr>
            <p:spPr>
              <a:xfrm>
                <a:off x="4599863" y="2482501"/>
                <a:ext cx="324127" cy="495649"/>
              </a:xfrm>
              <a:prstGeom prst="rect">
                <a:avLst/>
              </a:prstGeom>
              <a:blipFill rotWithShape="1">
                <a:blip r:embed="rId4"/>
                <a:stretch>
                  <a:fillRect/>
                </a:stretch>
              </a:blipFill>
            </p:spPr>
            <p:txBody>
              <a:bodyPr/>
              <a:lstStyle/>
              <a:p>
                <a:r>
                  <a:rPr lang="en-US">
                    <a:noFill/>
                  </a:rPr>
                  <a:t> </a:t>
                </a:r>
              </a:p>
            </p:txBody>
          </p:sp>
        </mc:Fallback>
      </mc:AlternateContent>
      <p:sp>
        <p:nvSpPr>
          <p:cNvPr id="113" name="Cloud Callout 112"/>
          <p:cNvSpPr/>
          <p:nvPr/>
        </p:nvSpPr>
        <p:spPr>
          <a:xfrm>
            <a:off x="6524950" y="1184421"/>
            <a:ext cx="2207920" cy="853930"/>
          </a:xfrm>
          <a:prstGeom prst="cloudCallout">
            <a:avLst>
              <a:gd name="adj1" fmla="val -184987"/>
              <a:gd name="adj2" fmla="val -88649"/>
            </a:avLst>
          </a:prstGeom>
          <a:solidFill>
            <a:srgbClr val="482D7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114" name="Rectangle 113"/>
          <p:cNvSpPr/>
          <p:nvPr/>
        </p:nvSpPr>
        <p:spPr>
          <a:xfrm>
            <a:off x="6923678" y="1373816"/>
            <a:ext cx="1463862" cy="523220"/>
          </a:xfrm>
          <a:prstGeom prst="rect">
            <a:avLst/>
          </a:prstGeom>
        </p:spPr>
        <p:txBody>
          <a:bodyPr wrap="none">
            <a:spAutoFit/>
          </a:bodyPr>
          <a:lstStyle/>
          <a:p>
            <a:pPr algn="ctr"/>
            <a:r>
              <a:rPr lang="en-US" sz="1400" b="1" dirty="0" smtClean="0">
                <a:solidFill>
                  <a:prstClr val="white"/>
                </a:solidFill>
              </a:rPr>
              <a:t>What we need to</a:t>
            </a:r>
          </a:p>
          <a:p>
            <a:pPr algn="ctr"/>
            <a:r>
              <a:rPr lang="en-US" sz="1400" b="1" dirty="0" smtClean="0">
                <a:solidFill>
                  <a:prstClr val="white"/>
                </a:solidFill>
              </a:rPr>
              <a:t>find ?</a:t>
            </a:r>
            <a:endParaRPr lang="en-US" sz="1400" b="1" dirty="0">
              <a:solidFill>
                <a:prstClr val="white"/>
              </a:solidFill>
            </a:endParaRPr>
          </a:p>
        </p:txBody>
      </p:sp>
      <p:sp>
        <p:nvSpPr>
          <p:cNvPr id="60" name="Rectangle 59"/>
          <p:cNvSpPr/>
          <p:nvPr/>
        </p:nvSpPr>
        <p:spPr>
          <a:xfrm>
            <a:off x="1019741" y="1716403"/>
            <a:ext cx="288862" cy="338554"/>
          </a:xfrm>
          <a:prstGeom prst="rect">
            <a:avLst/>
          </a:prstGeom>
        </p:spPr>
        <p:txBody>
          <a:bodyPr wrap="none">
            <a:spAutoFit/>
          </a:bodyPr>
          <a:lstStyle/>
          <a:p>
            <a:pPr algn="ctr"/>
            <a:r>
              <a:rPr lang="en-US" sz="1600" dirty="0">
                <a:solidFill>
                  <a:prstClr val="black"/>
                </a:solidFill>
              </a:rPr>
              <a:t>1</a:t>
            </a:r>
          </a:p>
        </p:txBody>
      </p:sp>
      <p:sp>
        <p:nvSpPr>
          <p:cNvPr id="61" name="Rectangle 60"/>
          <p:cNvSpPr/>
          <p:nvPr/>
        </p:nvSpPr>
        <p:spPr>
          <a:xfrm>
            <a:off x="2687885" y="1716403"/>
            <a:ext cx="288862" cy="338554"/>
          </a:xfrm>
          <a:prstGeom prst="rect">
            <a:avLst/>
          </a:prstGeom>
        </p:spPr>
        <p:txBody>
          <a:bodyPr wrap="none">
            <a:spAutoFit/>
          </a:bodyPr>
          <a:lstStyle/>
          <a:p>
            <a:pPr algn="ctr"/>
            <a:r>
              <a:rPr lang="en-US" sz="1600" dirty="0">
                <a:solidFill>
                  <a:prstClr val="black"/>
                </a:solidFill>
              </a:rPr>
              <a:t>2</a:t>
            </a:r>
          </a:p>
        </p:txBody>
      </p:sp>
      <p:sp>
        <p:nvSpPr>
          <p:cNvPr id="119" name="Rectangle 118"/>
          <p:cNvSpPr/>
          <p:nvPr/>
        </p:nvSpPr>
        <p:spPr>
          <a:xfrm>
            <a:off x="1024550" y="2132349"/>
            <a:ext cx="288862" cy="338554"/>
          </a:xfrm>
          <a:prstGeom prst="rect">
            <a:avLst/>
          </a:prstGeom>
        </p:spPr>
        <p:txBody>
          <a:bodyPr wrap="none">
            <a:spAutoFit/>
          </a:bodyPr>
          <a:lstStyle/>
          <a:p>
            <a:pPr algn="ctr"/>
            <a:r>
              <a:rPr lang="en-US" sz="1600" dirty="0">
                <a:solidFill>
                  <a:prstClr val="black"/>
                </a:solidFill>
              </a:rPr>
              <a:t>1</a:t>
            </a:r>
          </a:p>
        </p:txBody>
      </p:sp>
      <p:sp>
        <p:nvSpPr>
          <p:cNvPr id="120" name="Rectangle 119"/>
          <p:cNvSpPr/>
          <p:nvPr/>
        </p:nvSpPr>
        <p:spPr>
          <a:xfrm>
            <a:off x="2687885" y="2132349"/>
            <a:ext cx="288862" cy="338554"/>
          </a:xfrm>
          <a:prstGeom prst="rect">
            <a:avLst/>
          </a:prstGeom>
        </p:spPr>
        <p:txBody>
          <a:bodyPr wrap="none">
            <a:spAutoFit/>
          </a:bodyPr>
          <a:lstStyle/>
          <a:p>
            <a:pPr algn="ctr"/>
            <a:r>
              <a:rPr lang="en-US" sz="1600" dirty="0" smtClean="0">
                <a:solidFill>
                  <a:prstClr val="black"/>
                </a:solidFill>
              </a:rPr>
              <a:t>3</a:t>
            </a:r>
            <a:endParaRPr lang="en-US" sz="1600" dirty="0">
              <a:solidFill>
                <a:prstClr val="black"/>
              </a:solidFill>
            </a:endParaRPr>
          </a:p>
        </p:txBody>
      </p:sp>
      <p:sp>
        <p:nvSpPr>
          <p:cNvPr id="121" name="Rectangle 120"/>
          <p:cNvSpPr/>
          <p:nvPr/>
        </p:nvSpPr>
        <p:spPr>
          <a:xfrm>
            <a:off x="1024550" y="2561048"/>
            <a:ext cx="288862" cy="338554"/>
          </a:xfrm>
          <a:prstGeom prst="rect">
            <a:avLst/>
          </a:prstGeom>
        </p:spPr>
        <p:txBody>
          <a:bodyPr wrap="none">
            <a:spAutoFit/>
          </a:bodyPr>
          <a:lstStyle/>
          <a:p>
            <a:pPr algn="ctr"/>
            <a:r>
              <a:rPr lang="en-US" sz="1600" dirty="0">
                <a:solidFill>
                  <a:prstClr val="black"/>
                </a:solidFill>
              </a:rPr>
              <a:t>1</a:t>
            </a:r>
          </a:p>
        </p:txBody>
      </p:sp>
      <p:sp>
        <p:nvSpPr>
          <p:cNvPr id="122" name="Rectangle 121"/>
          <p:cNvSpPr/>
          <p:nvPr/>
        </p:nvSpPr>
        <p:spPr>
          <a:xfrm>
            <a:off x="2695900" y="2561048"/>
            <a:ext cx="272832" cy="338554"/>
          </a:xfrm>
          <a:prstGeom prst="rect">
            <a:avLst/>
          </a:prstGeom>
        </p:spPr>
        <p:txBody>
          <a:bodyPr wrap="none">
            <a:spAutoFit/>
          </a:bodyPr>
          <a:lstStyle/>
          <a:p>
            <a:pPr algn="ctr"/>
            <a:r>
              <a:rPr lang="en-US" sz="1600" dirty="0">
                <a:solidFill>
                  <a:prstClr val="black"/>
                </a:solidFill>
              </a:rPr>
              <a:t>x</a:t>
            </a:r>
          </a:p>
        </p:txBody>
      </p:sp>
      <p:sp>
        <p:nvSpPr>
          <p:cNvPr id="142" name="Rectangle 141"/>
          <p:cNvSpPr/>
          <p:nvPr/>
        </p:nvSpPr>
        <p:spPr>
          <a:xfrm>
            <a:off x="4031297" y="2190753"/>
            <a:ext cx="3228975" cy="307777"/>
          </a:xfrm>
          <a:prstGeom prst="rect">
            <a:avLst/>
          </a:prstGeom>
        </p:spPr>
        <p:txBody>
          <a:bodyPr wrap="square">
            <a:spAutoFit/>
          </a:bodyPr>
          <a:lstStyle/>
          <a:p>
            <a:r>
              <a:rPr lang="en-US" sz="1400" b="1" dirty="0" smtClean="0">
                <a:solidFill>
                  <a:srgbClr val="008000"/>
                </a:solidFill>
              </a:rPr>
              <a:t>Substituting            =  p</a:t>
            </a:r>
            <a:endParaRPr lang="en-US" sz="1400" b="1" dirty="0">
              <a:solidFill>
                <a:srgbClr val="008000"/>
              </a:solidFill>
            </a:endParaRPr>
          </a:p>
        </p:txBody>
      </p:sp>
      <p:grpSp>
        <p:nvGrpSpPr>
          <p:cNvPr id="42" name="Group 41"/>
          <p:cNvGrpSpPr/>
          <p:nvPr/>
        </p:nvGrpSpPr>
        <p:grpSpPr>
          <a:xfrm>
            <a:off x="5113052" y="2102684"/>
            <a:ext cx="301411" cy="524001"/>
            <a:chOff x="5113046" y="2102683"/>
            <a:chExt cx="301411" cy="524001"/>
          </a:xfrm>
        </p:grpSpPr>
        <p:sp>
          <p:nvSpPr>
            <p:cNvPr id="143" name="Rectangle 142"/>
            <p:cNvSpPr/>
            <p:nvPr/>
          </p:nvSpPr>
          <p:spPr>
            <a:xfrm>
              <a:off x="5113046" y="2102683"/>
              <a:ext cx="276038" cy="307777"/>
            </a:xfrm>
            <a:prstGeom prst="rect">
              <a:avLst/>
            </a:prstGeom>
          </p:spPr>
          <p:txBody>
            <a:bodyPr wrap="none">
              <a:spAutoFit/>
            </a:bodyPr>
            <a:lstStyle/>
            <a:p>
              <a:r>
                <a:rPr lang="en-US" sz="1400" b="1" dirty="0" smtClean="0">
                  <a:solidFill>
                    <a:srgbClr val="008000"/>
                  </a:solidFill>
                </a:rPr>
                <a:t>1</a:t>
              </a:r>
              <a:endParaRPr lang="en-US" sz="1400" b="1" baseline="-25000" dirty="0">
                <a:solidFill>
                  <a:srgbClr val="008000"/>
                </a:solidFill>
              </a:endParaRPr>
            </a:p>
          </p:txBody>
        </p:sp>
        <p:sp>
          <p:nvSpPr>
            <p:cNvPr id="144" name="Rectangle 143"/>
            <p:cNvSpPr/>
            <p:nvPr/>
          </p:nvSpPr>
          <p:spPr>
            <a:xfrm>
              <a:off x="5130962" y="2318907"/>
              <a:ext cx="266420" cy="307777"/>
            </a:xfrm>
            <a:prstGeom prst="rect">
              <a:avLst/>
            </a:prstGeom>
          </p:spPr>
          <p:txBody>
            <a:bodyPr wrap="none">
              <a:spAutoFit/>
            </a:bodyPr>
            <a:lstStyle/>
            <a:p>
              <a:r>
                <a:rPr lang="en-US" sz="1400" b="1" dirty="0" smtClean="0">
                  <a:solidFill>
                    <a:srgbClr val="008000"/>
                  </a:solidFill>
                </a:rPr>
                <a:t>x</a:t>
              </a:r>
              <a:endParaRPr lang="en-US" sz="1400" b="1" baseline="-25000" dirty="0">
                <a:solidFill>
                  <a:srgbClr val="008000"/>
                </a:solidFill>
              </a:endParaRPr>
            </a:p>
          </p:txBody>
        </p:sp>
        <p:cxnSp>
          <p:nvCxnSpPr>
            <p:cNvPr id="145" name="Straight Connector 144"/>
            <p:cNvCxnSpPr/>
            <p:nvPr/>
          </p:nvCxnSpPr>
          <p:spPr>
            <a:xfrm>
              <a:off x="5140137" y="2370785"/>
              <a:ext cx="274320" cy="1191"/>
            </a:xfrm>
            <a:prstGeom prst="line">
              <a:avLst/>
            </a:prstGeom>
            <a:ln>
              <a:solidFill>
                <a:srgbClr val="008000"/>
              </a:solidFill>
            </a:ln>
            <a:effectLst/>
          </p:spPr>
          <p:style>
            <a:lnRef idx="2">
              <a:schemeClr val="dk1"/>
            </a:lnRef>
            <a:fillRef idx="0">
              <a:schemeClr val="dk1"/>
            </a:fillRef>
            <a:effectRef idx="1">
              <a:schemeClr val="dk1"/>
            </a:effectRef>
            <a:fontRef idx="minor">
              <a:schemeClr val="tx1"/>
            </a:fontRef>
          </p:style>
        </p:cxnSp>
      </p:grpSp>
      <p:sp>
        <p:nvSpPr>
          <p:cNvPr id="150" name="Rectangle 149"/>
          <p:cNvSpPr/>
          <p:nvPr/>
        </p:nvSpPr>
        <p:spPr>
          <a:xfrm>
            <a:off x="4343400" y="2571753"/>
            <a:ext cx="412292" cy="307777"/>
          </a:xfrm>
          <a:prstGeom prst="rect">
            <a:avLst/>
          </a:prstGeom>
        </p:spPr>
        <p:txBody>
          <a:bodyPr wrap="none">
            <a:spAutoFit/>
          </a:bodyPr>
          <a:lstStyle/>
          <a:p>
            <a:r>
              <a:rPr lang="en-US" sz="1400" b="1" dirty="0" smtClean="0">
                <a:solidFill>
                  <a:prstClr val="black"/>
                </a:solidFill>
              </a:rPr>
              <a:t>2 p</a:t>
            </a:r>
            <a:endParaRPr lang="en-US" sz="1400" b="1" baseline="-25000" dirty="0">
              <a:solidFill>
                <a:prstClr val="black"/>
              </a:solidFill>
            </a:endParaRPr>
          </a:p>
        </p:txBody>
      </p:sp>
      <p:sp>
        <p:nvSpPr>
          <p:cNvPr id="151" name="Rectangle 150"/>
          <p:cNvSpPr/>
          <p:nvPr/>
        </p:nvSpPr>
        <p:spPr>
          <a:xfrm>
            <a:off x="4648200" y="2571753"/>
            <a:ext cx="274434" cy="307777"/>
          </a:xfrm>
          <a:prstGeom prst="rect">
            <a:avLst/>
          </a:prstGeom>
        </p:spPr>
        <p:txBody>
          <a:bodyPr wrap="none">
            <a:spAutoFit/>
          </a:bodyPr>
          <a:lstStyle/>
          <a:p>
            <a:r>
              <a:rPr lang="en-US" sz="1400" b="1" dirty="0" smtClean="0">
                <a:solidFill>
                  <a:prstClr val="black"/>
                </a:solidFill>
              </a:rPr>
              <a:t>+</a:t>
            </a:r>
            <a:endParaRPr lang="en-US" sz="1400" b="1" baseline="-25000" dirty="0">
              <a:solidFill>
                <a:prstClr val="black"/>
              </a:solidFill>
            </a:endParaRPr>
          </a:p>
        </p:txBody>
      </p:sp>
      <p:sp>
        <p:nvSpPr>
          <p:cNvPr id="152" name="Rectangle 151"/>
          <p:cNvSpPr/>
          <p:nvPr/>
        </p:nvSpPr>
        <p:spPr>
          <a:xfrm>
            <a:off x="4845508" y="2571753"/>
            <a:ext cx="412292" cy="307777"/>
          </a:xfrm>
          <a:prstGeom prst="rect">
            <a:avLst/>
          </a:prstGeom>
        </p:spPr>
        <p:txBody>
          <a:bodyPr wrap="none">
            <a:spAutoFit/>
          </a:bodyPr>
          <a:lstStyle/>
          <a:p>
            <a:r>
              <a:rPr lang="en-US" sz="1400" b="1" dirty="0" smtClean="0">
                <a:solidFill>
                  <a:prstClr val="black"/>
                </a:solidFill>
              </a:rPr>
              <a:t>5 q</a:t>
            </a:r>
            <a:endParaRPr lang="en-US" sz="1400" b="1" baseline="-25000" dirty="0">
              <a:solidFill>
                <a:prstClr val="black"/>
              </a:solidFill>
            </a:endParaRPr>
          </a:p>
        </p:txBody>
      </p:sp>
      <p:sp>
        <p:nvSpPr>
          <p:cNvPr id="153" name="Rectangle 152"/>
          <p:cNvSpPr/>
          <p:nvPr/>
        </p:nvSpPr>
        <p:spPr>
          <a:xfrm>
            <a:off x="5150308" y="2571753"/>
            <a:ext cx="274434" cy="307777"/>
          </a:xfrm>
          <a:prstGeom prst="rect">
            <a:avLst/>
          </a:prstGeom>
        </p:spPr>
        <p:txBody>
          <a:bodyPr wrap="none">
            <a:spAutoFit/>
          </a:bodyPr>
          <a:lstStyle/>
          <a:p>
            <a:r>
              <a:rPr lang="en-US" sz="1400" b="1" dirty="0" smtClean="0">
                <a:solidFill>
                  <a:prstClr val="black"/>
                </a:solidFill>
              </a:rPr>
              <a:t>=</a:t>
            </a:r>
            <a:endParaRPr lang="en-US" sz="1400" b="1" baseline="-25000" dirty="0">
              <a:solidFill>
                <a:prstClr val="black"/>
              </a:solidFill>
            </a:endParaRPr>
          </a:p>
        </p:txBody>
      </p:sp>
      <p:grpSp>
        <p:nvGrpSpPr>
          <p:cNvPr id="56" name="Group 55"/>
          <p:cNvGrpSpPr/>
          <p:nvPr/>
        </p:nvGrpSpPr>
        <p:grpSpPr>
          <a:xfrm>
            <a:off x="5465134" y="2475191"/>
            <a:ext cx="365760" cy="576797"/>
            <a:chOff x="5465134" y="2475188"/>
            <a:chExt cx="365760" cy="576797"/>
          </a:xfrm>
        </p:grpSpPr>
        <p:sp>
          <p:nvSpPr>
            <p:cNvPr id="154" name="Rectangle 153"/>
            <p:cNvSpPr/>
            <p:nvPr/>
          </p:nvSpPr>
          <p:spPr>
            <a:xfrm>
              <a:off x="5503610" y="2475188"/>
              <a:ext cx="276038" cy="307777"/>
            </a:xfrm>
            <a:prstGeom prst="rect">
              <a:avLst/>
            </a:prstGeom>
          </p:spPr>
          <p:txBody>
            <a:bodyPr wrap="none">
              <a:spAutoFit/>
            </a:bodyPr>
            <a:lstStyle/>
            <a:p>
              <a:r>
                <a:rPr lang="en-US" sz="1400" b="1" dirty="0" smtClean="0">
                  <a:solidFill>
                    <a:prstClr val="black"/>
                  </a:solidFill>
                </a:rPr>
                <a:t>1</a:t>
              </a:r>
              <a:endParaRPr lang="en-US" sz="1400" b="1" baseline="-25000" dirty="0">
                <a:solidFill>
                  <a:prstClr val="black"/>
                </a:solidFill>
              </a:endParaRPr>
            </a:p>
          </p:txBody>
        </p:sp>
        <p:sp>
          <p:nvSpPr>
            <p:cNvPr id="155" name="Rectangle 154"/>
            <p:cNvSpPr/>
            <p:nvPr/>
          </p:nvSpPr>
          <p:spPr>
            <a:xfrm>
              <a:off x="5513243" y="2744208"/>
              <a:ext cx="276038" cy="307777"/>
            </a:xfrm>
            <a:prstGeom prst="rect">
              <a:avLst/>
            </a:prstGeom>
          </p:spPr>
          <p:txBody>
            <a:bodyPr wrap="none">
              <a:spAutoFit/>
            </a:bodyPr>
            <a:lstStyle/>
            <a:p>
              <a:r>
                <a:rPr lang="en-US" sz="1400" b="1" dirty="0" smtClean="0">
                  <a:solidFill>
                    <a:prstClr val="black"/>
                  </a:solidFill>
                </a:rPr>
                <a:t>4</a:t>
              </a:r>
              <a:endParaRPr lang="en-US" sz="1400" b="1" baseline="-25000" dirty="0">
                <a:solidFill>
                  <a:prstClr val="black"/>
                </a:solidFill>
              </a:endParaRPr>
            </a:p>
          </p:txBody>
        </p:sp>
        <p:cxnSp>
          <p:nvCxnSpPr>
            <p:cNvPr id="156" name="Straight Connector 155"/>
            <p:cNvCxnSpPr/>
            <p:nvPr/>
          </p:nvCxnSpPr>
          <p:spPr>
            <a:xfrm>
              <a:off x="5465134" y="2742986"/>
              <a:ext cx="365760" cy="1191"/>
            </a:xfrm>
            <a:prstGeom prst="line">
              <a:avLst/>
            </a:prstGeom>
            <a:ln/>
            <a:effectLst/>
          </p:spPr>
          <p:style>
            <a:lnRef idx="2">
              <a:schemeClr val="dk1"/>
            </a:lnRef>
            <a:fillRef idx="0">
              <a:schemeClr val="dk1"/>
            </a:fillRef>
            <a:effectRef idx="1">
              <a:schemeClr val="dk1"/>
            </a:effectRef>
            <a:fontRef idx="minor">
              <a:schemeClr val="tx1"/>
            </a:fontRef>
          </p:style>
        </p:cxnSp>
      </p:grpSp>
      <p:sp>
        <p:nvSpPr>
          <p:cNvPr id="157" name="Rectangle 156"/>
          <p:cNvSpPr/>
          <p:nvPr/>
        </p:nvSpPr>
        <p:spPr>
          <a:xfrm>
            <a:off x="4337374" y="3953986"/>
            <a:ext cx="412292" cy="307777"/>
          </a:xfrm>
          <a:prstGeom prst="rect">
            <a:avLst/>
          </a:prstGeom>
        </p:spPr>
        <p:txBody>
          <a:bodyPr wrap="none">
            <a:spAutoFit/>
          </a:bodyPr>
          <a:lstStyle/>
          <a:p>
            <a:r>
              <a:rPr lang="en-US" sz="1400" b="1" dirty="0" smtClean="0">
                <a:solidFill>
                  <a:prstClr val="black"/>
                </a:solidFill>
              </a:rPr>
              <a:t>3 p</a:t>
            </a:r>
            <a:endParaRPr lang="en-US" sz="1400" b="1" baseline="-25000" dirty="0">
              <a:solidFill>
                <a:prstClr val="black"/>
              </a:solidFill>
            </a:endParaRPr>
          </a:p>
        </p:txBody>
      </p:sp>
      <p:sp>
        <p:nvSpPr>
          <p:cNvPr id="158" name="Rectangle 157"/>
          <p:cNvSpPr/>
          <p:nvPr/>
        </p:nvSpPr>
        <p:spPr>
          <a:xfrm>
            <a:off x="4642174" y="3953986"/>
            <a:ext cx="274434" cy="307777"/>
          </a:xfrm>
          <a:prstGeom prst="rect">
            <a:avLst/>
          </a:prstGeom>
        </p:spPr>
        <p:txBody>
          <a:bodyPr wrap="none">
            <a:spAutoFit/>
          </a:bodyPr>
          <a:lstStyle/>
          <a:p>
            <a:r>
              <a:rPr lang="en-US" sz="1400" b="1" dirty="0" smtClean="0">
                <a:solidFill>
                  <a:prstClr val="black"/>
                </a:solidFill>
              </a:rPr>
              <a:t>+</a:t>
            </a:r>
            <a:endParaRPr lang="en-US" sz="1400" b="1" baseline="-25000" dirty="0">
              <a:solidFill>
                <a:prstClr val="black"/>
              </a:solidFill>
            </a:endParaRPr>
          </a:p>
        </p:txBody>
      </p:sp>
      <p:sp>
        <p:nvSpPr>
          <p:cNvPr id="159" name="Rectangle 158"/>
          <p:cNvSpPr/>
          <p:nvPr/>
        </p:nvSpPr>
        <p:spPr>
          <a:xfrm>
            <a:off x="4839482" y="3953986"/>
            <a:ext cx="412292" cy="307777"/>
          </a:xfrm>
          <a:prstGeom prst="rect">
            <a:avLst/>
          </a:prstGeom>
        </p:spPr>
        <p:txBody>
          <a:bodyPr wrap="none">
            <a:spAutoFit/>
          </a:bodyPr>
          <a:lstStyle/>
          <a:p>
            <a:r>
              <a:rPr lang="en-US" sz="1400" b="1" dirty="0" smtClean="0">
                <a:solidFill>
                  <a:prstClr val="black"/>
                </a:solidFill>
              </a:rPr>
              <a:t>6 q</a:t>
            </a:r>
            <a:endParaRPr lang="en-US" sz="1400" b="1" baseline="-25000" dirty="0">
              <a:solidFill>
                <a:prstClr val="black"/>
              </a:solidFill>
            </a:endParaRPr>
          </a:p>
        </p:txBody>
      </p:sp>
      <p:sp>
        <p:nvSpPr>
          <p:cNvPr id="160" name="Rectangle 159"/>
          <p:cNvSpPr/>
          <p:nvPr/>
        </p:nvSpPr>
        <p:spPr>
          <a:xfrm>
            <a:off x="5144282" y="3953986"/>
            <a:ext cx="274434" cy="307777"/>
          </a:xfrm>
          <a:prstGeom prst="rect">
            <a:avLst/>
          </a:prstGeom>
        </p:spPr>
        <p:txBody>
          <a:bodyPr wrap="none">
            <a:spAutoFit/>
          </a:bodyPr>
          <a:lstStyle/>
          <a:p>
            <a:r>
              <a:rPr lang="en-US" sz="1400" b="1" dirty="0" smtClean="0">
                <a:solidFill>
                  <a:prstClr val="black"/>
                </a:solidFill>
              </a:rPr>
              <a:t>=</a:t>
            </a:r>
            <a:endParaRPr lang="en-US" sz="1400" b="1" baseline="-25000" dirty="0">
              <a:solidFill>
                <a:prstClr val="black"/>
              </a:solidFill>
            </a:endParaRPr>
          </a:p>
        </p:txBody>
      </p:sp>
      <p:grpSp>
        <p:nvGrpSpPr>
          <p:cNvPr id="161" name="Group 160"/>
          <p:cNvGrpSpPr/>
          <p:nvPr/>
        </p:nvGrpSpPr>
        <p:grpSpPr>
          <a:xfrm>
            <a:off x="5459108" y="3857424"/>
            <a:ext cx="365760" cy="576797"/>
            <a:chOff x="5465134" y="2475188"/>
            <a:chExt cx="365760" cy="576797"/>
          </a:xfrm>
        </p:grpSpPr>
        <p:sp>
          <p:nvSpPr>
            <p:cNvPr id="162" name="Rectangle 161"/>
            <p:cNvSpPr/>
            <p:nvPr/>
          </p:nvSpPr>
          <p:spPr>
            <a:xfrm>
              <a:off x="5503610" y="2475188"/>
              <a:ext cx="276038" cy="307777"/>
            </a:xfrm>
            <a:prstGeom prst="rect">
              <a:avLst/>
            </a:prstGeom>
          </p:spPr>
          <p:txBody>
            <a:bodyPr wrap="none">
              <a:spAutoFit/>
            </a:bodyPr>
            <a:lstStyle/>
            <a:p>
              <a:r>
                <a:rPr lang="en-US" sz="1400" b="1" dirty="0" smtClean="0">
                  <a:solidFill>
                    <a:prstClr val="black"/>
                  </a:solidFill>
                </a:rPr>
                <a:t>1</a:t>
              </a:r>
              <a:endParaRPr lang="en-US" sz="1400" b="1" baseline="-25000" dirty="0">
                <a:solidFill>
                  <a:prstClr val="black"/>
                </a:solidFill>
              </a:endParaRPr>
            </a:p>
          </p:txBody>
        </p:sp>
        <p:sp>
          <p:nvSpPr>
            <p:cNvPr id="163" name="Rectangle 162"/>
            <p:cNvSpPr/>
            <p:nvPr/>
          </p:nvSpPr>
          <p:spPr>
            <a:xfrm>
              <a:off x="5513243" y="2744208"/>
              <a:ext cx="276038" cy="307777"/>
            </a:xfrm>
            <a:prstGeom prst="rect">
              <a:avLst/>
            </a:prstGeom>
          </p:spPr>
          <p:txBody>
            <a:bodyPr wrap="none">
              <a:spAutoFit/>
            </a:bodyPr>
            <a:lstStyle/>
            <a:p>
              <a:r>
                <a:rPr lang="en-US" sz="1400" b="1" dirty="0" smtClean="0">
                  <a:solidFill>
                    <a:prstClr val="black"/>
                  </a:solidFill>
                </a:rPr>
                <a:t>3</a:t>
              </a:r>
              <a:endParaRPr lang="en-US" sz="1400" b="1" baseline="-25000" dirty="0">
                <a:solidFill>
                  <a:prstClr val="black"/>
                </a:solidFill>
              </a:endParaRPr>
            </a:p>
          </p:txBody>
        </p:sp>
        <p:cxnSp>
          <p:nvCxnSpPr>
            <p:cNvPr id="164" name="Straight Connector 163"/>
            <p:cNvCxnSpPr/>
            <p:nvPr/>
          </p:nvCxnSpPr>
          <p:spPr>
            <a:xfrm>
              <a:off x="5465134" y="2742986"/>
              <a:ext cx="365760" cy="1191"/>
            </a:xfrm>
            <a:prstGeom prst="line">
              <a:avLst/>
            </a:prstGeom>
            <a:ln/>
            <a:effectLst/>
          </p:spPr>
          <p:style>
            <a:lnRef idx="2">
              <a:schemeClr val="dk1"/>
            </a:lnRef>
            <a:fillRef idx="0">
              <a:schemeClr val="dk1"/>
            </a:fillRef>
            <a:effectRef idx="1">
              <a:schemeClr val="dk1"/>
            </a:effectRef>
            <a:fontRef idx="minor">
              <a:schemeClr val="tx1"/>
            </a:fontRef>
          </p:style>
        </p:cxnSp>
      </p:grpSp>
      <p:sp>
        <p:nvSpPr>
          <p:cNvPr id="165" name="Rectangle 164"/>
          <p:cNvSpPr/>
          <p:nvPr/>
        </p:nvSpPr>
        <p:spPr>
          <a:xfrm>
            <a:off x="4038606" y="2960409"/>
            <a:ext cx="3228975" cy="307777"/>
          </a:xfrm>
          <a:prstGeom prst="rect">
            <a:avLst/>
          </a:prstGeom>
        </p:spPr>
        <p:txBody>
          <a:bodyPr wrap="square">
            <a:spAutoFit/>
          </a:bodyPr>
          <a:lstStyle/>
          <a:p>
            <a:r>
              <a:rPr lang="en-US" sz="1400" b="1" dirty="0" smtClean="0">
                <a:solidFill>
                  <a:srgbClr val="CC0099"/>
                </a:solidFill>
              </a:rPr>
              <a:t>Multiplying Throughout by 4</a:t>
            </a:r>
            <a:endParaRPr lang="en-US" sz="1400" b="1" dirty="0">
              <a:solidFill>
                <a:srgbClr val="CC0099"/>
              </a:solidFill>
            </a:endParaRPr>
          </a:p>
        </p:txBody>
      </p:sp>
      <p:sp>
        <p:nvSpPr>
          <p:cNvPr id="166" name="Rectangle 165"/>
          <p:cNvSpPr/>
          <p:nvPr/>
        </p:nvSpPr>
        <p:spPr>
          <a:xfrm>
            <a:off x="4343400" y="3199642"/>
            <a:ext cx="412292" cy="307777"/>
          </a:xfrm>
          <a:prstGeom prst="rect">
            <a:avLst/>
          </a:prstGeom>
        </p:spPr>
        <p:txBody>
          <a:bodyPr wrap="none">
            <a:spAutoFit/>
          </a:bodyPr>
          <a:lstStyle/>
          <a:p>
            <a:r>
              <a:rPr lang="en-US" sz="1400" b="1" dirty="0" smtClean="0">
                <a:solidFill>
                  <a:prstClr val="black"/>
                </a:solidFill>
              </a:rPr>
              <a:t>8 p</a:t>
            </a:r>
            <a:endParaRPr lang="en-US" sz="1400" b="1" baseline="-25000" dirty="0">
              <a:solidFill>
                <a:prstClr val="black"/>
              </a:solidFill>
            </a:endParaRPr>
          </a:p>
        </p:txBody>
      </p:sp>
      <p:sp>
        <p:nvSpPr>
          <p:cNvPr id="167" name="Rectangle 166"/>
          <p:cNvSpPr/>
          <p:nvPr/>
        </p:nvSpPr>
        <p:spPr>
          <a:xfrm>
            <a:off x="4648200" y="3199642"/>
            <a:ext cx="274434" cy="307777"/>
          </a:xfrm>
          <a:prstGeom prst="rect">
            <a:avLst/>
          </a:prstGeom>
        </p:spPr>
        <p:txBody>
          <a:bodyPr wrap="none">
            <a:spAutoFit/>
          </a:bodyPr>
          <a:lstStyle/>
          <a:p>
            <a:r>
              <a:rPr lang="en-US" sz="1400" b="1" dirty="0" smtClean="0">
                <a:solidFill>
                  <a:prstClr val="black"/>
                </a:solidFill>
              </a:rPr>
              <a:t>+</a:t>
            </a:r>
            <a:endParaRPr lang="en-US" sz="1400" b="1" baseline="-25000" dirty="0">
              <a:solidFill>
                <a:prstClr val="black"/>
              </a:solidFill>
            </a:endParaRPr>
          </a:p>
        </p:txBody>
      </p:sp>
      <p:sp>
        <p:nvSpPr>
          <p:cNvPr id="168" name="Rectangle 167"/>
          <p:cNvSpPr/>
          <p:nvPr/>
        </p:nvSpPr>
        <p:spPr>
          <a:xfrm>
            <a:off x="4845508" y="3199642"/>
            <a:ext cx="503664" cy="307777"/>
          </a:xfrm>
          <a:prstGeom prst="rect">
            <a:avLst/>
          </a:prstGeom>
        </p:spPr>
        <p:txBody>
          <a:bodyPr wrap="none">
            <a:spAutoFit/>
          </a:bodyPr>
          <a:lstStyle/>
          <a:p>
            <a:r>
              <a:rPr lang="en-US" sz="1400" b="1" dirty="0" smtClean="0">
                <a:solidFill>
                  <a:prstClr val="black"/>
                </a:solidFill>
              </a:rPr>
              <a:t>20 q</a:t>
            </a:r>
            <a:endParaRPr lang="en-US" sz="1400" b="1" baseline="-25000" dirty="0">
              <a:solidFill>
                <a:prstClr val="black"/>
              </a:solidFill>
            </a:endParaRPr>
          </a:p>
        </p:txBody>
      </p:sp>
      <p:sp>
        <p:nvSpPr>
          <p:cNvPr id="169" name="Rectangle 168"/>
          <p:cNvSpPr/>
          <p:nvPr/>
        </p:nvSpPr>
        <p:spPr>
          <a:xfrm>
            <a:off x="5288166" y="3199642"/>
            <a:ext cx="274434" cy="307777"/>
          </a:xfrm>
          <a:prstGeom prst="rect">
            <a:avLst/>
          </a:prstGeom>
        </p:spPr>
        <p:txBody>
          <a:bodyPr wrap="none">
            <a:spAutoFit/>
          </a:bodyPr>
          <a:lstStyle/>
          <a:p>
            <a:r>
              <a:rPr lang="en-US" sz="1400" b="1" dirty="0" smtClean="0">
                <a:solidFill>
                  <a:prstClr val="black"/>
                </a:solidFill>
              </a:rPr>
              <a:t>=</a:t>
            </a:r>
            <a:endParaRPr lang="en-US" sz="1400" b="1" baseline="-25000" dirty="0">
              <a:solidFill>
                <a:prstClr val="black"/>
              </a:solidFill>
            </a:endParaRPr>
          </a:p>
        </p:txBody>
      </p:sp>
      <p:sp>
        <p:nvSpPr>
          <p:cNvPr id="170" name="Rectangle 169"/>
          <p:cNvSpPr/>
          <p:nvPr/>
        </p:nvSpPr>
        <p:spPr>
          <a:xfrm>
            <a:off x="5499409" y="3181353"/>
            <a:ext cx="276038" cy="307777"/>
          </a:xfrm>
          <a:prstGeom prst="rect">
            <a:avLst/>
          </a:prstGeom>
        </p:spPr>
        <p:txBody>
          <a:bodyPr wrap="none">
            <a:spAutoFit/>
          </a:bodyPr>
          <a:lstStyle/>
          <a:p>
            <a:r>
              <a:rPr lang="en-US" sz="1400" b="1" dirty="0" smtClean="0">
                <a:solidFill>
                  <a:prstClr val="black"/>
                </a:solidFill>
              </a:rPr>
              <a:t>1</a:t>
            </a:r>
            <a:endParaRPr lang="en-US" sz="1400" b="1" baseline="-25000" dirty="0">
              <a:solidFill>
                <a:prstClr val="black"/>
              </a:solidFill>
            </a:endParaRPr>
          </a:p>
        </p:txBody>
      </p:sp>
      <p:sp>
        <p:nvSpPr>
          <p:cNvPr id="171" name="Rectangle 170"/>
          <p:cNvSpPr/>
          <p:nvPr/>
        </p:nvSpPr>
        <p:spPr>
          <a:xfrm>
            <a:off x="4055913" y="3559376"/>
            <a:ext cx="3228975" cy="307777"/>
          </a:xfrm>
          <a:prstGeom prst="rect">
            <a:avLst/>
          </a:prstGeom>
        </p:spPr>
        <p:txBody>
          <a:bodyPr wrap="square">
            <a:spAutoFit/>
          </a:bodyPr>
          <a:lstStyle/>
          <a:p>
            <a:r>
              <a:rPr lang="en-US" sz="1400" b="1" dirty="0" smtClean="0">
                <a:solidFill>
                  <a:srgbClr val="008000"/>
                </a:solidFill>
              </a:rPr>
              <a:t>Substituting            =  q</a:t>
            </a:r>
            <a:endParaRPr lang="en-US" sz="1400" b="1" dirty="0">
              <a:solidFill>
                <a:srgbClr val="008000"/>
              </a:solidFill>
            </a:endParaRPr>
          </a:p>
        </p:txBody>
      </p:sp>
      <p:grpSp>
        <p:nvGrpSpPr>
          <p:cNvPr id="172" name="Group 171"/>
          <p:cNvGrpSpPr/>
          <p:nvPr/>
        </p:nvGrpSpPr>
        <p:grpSpPr>
          <a:xfrm>
            <a:off x="5108795" y="3451250"/>
            <a:ext cx="301411" cy="524001"/>
            <a:chOff x="5113046" y="2102683"/>
            <a:chExt cx="301411" cy="524001"/>
          </a:xfrm>
        </p:grpSpPr>
        <p:sp>
          <p:nvSpPr>
            <p:cNvPr id="173" name="Rectangle 172"/>
            <p:cNvSpPr/>
            <p:nvPr/>
          </p:nvSpPr>
          <p:spPr>
            <a:xfrm>
              <a:off x="5113046" y="2102683"/>
              <a:ext cx="276038" cy="307777"/>
            </a:xfrm>
            <a:prstGeom prst="rect">
              <a:avLst/>
            </a:prstGeom>
          </p:spPr>
          <p:txBody>
            <a:bodyPr wrap="none">
              <a:spAutoFit/>
            </a:bodyPr>
            <a:lstStyle/>
            <a:p>
              <a:r>
                <a:rPr lang="en-US" sz="1400" b="1" dirty="0" smtClean="0">
                  <a:solidFill>
                    <a:srgbClr val="008000"/>
                  </a:solidFill>
                </a:rPr>
                <a:t>1</a:t>
              </a:r>
              <a:endParaRPr lang="en-US" sz="1400" b="1" baseline="-25000" dirty="0">
                <a:solidFill>
                  <a:srgbClr val="008000"/>
                </a:solidFill>
              </a:endParaRPr>
            </a:p>
          </p:txBody>
        </p:sp>
        <p:sp>
          <p:nvSpPr>
            <p:cNvPr id="174" name="Rectangle 173"/>
            <p:cNvSpPr/>
            <p:nvPr/>
          </p:nvSpPr>
          <p:spPr>
            <a:xfrm>
              <a:off x="5130962" y="2318907"/>
              <a:ext cx="269626" cy="307777"/>
            </a:xfrm>
            <a:prstGeom prst="rect">
              <a:avLst/>
            </a:prstGeom>
          </p:spPr>
          <p:txBody>
            <a:bodyPr wrap="none">
              <a:spAutoFit/>
            </a:bodyPr>
            <a:lstStyle/>
            <a:p>
              <a:r>
                <a:rPr lang="en-US" sz="1400" b="1" dirty="0" smtClean="0">
                  <a:solidFill>
                    <a:srgbClr val="008000"/>
                  </a:solidFill>
                </a:rPr>
                <a:t>y</a:t>
              </a:r>
              <a:endParaRPr lang="en-US" sz="1400" b="1" baseline="-25000" dirty="0">
                <a:solidFill>
                  <a:srgbClr val="008000"/>
                </a:solidFill>
              </a:endParaRPr>
            </a:p>
          </p:txBody>
        </p:sp>
        <p:cxnSp>
          <p:nvCxnSpPr>
            <p:cNvPr id="175" name="Straight Connector 174"/>
            <p:cNvCxnSpPr/>
            <p:nvPr/>
          </p:nvCxnSpPr>
          <p:spPr>
            <a:xfrm>
              <a:off x="5140137" y="2370785"/>
              <a:ext cx="274320" cy="1191"/>
            </a:xfrm>
            <a:prstGeom prst="line">
              <a:avLst/>
            </a:prstGeom>
            <a:ln>
              <a:solidFill>
                <a:srgbClr val="008000"/>
              </a:solidFill>
            </a:ln>
            <a:effectLst/>
          </p:spPr>
          <p:style>
            <a:lnRef idx="2">
              <a:schemeClr val="dk1"/>
            </a:lnRef>
            <a:fillRef idx="0">
              <a:schemeClr val="dk1"/>
            </a:fillRef>
            <a:effectRef idx="1">
              <a:schemeClr val="dk1"/>
            </a:effectRef>
            <a:fontRef idx="minor">
              <a:schemeClr val="tx1"/>
            </a:fontRef>
          </p:style>
        </p:cxnSp>
      </p:grpSp>
      <p:sp>
        <p:nvSpPr>
          <p:cNvPr id="176" name="Rectangle 175"/>
          <p:cNvSpPr/>
          <p:nvPr/>
        </p:nvSpPr>
        <p:spPr>
          <a:xfrm>
            <a:off x="4038606" y="4310743"/>
            <a:ext cx="3228975" cy="307777"/>
          </a:xfrm>
          <a:prstGeom prst="rect">
            <a:avLst/>
          </a:prstGeom>
        </p:spPr>
        <p:txBody>
          <a:bodyPr wrap="square">
            <a:spAutoFit/>
          </a:bodyPr>
          <a:lstStyle/>
          <a:p>
            <a:r>
              <a:rPr lang="en-US" sz="1400" b="1" dirty="0" smtClean="0">
                <a:solidFill>
                  <a:srgbClr val="CC0099"/>
                </a:solidFill>
              </a:rPr>
              <a:t>Multiplying Throughout by 3</a:t>
            </a:r>
            <a:endParaRPr lang="en-US" sz="1400" b="1" dirty="0">
              <a:solidFill>
                <a:srgbClr val="CC0099"/>
              </a:solidFill>
            </a:endParaRPr>
          </a:p>
        </p:txBody>
      </p:sp>
      <p:sp>
        <p:nvSpPr>
          <p:cNvPr id="177" name="Rectangle 176"/>
          <p:cNvSpPr/>
          <p:nvPr/>
        </p:nvSpPr>
        <p:spPr>
          <a:xfrm>
            <a:off x="4332767" y="4549976"/>
            <a:ext cx="412292" cy="307777"/>
          </a:xfrm>
          <a:prstGeom prst="rect">
            <a:avLst/>
          </a:prstGeom>
        </p:spPr>
        <p:txBody>
          <a:bodyPr wrap="none">
            <a:spAutoFit/>
          </a:bodyPr>
          <a:lstStyle/>
          <a:p>
            <a:r>
              <a:rPr lang="en-US" sz="1400" b="1" dirty="0" smtClean="0">
                <a:solidFill>
                  <a:prstClr val="black"/>
                </a:solidFill>
              </a:rPr>
              <a:t>9 p</a:t>
            </a:r>
            <a:endParaRPr lang="en-US" sz="1400" b="1" baseline="-25000" dirty="0">
              <a:solidFill>
                <a:prstClr val="black"/>
              </a:solidFill>
            </a:endParaRPr>
          </a:p>
        </p:txBody>
      </p:sp>
      <p:sp>
        <p:nvSpPr>
          <p:cNvPr id="178" name="Rectangle 177"/>
          <p:cNvSpPr/>
          <p:nvPr/>
        </p:nvSpPr>
        <p:spPr>
          <a:xfrm>
            <a:off x="4648200" y="4508563"/>
            <a:ext cx="287258" cy="338554"/>
          </a:xfrm>
          <a:prstGeom prst="rect">
            <a:avLst/>
          </a:prstGeom>
        </p:spPr>
        <p:txBody>
          <a:bodyPr wrap="none">
            <a:spAutoFit/>
          </a:bodyPr>
          <a:lstStyle/>
          <a:p>
            <a:r>
              <a:rPr lang="en-US" sz="1600" b="1" dirty="0" smtClean="0">
                <a:solidFill>
                  <a:prstClr val="black"/>
                </a:solidFill>
              </a:rPr>
              <a:t>+</a:t>
            </a:r>
            <a:endParaRPr lang="en-US" sz="1600" b="1" baseline="-25000" dirty="0">
              <a:solidFill>
                <a:prstClr val="black"/>
              </a:solidFill>
            </a:endParaRPr>
          </a:p>
        </p:txBody>
      </p:sp>
      <p:sp>
        <p:nvSpPr>
          <p:cNvPr id="179" name="Rectangle 178"/>
          <p:cNvSpPr/>
          <p:nvPr/>
        </p:nvSpPr>
        <p:spPr>
          <a:xfrm>
            <a:off x="4824242" y="4549976"/>
            <a:ext cx="503664" cy="307777"/>
          </a:xfrm>
          <a:prstGeom prst="rect">
            <a:avLst/>
          </a:prstGeom>
        </p:spPr>
        <p:txBody>
          <a:bodyPr wrap="none">
            <a:spAutoFit/>
          </a:bodyPr>
          <a:lstStyle/>
          <a:p>
            <a:r>
              <a:rPr lang="en-US" sz="1400" b="1" dirty="0" smtClean="0">
                <a:solidFill>
                  <a:prstClr val="black"/>
                </a:solidFill>
              </a:rPr>
              <a:t>18 q</a:t>
            </a:r>
            <a:endParaRPr lang="en-US" sz="1400" b="1" baseline="-25000" dirty="0">
              <a:solidFill>
                <a:prstClr val="black"/>
              </a:solidFill>
            </a:endParaRPr>
          </a:p>
        </p:txBody>
      </p:sp>
      <p:sp>
        <p:nvSpPr>
          <p:cNvPr id="180" name="Rectangle 179"/>
          <p:cNvSpPr/>
          <p:nvPr/>
        </p:nvSpPr>
        <p:spPr>
          <a:xfrm>
            <a:off x="5288166" y="4549976"/>
            <a:ext cx="274434" cy="307777"/>
          </a:xfrm>
          <a:prstGeom prst="rect">
            <a:avLst/>
          </a:prstGeom>
        </p:spPr>
        <p:txBody>
          <a:bodyPr wrap="none">
            <a:spAutoFit/>
          </a:bodyPr>
          <a:lstStyle/>
          <a:p>
            <a:r>
              <a:rPr lang="en-US" sz="1400" b="1" dirty="0" smtClean="0">
                <a:solidFill>
                  <a:prstClr val="black"/>
                </a:solidFill>
              </a:rPr>
              <a:t>=</a:t>
            </a:r>
            <a:endParaRPr lang="en-US" sz="1400" b="1" baseline="-25000" dirty="0">
              <a:solidFill>
                <a:prstClr val="black"/>
              </a:solidFill>
            </a:endParaRPr>
          </a:p>
        </p:txBody>
      </p:sp>
      <p:sp>
        <p:nvSpPr>
          <p:cNvPr id="181" name="Rectangle 180"/>
          <p:cNvSpPr/>
          <p:nvPr/>
        </p:nvSpPr>
        <p:spPr>
          <a:xfrm>
            <a:off x="5499409" y="4531687"/>
            <a:ext cx="276038" cy="307777"/>
          </a:xfrm>
          <a:prstGeom prst="rect">
            <a:avLst/>
          </a:prstGeom>
        </p:spPr>
        <p:txBody>
          <a:bodyPr wrap="none">
            <a:spAutoFit/>
          </a:bodyPr>
          <a:lstStyle/>
          <a:p>
            <a:r>
              <a:rPr lang="en-US" sz="1400" b="1" dirty="0" smtClean="0">
                <a:solidFill>
                  <a:prstClr val="black"/>
                </a:solidFill>
              </a:rPr>
              <a:t>1</a:t>
            </a:r>
            <a:endParaRPr lang="en-US" sz="1400" b="1" baseline="-25000" dirty="0">
              <a:solidFill>
                <a:prstClr val="black"/>
              </a:solidFill>
            </a:endParaRPr>
          </a:p>
        </p:txBody>
      </p:sp>
      <p:cxnSp>
        <p:nvCxnSpPr>
          <p:cNvPr id="182" name="Straight Connector 181"/>
          <p:cNvCxnSpPr/>
          <p:nvPr/>
        </p:nvCxnSpPr>
        <p:spPr>
          <a:xfrm flipH="1">
            <a:off x="6260802" y="1366720"/>
            <a:ext cx="794" cy="3474720"/>
          </a:xfrm>
          <a:prstGeom prst="line">
            <a:avLst/>
          </a:prstGeom>
          <a:effectLst/>
        </p:spPr>
        <p:style>
          <a:lnRef idx="3">
            <a:schemeClr val="dk1"/>
          </a:lnRef>
          <a:fillRef idx="0">
            <a:schemeClr val="dk1"/>
          </a:fillRef>
          <a:effectRef idx="2">
            <a:schemeClr val="dk1"/>
          </a:effectRef>
          <a:fontRef idx="minor">
            <a:schemeClr val="tx1"/>
          </a:fontRef>
        </p:style>
      </p:cxnSp>
      <p:sp>
        <p:nvSpPr>
          <p:cNvPr id="183" name="Rectangle 182"/>
          <p:cNvSpPr/>
          <p:nvPr/>
        </p:nvSpPr>
        <p:spPr>
          <a:xfrm>
            <a:off x="5694689" y="3197426"/>
            <a:ext cx="526106" cy="307777"/>
          </a:xfrm>
          <a:prstGeom prst="rect">
            <a:avLst/>
          </a:prstGeom>
        </p:spPr>
        <p:txBody>
          <a:bodyPr wrap="none">
            <a:spAutoFit/>
          </a:bodyPr>
          <a:lstStyle/>
          <a:p>
            <a:r>
              <a:rPr lang="en-US" sz="1400" b="1" dirty="0" smtClean="0">
                <a:solidFill>
                  <a:srgbClr val="FF0000"/>
                </a:solidFill>
              </a:rPr>
              <a:t>... (</a:t>
            </a:r>
            <a:r>
              <a:rPr lang="en-US" sz="1400" b="1" dirty="0" err="1" smtClean="0">
                <a:solidFill>
                  <a:srgbClr val="FF0000"/>
                </a:solidFill>
              </a:rPr>
              <a:t>i</a:t>
            </a:r>
            <a:r>
              <a:rPr lang="en-US" sz="1400" b="1" dirty="0" smtClean="0">
                <a:solidFill>
                  <a:srgbClr val="FF0000"/>
                </a:solidFill>
              </a:rPr>
              <a:t>)</a:t>
            </a:r>
            <a:endParaRPr lang="en-US" sz="1400" b="1" dirty="0">
              <a:solidFill>
                <a:srgbClr val="FF0000"/>
              </a:solidFill>
            </a:endParaRPr>
          </a:p>
        </p:txBody>
      </p:sp>
      <p:sp>
        <p:nvSpPr>
          <p:cNvPr id="184" name="Rectangle 183"/>
          <p:cNvSpPr/>
          <p:nvPr/>
        </p:nvSpPr>
        <p:spPr>
          <a:xfrm>
            <a:off x="5713231" y="4552953"/>
            <a:ext cx="570990" cy="307777"/>
          </a:xfrm>
          <a:prstGeom prst="rect">
            <a:avLst/>
          </a:prstGeom>
        </p:spPr>
        <p:txBody>
          <a:bodyPr wrap="none">
            <a:spAutoFit/>
          </a:bodyPr>
          <a:lstStyle/>
          <a:p>
            <a:r>
              <a:rPr lang="en-US" sz="1400" b="1" dirty="0" smtClean="0">
                <a:solidFill>
                  <a:srgbClr val="FF0000"/>
                </a:solidFill>
              </a:rPr>
              <a:t>... (ii)</a:t>
            </a:r>
            <a:endParaRPr lang="en-US" sz="1400" b="1" dirty="0">
              <a:solidFill>
                <a:srgbClr val="FF0000"/>
              </a:solidFill>
            </a:endParaRPr>
          </a:p>
        </p:txBody>
      </p:sp>
      <p:sp>
        <p:nvSpPr>
          <p:cNvPr id="185" name="Rectangle 184"/>
          <p:cNvSpPr/>
          <p:nvPr/>
        </p:nvSpPr>
        <p:spPr>
          <a:xfrm>
            <a:off x="6248406" y="1263951"/>
            <a:ext cx="3228975" cy="307777"/>
          </a:xfrm>
          <a:prstGeom prst="rect">
            <a:avLst/>
          </a:prstGeom>
        </p:spPr>
        <p:txBody>
          <a:bodyPr wrap="square">
            <a:spAutoFit/>
          </a:bodyPr>
          <a:lstStyle/>
          <a:p>
            <a:r>
              <a:rPr lang="en-US" sz="1400" b="1" dirty="0" smtClean="0">
                <a:solidFill>
                  <a:srgbClr val="CC0099"/>
                </a:solidFill>
              </a:rPr>
              <a:t>Comparing (</a:t>
            </a:r>
            <a:r>
              <a:rPr lang="en-US" sz="1400" b="1" dirty="0" err="1" smtClean="0">
                <a:solidFill>
                  <a:srgbClr val="CC0099"/>
                </a:solidFill>
              </a:rPr>
              <a:t>i</a:t>
            </a:r>
            <a:r>
              <a:rPr lang="en-US" sz="1400" b="1" dirty="0" smtClean="0">
                <a:solidFill>
                  <a:srgbClr val="CC0099"/>
                </a:solidFill>
              </a:rPr>
              <a:t>) and (ii),</a:t>
            </a:r>
            <a:endParaRPr lang="en-US" sz="1400" b="1" dirty="0">
              <a:solidFill>
                <a:srgbClr val="CC0099"/>
              </a:solidFill>
            </a:endParaRPr>
          </a:p>
        </p:txBody>
      </p:sp>
      <p:sp>
        <p:nvSpPr>
          <p:cNvPr id="186" name="Rectangle 185"/>
          <p:cNvSpPr/>
          <p:nvPr/>
        </p:nvSpPr>
        <p:spPr>
          <a:xfrm>
            <a:off x="6248406" y="1483687"/>
            <a:ext cx="3228975" cy="307777"/>
          </a:xfrm>
          <a:prstGeom prst="rect">
            <a:avLst/>
          </a:prstGeom>
        </p:spPr>
        <p:txBody>
          <a:bodyPr wrap="square">
            <a:spAutoFit/>
          </a:bodyPr>
          <a:lstStyle/>
          <a:p>
            <a:r>
              <a:rPr lang="en-US" sz="1400" b="1" dirty="0" smtClean="0">
                <a:solidFill>
                  <a:prstClr val="black"/>
                </a:solidFill>
              </a:rPr>
              <a:t>RHS of (</a:t>
            </a:r>
            <a:r>
              <a:rPr lang="en-US" sz="1400" b="1" dirty="0" err="1" smtClean="0">
                <a:solidFill>
                  <a:prstClr val="black"/>
                </a:solidFill>
              </a:rPr>
              <a:t>i</a:t>
            </a:r>
            <a:r>
              <a:rPr lang="en-US" sz="1400" b="1" dirty="0" smtClean="0">
                <a:solidFill>
                  <a:prstClr val="black"/>
                </a:solidFill>
              </a:rPr>
              <a:t>) and (ii) is equal, </a:t>
            </a:r>
            <a:endParaRPr lang="en-US" sz="1400" b="1" dirty="0">
              <a:solidFill>
                <a:prstClr val="black"/>
              </a:solidFill>
            </a:endParaRPr>
          </a:p>
        </p:txBody>
      </p:sp>
      <p:sp>
        <p:nvSpPr>
          <p:cNvPr id="187" name="Rectangle 186"/>
          <p:cNvSpPr/>
          <p:nvPr/>
        </p:nvSpPr>
        <p:spPr>
          <a:xfrm>
            <a:off x="6248406" y="1785510"/>
            <a:ext cx="3228975" cy="307777"/>
          </a:xfrm>
          <a:prstGeom prst="rect">
            <a:avLst/>
          </a:prstGeom>
        </p:spPr>
        <p:txBody>
          <a:bodyPr wrap="square">
            <a:spAutoFit/>
          </a:bodyPr>
          <a:lstStyle/>
          <a:p>
            <a:r>
              <a:rPr lang="en-US" sz="1400" b="1" dirty="0" smtClean="0">
                <a:solidFill>
                  <a:prstClr val="black"/>
                </a:solidFill>
              </a:rPr>
              <a:t>Hence, </a:t>
            </a:r>
            <a:r>
              <a:rPr lang="en-US" sz="1400" b="1" dirty="0">
                <a:solidFill>
                  <a:prstClr val="black"/>
                </a:solidFill>
              </a:rPr>
              <a:t>L</a:t>
            </a:r>
            <a:r>
              <a:rPr lang="en-US" sz="1400" b="1" dirty="0" smtClean="0">
                <a:solidFill>
                  <a:prstClr val="black"/>
                </a:solidFill>
              </a:rPr>
              <a:t>HS will also be equal, </a:t>
            </a:r>
            <a:endParaRPr lang="en-US" sz="1400" b="1" dirty="0">
              <a:solidFill>
                <a:prstClr val="black"/>
              </a:solidFill>
            </a:endParaRPr>
          </a:p>
        </p:txBody>
      </p:sp>
      <p:sp>
        <p:nvSpPr>
          <p:cNvPr id="59" name="Rectangle 58"/>
          <p:cNvSpPr/>
          <p:nvPr/>
        </p:nvSpPr>
        <p:spPr>
          <a:xfrm>
            <a:off x="6248400" y="2093284"/>
            <a:ext cx="383438" cy="369332"/>
          </a:xfrm>
          <a:prstGeom prst="rect">
            <a:avLst/>
          </a:prstGeom>
        </p:spPr>
        <p:txBody>
          <a:bodyPr wrap="none">
            <a:spAutoFit/>
          </a:bodyPr>
          <a:lstStyle/>
          <a:p>
            <a:r>
              <a:rPr lang="es-ES" b="1" kern="0" dirty="0">
                <a:solidFill>
                  <a:prstClr val="black"/>
                </a:solidFill>
                <a:latin typeface="Symbol" pitchFamily="18" charset="2"/>
              </a:rPr>
              <a:t>\</a:t>
            </a:r>
            <a:endParaRPr lang="en-US" dirty="0">
              <a:solidFill>
                <a:prstClr val="black"/>
              </a:solidFill>
            </a:endParaRPr>
          </a:p>
        </p:txBody>
      </p:sp>
      <p:sp>
        <p:nvSpPr>
          <p:cNvPr id="188" name="Rectangle 187"/>
          <p:cNvSpPr/>
          <p:nvPr/>
        </p:nvSpPr>
        <p:spPr>
          <a:xfrm>
            <a:off x="6477000" y="2158854"/>
            <a:ext cx="412292" cy="307777"/>
          </a:xfrm>
          <a:prstGeom prst="rect">
            <a:avLst/>
          </a:prstGeom>
        </p:spPr>
        <p:txBody>
          <a:bodyPr wrap="none">
            <a:spAutoFit/>
          </a:bodyPr>
          <a:lstStyle/>
          <a:p>
            <a:r>
              <a:rPr lang="en-US" sz="1400" b="1" dirty="0" smtClean="0">
                <a:solidFill>
                  <a:prstClr val="black"/>
                </a:solidFill>
              </a:rPr>
              <a:t>8 p</a:t>
            </a:r>
            <a:endParaRPr lang="en-US" sz="1400" b="1" baseline="-25000" dirty="0">
              <a:solidFill>
                <a:prstClr val="black"/>
              </a:solidFill>
            </a:endParaRPr>
          </a:p>
        </p:txBody>
      </p:sp>
      <p:sp>
        <p:nvSpPr>
          <p:cNvPr id="189" name="Rectangle 188"/>
          <p:cNvSpPr/>
          <p:nvPr/>
        </p:nvSpPr>
        <p:spPr>
          <a:xfrm>
            <a:off x="6781800" y="2158854"/>
            <a:ext cx="274434" cy="307777"/>
          </a:xfrm>
          <a:prstGeom prst="rect">
            <a:avLst/>
          </a:prstGeom>
        </p:spPr>
        <p:txBody>
          <a:bodyPr wrap="none">
            <a:spAutoFit/>
          </a:bodyPr>
          <a:lstStyle/>
          <a:p>
            <a:r>
              <a:rPr lang="en-US" sz="1400" b="1" dirty="0" smtClean="0">
                <a:solidFill>
                  <a:prstClr val="black"/>
                </a:solidFill>
              </a:rPr>
              <a:t>+</a:t>
            </a:r>
            <a:endParaRPr lang="en-US" sz="1400" b="1" baseline="-25000" dirty="0">
              <a:solidFill>
                <a:prstClr val="black"/>
              </a:solidFill>
            </a:endParaRPr>
          </a:p>
        </p:txBody>
      </p:sp>
      <p:sp>
        <p:nvSpPr>
          <p:cNvPr id="190" name="Rectangle 189"/>
          <p:cNvSpPr/>
          <p:nvPr/>
        </p:nvSpPr>
        <p:spPr>
          <a:xfrm>
            <a:off x="6979108" y="2158854"/>
            <a:ext cx="503664" cy="307777"/>
          </a:xfrm>
          <a:prstGeom prst="rect">
            <a:avLst/>
          </a:prstGeom>
        </p:spPr>
        <p:txBody>
          <a:bodyPr wrap="none">
            <a:spAutoFit/>
          </a:bodyPr>
          <a:lstStyle/>
          <a:p>
            <a:r>
              <a:rPr lang="en-US" sz="1400" b="1" dirty="0" smtClean="0">
                <a:solidFill>
                  <a:prstClr val="black"/>
                </a:solidFill>
              </a:rPr>
              <a:t>20 q</a:t>
            </a:r>
            <a:endParaRPr lang="en-US" sz="1400" b="1" baseline="-25000" dirty="0">
              <a:solidFill>
                <a:prstClr val="black"/>
              </a:solidFill>
            </a:endParaRPr>
          </a:p>
        </p:txBody>
      </p:sp>
      <p:sp>
        <p:nvSpPr>
          <p:cNvPr id="191" name="Rectangle 190"/>
          <p:cNvSpPr/>
          <p:nvPr/>
        </p:nvSpPr>
        <p:spPr>
          <a:xfrm>
            <a:off x="7400500" y="2158854"/>
            <a:ext cx="274434" cy="307777"/>
          </a:xfrm>
          <a:prstGeom prst="rect">
            <a:avLst/>
          </a:prstGeom>
        </p:spPr>
        <p:txBody>
          <a:bodyPr wrap="none">
            <a:spAutoFit/>
          </a:bodyPr>
          <a:lstStyle/>
          <a:p>
            <a:r>
              <a:rPr lang="en-US" sz="1400" b="1" dirty="0" smtClean="0">
                <a:solidFill>
                  <a:prstClr val="black"/>
                </a:solidFill>
              </a:rPr>
              <a:t>=</a:t>
            </a:r>
            <a:endParaRPr lang="en-US" sz="1400" b="1" baseline="-25000" dirty="0">
              <a:solidFill>
                <a:prstClr val="black"/>
              </a:solidFill>
            </a:endParaRPr>
          </a:p>
        </p:txBody>
      </p:sp>
      <p:sp>
        <p:nvSpPr>
          <p:cNvPr id="192" name="Rectangle 191"/>
          <p:cNvSpPr/>
          <p:nvPr/>
        </p:nvSpPr>
        <p:spPr>
          <a:xfrm>
            <a:off x="7620000" y="2148221"/>
            <a:ext cx="412292" cy="307777"/>
          </a:xfrm>
          <a:prstGeom prst="rect">
            <a:avLst/>
          </a:prstGeom>
        </p:spPr>
        <p:txBody>
          <a:bodyPr wrap="none">
            <a:spAutoFit/>
          </a:bodyPr>
          <a:lstStyle/>
          <a:p>
            <a:r>
              <a:rPr lang="en-US" sz="1400" b="1" dirty="0" smtClean="0">
                <a:solidFill>
                  <a:prstClr val="black"/>
                </a:solidFill>
              </a:rPr>
              <a:t>9 p</a:t>
            </a:r>
            <a:endParaRPr lang="en-US" sz="1400" b="1" baseline="-25000" dirty="0">
              <a:solidFill>
                <a:prstClr val="black"/>
              </a:solidFill>
            </a:endParaRPr>
          </a:p>
        </p:txBody>
      </p:sp>
      <p:sp>
        <p:nvSpPr>
          <p:cNvPr id="193" name="Rectangle 192"/>
          <p:cNvSpPr/>
          <p:nvPr/>
        </p:nvSpPr>
        <p:spPr>
          <a:xfrm>
            <a:off x="7935433" y="2148221"/>
            <a:ext cx="274434" cy="307777"/>
          </a:xfrm>
          <a:prstGeom prst="rect">
            <a:avLst/>
          </a:prstGeom>
        </p:spPr>
        <p:txBody>
          <a:bodyPr wrap="none">
            <a:spAutoFit/>
          </a:bodyPr>
          <a:lstStyle/>
          <a:p>
            <a:r>
              <a:rPr lang="en-US" sz="1400" b="1" dirty="0" smtClean="0">
                <a:solidFill>
                  <a:prstClr val="black"/>
                </a:solidFill>
              </a:rPr>
              <a:t>+</a:t>
            </a:r>
            <a:endParaRPr lang="en-US" sz="1400" b="1" baseline="-25000" dirty="0">
              <a:solidFill>
                <a:prstClr val="black"/>
              </a:solidFill>
            </a:endParaRPr>
          </a:p>
        </p:txBody>
      </p:sp>
      <p:sp>
        <p:nvSpPr>
          <p:cNvPr id="194" name="Rectangle 193"/>
          <p:cNvSpPr/>
          <p:nvPr/>
        </p:nvSpPr>
        <p:spPr>
          <a:xfrm>
            <a:off x="8111475" y="2148221"/>
            <a:ext cx="503664" cy="307777"/>
          </a:xfrm>
          <a:prstGeom prst="rect">
            <a:avLst/>
          </a:prstGeom>
        </p:spPr>
        <p:txBody>
          <a:bodyPr wrap="none">
            <a:spAutoFit/>
          </a:bodyPr>
          <a:lstStyle/>
          <a:p>
            <a:r>
              <a:rPr lang="en-US" sz="1400" b="1" dirty="0" smtClean="0">
                <a:solidFill>
                  <a:prstClr val="black"/>
                </a:solidFill>
              </a:rPr>
              <a:t>18 q</a:t>
            </a:r>
            <a:endParaRPr lang="en-US" sz="1400" b="1" baseline="-25000" dirty="0">
              <a:solidFill>
                <a:prstClr val="black"/>
              </a:solidFill>
            </a:endParaRPr>
          </a:p>
        </p:txBody>
      </p:sp>
      <p:sp>
        <p:nvSpPr>
          <p:cNvPr id="195" name="Rectangle 194"/>
          <p:cNvSpPr/>
          <p:nvPr/>
        </p:nvSpPr>
        <p:spPr>
          <a:xfrm>
            <a:off x="6248400" y="2405740"/>
            <a:ext cx="383438" cy="369332"/>
          </a:xfrm>
          <a:prstGeom prst="rect">
            <a:avLst/>
          </a:prstGeom>
        </p:spPr>
        <p:txBody>
          <a:bodyPr wrap="none">
            <a:spAutoFit/>
          </a:bodyPr>
          <a:lstStyle/>
          <a:p>
            <a:r>
              <a:rPr lang="es-ES" b="1" kern="0" dirty="0">
                <a:solidFill>
                  <a:prstClr val="black"/>
                </a:solidFill>
                <a:latin typeface="Symbol" pitchFamily="18" charset="2"/>
              </a:rPr>
              <a:t>\</a:t>
            </a:r>
            <a:endParaRPr lang="en-US" dirty="0">
              <a:solidFill>
                <a:prstClr val="black"/>
              </a:solidFill>
            </a:endParaRPr>
          </a:p>
        </p:txBody>
      </p:sp>
      <p:sp>
        <p:nvSpPr>
          <p:cNvPr id="196" name="Rectangle 195"/>
          <p:cNvSpPr/>
          <p:nvPr/>
        </p:nvSpPr>
        <p:spPr>
          <a:xfrm>
            <a:off x="6644784" y="2471310"/>
            <a:ext cx="854721" cy="307777"/>
          </a:xfrm>
          <a:prstGeom prst="rect">
            <a:avLst/>
          </a:prstGeom>
        </p:spPr>
        <p:txBody>
          <a:bodyPr wrap="none">
            <a:spAutoFit/>
          </a:bodyPr>
          <a:lstStyle/>
          <a:p>
            <a:r>
              <a:rPr lang="en-US" sz="1400" b="1" dirty="0" smtClean="0">
                <a:solidFill>
                  <a:prstClr val="black"/>
                </a:solidFill>
              </a:rPr>
              <a:t>8 p  -  9p </a:t>
            </a:r>
            <a:endParaRPr lang="en-US" sz="1400" b="1" baseline="-25000" dirty="0">
              <a:solidFill>
                <a:prstClr val="black"/>
              </a:solidFill>
            </a:endParaRPr>
          </a:p>
        </p:txBody>
      </p:sp>
      <p:sp>
        <p:nvSpPr>
          <p:cNvPr id="197" name="Rectangle 196"/>
          <p:cNvSpPr/>
          <p:nvPr/>
        </p:nvSpPr>
        <p:spPr>
          <a:xfrm>
            <a:off x="7412666" y="2471310"/>
            <a:ext cx="274434" cy="307777"/>
          </a:xfrm>
          <a:prstGeom prst="rect">
            <a:avLst/>
          </a:prstGeom>
        </p:spPr>
        <p:txBody>
          <a:bodyPr wrap="none">
            <a:spAutoFit/>
          </a:bodyPr>
          <a:lstStyle/>
          <a:p>
            <a:r>
              <a:rPr lang="en-US" sz="1400" b="1" dirty="0" smtClean="0">
                <a:solidFill>
                  <a:prstClr val="black"/>
                </a:solidFill>
              </a:rPr>
              <a:t>=</a:t>
            </a:r>
            <a:endParaRPr lang="en-US" sz="1400" b="1" baseline="-25000" dirty="0">
              <a:solidFill>
                <a:prstClr val="black"/>
              </a:solidFill>
            </a:endParaRPr>
          </a:p>
        </p:txBody>
      </p:sp>
      <p:sp>
        <p:nvSpPr>
          <p:cNvPr id="198" name="Rectangle 197"/>
          <p:cNvSpPr/>
          <p:nvPr/>
        </p:nvSpPr>
        <p:spPr>
          <a:xfrm>
            <a:off x="7620000" y="2471310"/>
            <a:ext cx="1072730" cy="307777"/>
          </a:xfrm>
          <a:prstGeom prst="rect">
            <a:avLst/>
          </a:prstGeom>
        </p:spPr>
        <p:txBody>
          <a:bodyPr wrap="none">
            <a:spAutoFit/>
          </a:bodyPr>
          <a:lstStyle/>
          <a:p>
            <a:r>
              <a:rPr lang="en-US" sz="1400" b="1" dirty="0" smtClean="0">
                <a:solidFill>
                  <a:prstClr val="black"/>
                </a:solidFill>
              </a:rPr>
              <a:t>18 q  –  20 q</a:t>
            </a:r>
            <a:endParaRPr lang="en-US" sz="1400" b="1" baseline="-25000" dirty="0">
              <a:solidFill>
                <a:prstClr val="black"/>
              </a:solidFill>
            </a:endParaRPr>
          </a:p>
        </p:txBody>
      </p:sp>
      <p:sp>
        <p:nvSpPr>
          <p:cNvPr id="199" name="Rectangle 198"/>
          <p:cNvSpPr/>
          <p:nvPr/>
        </p:nvSpPr>
        <p:spPr>
          <a:xfrm>
            <a:off x="6248400" y="2734783"/>
            <a:ext cx="383438" cy="369332"/>
          </a:xfrm>
          <a:prstGeom prst="rect">
            <a:avLst/>
          </a:prstGeom>
        </p:spPr>
        <p:txBody>
          <a:bodyPr wrap="none">
            <a:spAutoFit/>
          </a:bodyPr>
          <a:lstStyle/>
          <a:p>
            <a:r>
              <a:rPr lang="es-ES" b="1" kern="0" dirty="0">
                <a:solidFill>
                  <a:prstClr val="black"/>
                </a:solidFill>
                <a:latin typeface="Symbol" pitchFamily="18" charset="2"/>
              </a:rPr>
              <a:t>\</a:t>
            </a:r>
            <a:endParaRPr lang="en-US" dirty="0">
              <a:solidFill>
                <a:prstClr val="black"/>
              </a:solidFill>
            </a:endParaRPr>
          </a:p>
        </p:txBody>
      </p:sp>
      <p:sp>
        <p:nvSpPr>
          <p:cNvPr id="200" name="Rectangle 199"/>
          <p:cNvSpPr/>
          <p:nvPr/>
        </p:nvSpPr>
        <p:spPr>
          <a:xfrm>
            <a:off x="7033292" y="2800353"/>
            <a:ext cx="455574" cy="307777"/>
          </a:xfrm>
          <a:prstGeom prst="rect">
            <a:avLst/>
          </a:prstGeom>
        </p:spPr>
        <p:txBody>
          <a:bodyPr wrap="none">
            <a:spAutoFit/>
          </a:bodyPr>
          <a:lstStyle/>
          <a:p>
            <a:r>
              <a:rPr lang="en-US" sz="1400" b="1" dirty="0" smtClean="0">
                <a:solidFill>
                  <a:prstClr val="black"/>
                </a:solidFill>
              </a:rPr>
              <a:t> - p </a:t>
            </a:r>
            <a:endParaRPr lang="en-US" sz="1400" b="1" baseline="-25000" dirty="0">
              <a:solidFill>
                <a:prstClr val="black"/>
              </a:solidFill>
            </a:endParaRPr>
          </a:p>
        </p:txBody>
      </p:sp>
      <p:sp>
        <p:nvSpPr>
          <p:cNvPr id="201" name="Rectangle 200"/>
          <p:cNvSpPr/>
          <p:nvPr/>
        </p:nvSpPr>
        <p:spPr>
          <a:xfrm>
            <a:off x="7412666" y="2800353"/>
            <a:ext cx="274434" cy="307777"/>
          </a:xfrm>
          <a:prstGeom prst="rect">
            <a:avLst/>
          </a:prstGeom>
        </p:spPr>
        <p:txBody>
          <a:bodyPr wrap="none">
            <a:spAutoFit/>
          </a:bodyPr>
          <a:lstStyle/>
          <a:p>
            <a:r>
              <a:rPr lang="en-US" sz="1400" b="1" dirty="0" smtClean="0">
                <a:solidFill>
                  <a:prstClr val="black"/>
                </a:solidFill>
              </a:rPr>
              <a:t>=</a:t>
            </a:r>
            <a:endParaRPr lang="en-US" sz="1400" b="1" baseline="-25000" dirty="0">
              <a:solidFill>
                <a:prstClr val="black"/>
              </a:solidFill>
            </a:endParaRPr>
          </a:p>
        </p:txBody>
      </p:sp>
      <p:sp>
        <p:nvSpPr>
          <p:cNvPr id="202" name="Rectangle 201"/>
          <p:cNvSpPr/>
          <p:nvPr/>
        </p:nvSpPr>
        <p:spPr>
          <a:xfrm>
            <a:off x="7620000" y="2800353"/>
            <a:ext cx="506870" cy="307777"/>
          </a:xfrm>
          <a:prstGeom prst="rect">
            <a:avLst/>
          </a:prstGeom>
        </p:spPr>
        <p:txBody>
          <a:bodyPr wrap="none">
            <a:spAutoFit/>
          </a:bodyPr>
          <a:lstStyle/>
          <a:p>
            <a:r>
              <a:rPr lang="en-US" sz="1400" b="1" dirty="0" smtClean="0">
                <a:solidFill>
                  <a:prstClr val="black"/>
                </a:solidFill>
              </a:rPr>
              <a:t>- 2 q</a:t>
            </a:r>
            <a:endParaRPr lang="en-US" sz="1400" b="1" baseline="-25000" dirty="0">
              <a:solidFill>
                <a:prstClr val="black"/>
              </a:solidFill>
            </a:endParaRPr>
          </a:p>
        </p:txBody>
      </p:sp>
      <p:sp>
        <p:nvSpPr>
          <p:cNvPr id="203" name="Rectangle 202"/>
          <p:cNvSpPr/>
          <p:nvPr/>
        </p:nvSpPr>
        <p:spPr>
          <a:xfrm>
            <a:off x="6248400" y="3025973"/>
            <a:ext cx="383438" cy="369332"/>
          </a:xfrm>
          <a:prstGeom prst="rect">
            <a:avLst/>
          </a:prstGeom>
        </p:spPr>
        <p:txBody>
          <a:bodyPr wrap="none">
            <a:spAutoFit/>
          </a:bodyPr>
          <a:lstStyle/>
          <a:p>
            <a:r>
              <a:rPr lang="es-ES" b="1" kern="0" dirty="0">
                <a:solidFill>
                  <a:prstClr val="black"/>
                </a:solidFill>
                <a:latin typeface="Symbol" pitchFamily="18" charset="2"/>
              </a:rPr>
              <a:t>\</a:t>
            </a:r>
            <a:endParaRPr lang="en-US" dirty="0">
              <a:solidFill>
                <a:prstClr val="black"/>
              </a:solidFill>
            </a:endParaRPr>
          </a:p>
        </p:txBody>
      </p:sp>
      <p:sp>
        <p:nvSpPr>
          <p:cNvPr id="204" name="Rectangle 203"/>
          <p:cNvSpPr/>
          <p:nvPr/>
        </p:nvSpPr>
        <p:spPr>
          <a:xfrm>
            <a:off x="7118356" y="3091543"/>
            <a:ext cx="320922" cy="307777"/>
          </a:xfrm>
          <a:prstGeom prst="rect">
            <a:avLst/>
          </a:prstGeom>
        </p:spPr>
        <p:txBody>
          <a:bodyPr wrap="none">
            <a:spAutoFit/>
          </a:bodyPr>
          <a:lstStyle/>
          <a:p>
            <a:r>
              <a:rPr lang="en-US" sz="1400" b="1" dirty="0" smtClean="0">
                <a:solidFill>
                  <a:prstClr val="black"/>
                </a:solidFill>
              </a:rPr>
              <a:t> p</a:t>
            </a:r>
            <a:endParaRPr lang="en-US" sz="1400" b="1" baseline="-25000" dirty="0">
              <a:solidFill>
                <a:prstClr val="black"/>
              </a:solidFill>
            </a:endParaRPr>
          </a:p>
        </p:txBody>
      </p:sp>
      <p:sp>
        <p:nvSpPr>
          <p:cNvPr id="205" name="Rectangle 204"/>
          <p:cNvSpPr/>
          <p:nvPr/>
        </p:nvSpPr>
        <p:spPr>
          <a:xfrm>
            <a:off x="7412666" y="3091543"/>
            <a:ext cx="274434" cy="307777"/>
          </a:xfrm>
          <a:prstGeom prst="rect">
            <a:avLst/>
          </a:prstGeom>
        </p:spPr>
        <p:txBody>
          <a:bodyPr wrap="none">
            <a:spAutoFit/>
          </a:bodyPr>
          <a:lstStyle/>
          <a:p>
            <a:r>
              <a:rPr lang="en-US" sz="1400" b="1" dirty="0" smtClean="0">
                <a:solidFill>
                  <a:prstClr val="black"/>
                </a:solidFill>
              </a:rPr>
              <a:t>=</a:t>
            </a:r>
            <a:endParaRPr lang="en-US" sz="1400" b="1" baseline="-25000" dirty="0">
              <a:solidFill>
                <a:prstClr val="black"/>
              </a:solidFill>
            </a:endParaRPr>
          </a:p>
        </p:txBody>
      </p:sp>
      <p:sp>
        <p:nvSpPr>
          <p:cNvPr id="206" name="Rectangle 205"/>
          <p:cNvSpPr/>
          <p:nvPr/>
        </p:nvSpPr>
        <p:spPr>
          <a:xfrm>
            <a:off x="7736963" y="3091543"/>
            <a:ext cx="412292" cy="307777"/>
          </a:xfrm>
          <a:prstGeom prst="rect">
            <a:avLst/>
          </a:prstGeom>
        </p:spPr>
        <p:txBody>
          <a:bodyPr wrap="none">
            <a:spAutoFit/>
          </a:bodyPr>
          <a:lstStyle/>
          <a:p>
            <a:r>
              <a:rPr lang="en-US" sz="1400" b="1" dirty="0" smtClean="0">
                <a:solidFill>
                  <a:prstClr val="black"/>
                </a:solidFill>
              </a:rPr>
              <a:t>2 q</a:t>
            </a:r>
            <a:endParaRPr lang="en-US" sz="1400" b="1" baseline="-25000" dirty="0">
              <a:solidFill>
                <a:prstClr val="black"/>
              </a:solidFill>
            </a:endParaRPr>
          </a:p>
        </p:txBody>
      </p:sp>
      <p:sp>
        <p:nvSpPr>
          <p:cNvPr id="207" name="Rectangle 206"/>
          <p:cNvSpPr/>
          <p:nvPr/>
        </p:nvSpPr>
        <p:spPr>
          <a:xfrm>
            <a:off x="8084494" y="3115786"/>
            <a:ext cx="615874" cy="307777"/>
          </a:xfrm>
          <a:prstGeom prst="rect">
            <a:avLst/>
          </a:prstGeom>
        </p:spPr>
        <p:txBody>
          <a:bodyPr wrap="none">
            <a:spAutoFit/>
          </a:bodyPr>
          <a:lstStyle/>
          <a:p>
            <a:r>
              <a:rPr lang="en-US" sz="1400" b="1" dirty="0" smtClean="0">
                <a:solidFill>
                  <a:srgbClr val="FF0000"/>
                </a:solidFill>
              </a:rPr>
              <a:t>... (iii)</a:t>
            </a:r>
            <a:endParaRPr lang="en-US" sz="1400" b="1" dirty="0">
              <a:solidFill>
                <a:srgbClr val="FF0000"/>
              </a:solidFill>
            </a:endParaRPr>
          </a:p>
        </p:txBody>
      </p:sp>
      <p:sp>
        <p:nvSpPr>
          <p:cNvPr id="209" name="Cloud 208"/>
          <p:cNvSpPr/>
          <p:nvPr/>
        </p:nvSpPr>
        <p:spPr>
          <a:xfrm>
            <a:off x="562092" y="2550135"/>
            <a:ext cx="3781308" cy="1698016"/>
          </a:xfrm>
          <a:prstGeom prst="cloud">
            <a:avLst/>
          </a:prstGeom>
          <a:solidFill>
            <a:srgbClr val="482D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Solve by Substitution Method</a:t>
            </a:r>
          </a:p>
          <a:p>
            <a:pPr algn="ctr"/>
            <a:r>
              <a:rPr lang="en-US" b="1" dirty="0" smtClean="0">
                <a:solidFill>
                  <a:prstClr val="white"/>
                </a:solidFill>
              </a:rPr>
              <a:t>By Substituting (iii) in (</a:t>
            </a:r>
            <a:r>
              <a:rPr lang="en-US" b="1" dirty="0" err="1" smtClean="0">
                <a:solidFill>
                  <a:prstClr val="white"/>
                </a:solidFill>
              </a:rPr>
              <a:t>i</a:t>
            </a:r>
            <a:r>
              <a:rPr lang="en-US" b="1" dirty="0" smtClean="0">
                <a:solidFill>
                  <a:prstClr val="white"/>
                </a:solidFill>
              </a:rPr>
              <a:t>)</a:t>
            </a:r>
            <a:endParaRPr lang="en-US" b="1" dirty="0">
              <a:solidFill>
                <a:srgbClr val="FF0000"/>
              </a:solidFill>
            </a:endParaRPr>
          </a:p>
        </p:txBody>
      </p:sp>
      <p:sp>
        <p:nvSpPr>
          <p:cNvPr id="210" name="Cloud 209"/>
          <p:cNvSpPr/>
          <p:nvPr/>
        </p:nvSpPr>
        <p:spPr>
          <a:xfrm>
            <a:off x="685800" y="2626335"/>
            <a:ext cx="3781308" cy="1698016"/>
          </a:xfrm>
          <a:prstGeom prst="cloud">
            <a:avLst/>
          </a:prstGeom>
          <a:solidFill>
            <a:srgbClr val="482D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We will get p = </a:t>
            </a:r>
            <a:endParaRPr lang="en-US" b="1" dirty="0">
              <a:solidFill>
                <a:srgbClr val="FF0000"/>
              </a:solidFill>
            </a:endParaRPr>
          </a:p>
          <a:p>
            <a:pPr algn="ctr"/>
            <a:r>
              <a:rPr lang="en-US" b="1" dirty="0" smtClean="0">
                <a:solidFill>
                  <a:prstClr val="white"/>
                </a:solidFill>
              </a:rPr>
              <a:t>and q = </a:t>
            </a:r>
          </a:p>
        </p:txBody>
      </p:sp>
      <p:grpSp>
        <p:nvGrpSpPr>
          <p:cNvPr id="211" name="Group 210"/>
          <p:cNvGrpSpPr/>
          <p:nvPr/>
        </p:nvGrpSpPr>
        <p:grpSpPr>
          <a:xfrm>
            <a:off x="3174673" y="3017970"/>
            <a:ext cx="381449" cy="576797"/>
            <a:chOff x="5449445" y="2475188"/>
            <a:chExt cx="381449" cy="576797"/>
          </a:xfrm>
        </p:grpSpPr>
        <p:sp>
          <p:nvSpPr>
            <p:cNvPr id="212" name="Rectangle 211"/>
            <p:cNvSpPr/>
            <p:nvPr/>
          </p:nvSpPr>
          <p:spPr>
            <a:xfrm>
              <a:off x="5503610" y="2475188"/>
              <a:ext cx="276038" cy="307777"/>
            </a:xfrm>
            <a:prstGeom prst="rect">
              <a:avLst/>
            </a:prstGeom>
          </p:spPr>
          <p:txBody>
            <a:bodyPr wrap="none">
              <a:spAutoFit/>
            </a:bodyPr>
            <a:lstStyle/>
            <a:p>
              <a:r>
                <a:rPr lang="en-US" sz="1400" b="1" dirty="0" smtClean="0">
                  <a:solidFill>
                    <a:prstClr val="white"/>
                  </a:solidFill>
                </a:rPr>
                <a:t>1</a:t>
              </a:r>
              <a:endParaRPr lang="en-US" sz="1400" b="1" baseline="-25000" dirty="0">
                <a:solidFill>
                  <a:prstClr val="white"/>
                </a:solidFill>
              </a:endParaRPr>
            </a:p>
          </p:txBody>
        </p:sp>
        <p:sp>
          <p:nvSpPr>
            <p:cNvPr id="213" name="Rectangle 212"/>
            <p:cNvSpPr/>
            <p:nvPr/>
          </p:nvSpPr>
          <p:spPr>
            <a:xfrm>
              <a:off x="5449445" y="2744208"/>
              <a:ext cx="367408" cy="307777"/>
            </a:xfrm>
            <a:prstGeom prst="rect">
              <a:avLst/>
            </a:prstGeom>
          </p:spPr>
          <p:txBody>
            <a:bodyPr wrap="none">
              <a:spAutoFit/>
            </a:bodyPr>
            <a:lstStyle/>
            <a:p>
              <a:r>
                <a:rPr lang="en-US" sz="1400" b="1" dirty="0" smtClean="0">
                  <a:solidFill>
                    <a:prstClr val="white"/>
                  </a:solidFill>
                </a:rPr>
                <a:t>18</a:t>
              </a:r>
              <a:endParaRPr lang="en-US" sz="1400" b="1" baseline="-25000" dirty="0">
                <a:solidFill>
                  <a:prstClr val="white"/>
                </a:solidFill>
              </a:endParaRPr>
            </a:p>
          </p:txBody>
        </p:sp>
        <p:cxnSp>
          <p:nvCxnSpPr>
            <p:cNvPr id="214" name="Straight Connector 213"/>
            <p:cNvCxnSpPr/>
            <p:nvPr/>
          </p:nvCxnSpPr>
          <p:spPr>
            <a:xfrm>
              <a:off x="5465134" y="2742986"/>
              <a:ext cx="365760" cy="1191"/>
            </a:xfrm>
            <a:prstGeom prst="line">
              <a:avLst/>
            </a:prstGeom>
            <a:ln>
              <a:solidFill>
                <a:schemeClr val="bg1"/>
              </a:solidFill>
            </a:ln>
            <a:effectLst/>
          </p:spPr>
          <p:style>
            <a:lnRef idx="2">
              <a:schemeClr val="dk1"/>
            </a:lnRef>
            <a:fillRef idx="0">
              <a:schemeClr val="dk1"/>
            </a:fillRef>
            <a:effectRef idx="1">
              <a:schemeClr val="dk1"/>
            </a:effectRef>
            <a:fontRef idx="minor">
              <a:schemeClr val="tx1"/>
            </a:fontRef>
          </p:style>
        </p:cxnSp>
      </p:grpSp>
      <p:grpSp>
        <p:nvGrpSpPr>
          <p:cNvPr id="219" name="Group 218"/>
          <p:cNvGrpSpPr/>
          <p:nvPr/>
        </p:nvGrpSpPr>
        <p:grpSpPr>
          <a:xfrm>
            <a:off x="2790709" y="3334307"/>
            <a:ext cx="381449" cy="576797"/>
            <a:chOff x="5449445" y="2475188"/>
            <a:chExt cx="381449" cy="576797"/>
          </a:xfrm>
        </p:grpSpPr>
        <p:sp>
          <p:nvSpPr>
            <p:cNvPr id="220" name="Rectangle 219"/>
            <p:cNvSpPr/>
            <p:nvPr/>
          </p:nvSpPr>
          <p:spPr>
            <a:xfrm>
              <a:off x="5503610" y="2475188"/>
              <a:ext cx="276038" cy="307777"/>
            </a:xfrm>
            <a:prstGeom prst="rect">
              <a:avLst/>
            </a:prstGeom>
          </p:spPr>
          <p:txBody>
            <a:bodyPr wrap="none">
              <a:spAutoFit/>
            </a:bodyPr>
            <a:lstStyle/>
            <a:p>
              <a:r>
                <a:rPr lang="en-US" sz="1400" b="1" dirty="0" smtClean="0">
                  <a:solidFill>
                    <a:prstClr val="white"/>
                  </a:solidFill>
                </a:rPr>
                <a:t>1</a:t>
              </a:r>
              <a:endParaRPr lang="en-US" sz="1400" b="1" baseline="-25000" dirty="0">
                <a:solidFill>
                  <a:prstClr val="white"/>
                </a:solidFill>
              </a:endParaRPr>
            </a:p>
          </p:txBody>
        </p:sp>
        <p:sp>
          <p:nvSpPr>
            <p:cNvPr id="221" name="Rectangle 220"/>
            <p:cNvSpPr/>
            <p:nvPr/>
          </p:nvSpPr>
          <p:spPr>
            <a:xfrm>
              <a:off x="5449445" y="2744208"/>
              <a:ext cx="367408" cy="307777"/>
            </a:xfrm>
            <a:prstGeom prst="rect">
              <a:avLst/>
            </a:prstGeom>
          </p:spPr>
          <p:txBody>
            <a:bodyPr wrap="none">
              <a:spAutoFit/>
            </a:bodyPr>
            <a:lstStyle/>
            <a:p>
              <a:r>
                <a:rPr lang="en-US" sz="1400" b="1" dirty="0" smtClean="0">
                  <a:solidFill>
                    <a:prstClr val="white"/>
                  </a:solidFill>
                </a:rPr>
                <a:t>36</a:t>
              </a:r>
              <a:endParaRPr lang="en-US" sz="1400" b="1" baseline="-25000" dirty="0">
                <a:solidFill>
                  <a:prstClr val="white"/>
                </a:solidFill>
              </a:endParaRPr>
            </a:p>
          </p:txBody>
        </p:sp>
        <p:cxnSp>
          <p:nvCxnSpPr>
            <p:cNvPr id="222" name="Straight Connector 221"/>
            <p:cNvCxnSpPr/>
            <p:nvPr/>
          </p:nvCxnSpPr>
          <p:spPr>
            <a:xfrm>
              <a:off x="5465134" y="2742986"/>
              <a:ext cx="365760" cy="1191"/>
            </a:xfrm>
            <a:prstGeom prst="line">
              <a:avLst/>
            </a:prstGeom>
            <a:ln>
              <a:solidFill>
                <a:schemeClr val="bg1"/>
              </a:solidFill>
            </a:ln>
            <a:effectLst/>
          </p:spPr>
          <p:style>
            <a:lnRef idx="2">
              <a:schemeClr val="dk1"/>
            </a:lnRef>
            <a:fillRef idx="0">
              <a:schemeClr val="dk1"/>
            </a:fillRef>
            <a:effectRef idx="1">
              <a:schemeClr val="dk1"/>
            </a:effectRef>
            <a:fontRef idx="minor">
              <a:schemeClr val="tx1"/>
            </a:fontRef>
          </p:style>
        </p:cxnSp>
      </p:grpSp>
      <p:sp>
        <p:nvSpPr>
          <p:cNvPr id="223" name="Cloud 222"/>
          <p:cNvSpPr/>
          <p:nvPr/>
        </p:nvSpPr>
        <p:spPr>
          <a:xfrm>
            <a:off x="457200" y="2550135"/>
            <a:ext cx="3781308" cy="1698016"/>
          </a:xfrm>
          <a:prstGeom prst="cloud">
            <a:avLst/>
          </a:prstGeom>
          <a:solidFill>
            <a:srgbClr val="482D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Re substitute p = </a:t>
            </a:r>
            <a:endParaRPr lang="en-US" b="1" dirty="0">
              <a:solidFill>
                <a:srgbClr val="FF0000"/>
              </a:solidFill>
            </a:endParaRPr>
          </a:p>
          <a:p>
            <a:pPr algn="ctr"/>
            <a:r>
              <a:rPr lang="en-US" b="1" dirty="0" smtClean="0">
                <a:solidFill>
                  <a:prstClr val="white"/>
                </a:solidFill>
              </a:rPr>
              <a:t>and q = </a:t>
            </a:r>
          </a:p>
        </p:txBody>
      </p:sp>
      <p:grpSp>
        <p:nvGrpSpPr>
          <p:cNvPr id="224" name="Group 223"/>
          <p:cNvGrpSpPr/>
          <p:nvPr/>
        </p:nvGrpSpPr>
        <p:grpSpPr>
          <a:xfrm>
            <a:off x="3081668" y="2964802"/>
            <a:ext cx="365760" cy="523632"/>
            <a:chOff x="5465134" y="2475188"/>
            <a:chExt cx="365760" cy="523632"/>
          </a:xfrm>
        </p:grpSpPr>
        <p:sp>
          <p:nvSpPr>
            <p:cNvPr id="225" name="Rectangle 224"/>
            <p:cNvSpPr/>
            <p:nvPr/>
          </p:nvSpPr>
          <p:spPr>
            <a:xfrm>
              <a:off x="5503610" y="2475188"/>
              <a:ext cx="276038" cy="307777"/>
            </a:xfrm>
            <a:prstGeom prst="rect">
              <a:avLst/>
            </a:prstGeom>
          </p:spPr>
          <p:txBody>
            <a:bodyPr wrap="none">
              <a:spAutoFit/>
            </a:bodyPr>
            <a:lstStyle/>
            <a:p>
              <a:r>
                <a:rPr lang="en-US" sz="1400" b="1" dirty="0" smtClean="0">
                  <a:solidFill>
                    <a:prstClr val="white"/>
                  </a:solidFill>
                </a:rPr>
                <a:t>1</a:t>
              </a:r>
              <a:endParaRPr lang="en-US" sz="1400" b="1" baseline="-25000" dirty="0">
                <a:solidFill>
                  <a:prstClr val="white"/>
                </a:solidFill>
              </a:endParaRPr>
            </a:p>
          </p:txBody>
        </p:sp>
        <p:sp>
          <p:nvSpPr>
            <p:cNvPr id="226" name="Rectangle 225"/>
            <p:cNvSpPr/>
            <p:nvPr/>
          </p:nvSpPr>
          <p:spPr>
            <a:xfrm>
              <a:off x="5513243" y="2691043"/>
              <a:ext cx="266420" cy="307777"/>
            </a:xfrm>
            <a:prstGeom prst="rect">
              <a:avLst/>
            </a:prstGeom>
          </p:spPr>
          <p:txBody>
            <a:bodyPr wrap="none">
              <a:spAutoFit/>
            </a:bodyPr>
            <a:lstStyle/>
            <a:p>
              <a:r>
                <a:rPr lang="en-US" sz="1400" b="1" dirty="0" smtClean="0">
                  <a:solidFill>
                    <a:prstClr val="white"/>
                  </a:solidFill>
                </a:rPr>
                <a:t>x</a:t>
              </a:r>
              <a:endParaRPr lang="en-US" sz="1400" b="1" baseline="-25000" dirty="0">
                <a:solidFill>
                  <a:prstClr val="white"/>
                </a:solidFill>
              </a:endParaRPr>
            </a:p>
          </p:txBody>
        </p:sp>
        <p:cxnSp>
          <p:nvCxnSpPr>
            <p:cNvPr id="227" name="Straight Connector 226"/>
            <p:cNvCxnSpPr/>
            <p:nvPr/>
          </p:nvCxnSpPr>
          <p:spPr>
            <a:xfrm>
              <a:off x="5465134" y="2742986"/>
              <a:ext cx="365760" cy="1191"/>
            </a:xfrm>
            <a:prstGeom prst="line">
              <a:avLst/>
            </a:prstGeom>
            <a:ln>
              <a:solidFill>
                <a:schemeClr val="bg1"/>
              </a:solidFill>
            </a:ln>
            <a:effectLst/>
          </p:spPr>
          <p:style>
            <a:lnRef idx="2">
              <a:schemeClr val="dk1"/>
            </a:lnRef>
            <a:fillRef idx="0">
              <a:schemeClr val="dk1"/>
            </a:fillRef>
            <a:effectRef idx="1">
              <a:schemeClr val="dk1"/>
            </a:effectRef>
            <a:fontRef idx="minor">
              <a:schemeClr val="tx1"/>
            </a:fontRef>
          </p:style>
        </p:cxnSp>
      </p:grpSp>
      <p:grpSp>
        <p:nvGrpSpPr>
          <p:cNvPr id="228" name="Group 227"/>
          <p:cNvGrpSpPr/>
          <p:nvPr/>
        </p:nvGrpSpPr>
        <p:grpSpPr>
          <a:xfrm>
            <a:off x="2624468" y="3289101"/>
            <a:ext cx="365760" cy="502366"/>
            <a:chOff x="5465134" y="2475188"/>
            <a:chExt cx="365760" cy="502366"/>
          </a:xfrm>
        </p:grpSpPr>
        <p:sp>
          <p:nvSpPr>
            <p:cNvPr id="229" name="Rectangle 228"/>
            <p:cNvSpPr/>
            <p:nvPr/>
          </p:nvSpPr>
          <p:spPr>
            <a:xfrm>
              <a:off x="5503610" y="2475188"/>
              <a:ext cx="276038" cy="307777"/>
            </a:xfrm>
            <a:prstGeom prst="rect">
              <a:avLst/>
            </a:prstGeom>
          </p:spPr>
          <p:txBody>
            <a:bodyPr wrap="none">
              <a:spAutoFit/>
            </a:bodyPr>
            <a:lstStyle/>
            <a:p>
              <a:r>
                <a:rPr lang="en-US" sz="1400" b="1" dirty="0" smtClean="0">
                  <a:solidFill>
                    <a:prstClr val="white"/>
                  </a:solidFill>
                </a:rPr>
                <a:t>1</a:t>
              </a:r>
              <a:endParaRPr lang="en-US" sz="1400" b="1" baseline="-25000" dirty="0">
                <a:solidFill>
                  <a:prstClr val="white"/>
                </a:solidFill>
              </a:endParaRPr>
            </a:p>
          </p:txBody>
        </p:sp>
        <p:sp>
          <p:nvSpPr>
            <p:cNvPr id="230" name="Rectangle 229"/>
            <p:cNvSpPr/>
            <p:nvPr/>
          </p:nvSpPr>
          <p:spPr>
            <a:xfrm>
              <a:off x="5513243" y="2669777"/>
              <a:ext cx="269626" cy="307777"/>
            </a:xfrm>
            <a:prstGeom prst="rect">
              <a:avLst/>
            </a:prstGeom>
          </p:spPr>
          <p:txBody>
            <a:bodyPr wrap="none">
              <a:spAutoFit/>
            </a:bodyPr>
            <a:lstStyle/>
            <a:p>
              <a:r>
                <a:rPr lang="en-US" sz="1400" b="1" dirty="0" smtClean="0">
                  <a:solidFill>
                    <a:prstClr val="white"/>
                  </a:solidFill>
                </a:rPr>
                <a:t>y</a:t>
              </a:r>
              <a:endParaRPr lang="en-US" sz="1400" b="1" baseline="-25000" dirty="0">
                <a:solidFill>
                  <a:prstClr val="white"/>
                </a:solidFill>
              </a:endParaRPr>
            </a:p>
          </p:txBody>
        </p:sp>
        <p:cxnSp>
          <p:nvCxnSpPr>
            <p:cNvPr id="231" name="Straight Connector 230"/>
            <p:cNvCxnSpPr/>
            <p:nvPr/>
          </p:nvCxnSpPr>
          <p:spPr>
            <a:xfrm>
              <a:off x="5465134" y="2742986"/>
              <a:ext cx="365760" cy="1191"/>
            </a:xfrm>
            <a:prstGeom prst="line">
              <a:avLst/>
            </a:prstGeom>
            <a:ln>
              <a:solidFill>
                <a:schemeClr val="bg1"/>
              </a:solidFill>
            </a:ln>
            <a:effectLst/>
          </p:spPr>
          <p:style>
            <a:lnRef idx="2">
              <a:schemeClr val="dk1"/>
            </a:lnRef>
            <a:fillRef idx="0">
              <a:schemeClr val="dk1"/>
            </a:fillRef>
            <a:effectRef idx="1">
              <a:schemeClr val="dk1"/>
            </a:effectRef>
            <a:fontRef idx="minor">
              <a:schemeClr val="tx1"/>
            </a:fontRef>
          </p:style>
        </p:cxnSp>
      </p:grpSp>
      <p:sp>
        <p:nvSpPr>
          <p:cNvPr id="232" name="Rectangle 231"/>
          <p:cNvSpPr/>
          <p:nvPr/>
        </p:nvSpPr>
        <p:spPr>
          <a:xfrm>
            <a:off x="6324600" y="3486153"/>
            <a:ext cx="266420" cy="307777"/>
          </a:xfrm>
          <a:prstGeom prst="rect">
            <a:avLst/>
          </a:prstGeom>
        </p:spPr>
        <p:txBody>
          <a:bodyPr wrap="none">
            <a:spAutoFit/>
          </a:bodyPr>
          <a:lstStyle/>
          <a:p>
            <a:r>
              <a:rPr lang="en-US" sz="1400" b="1" dirty="0" smtClean="0">
                <a:solidFill>
                  <a:prstClr val="black"/>
                </a:solidFill>
              </a:rPr>
              <a:t>x</a:t>
            </a:r>
            <a:endParaRPr lang="en-US" sz="1400" b="1" baseline="-25000" dirty="0">
              <a:solidFill>
                <a:prstClr val="black"/>
              </a:solidFill>
            </a:endParaRPr>
          </a:p>
        </p:txBody>
      </p:sp>
      <p:sp>
        <p:nvSpPr>
          <p:cNvPr id="233" name="Rectangle 232"/>
          <p:cNvSpPr/>
          <p:nvPr/>
        </p:nvSpPr>
        <p:spPr>
          <a:xfrm>
            <a:off x="6618910" y="3486153"/>
            <a:ext cx="274434" cy="307777"/>
          </a:xfrm>
          <a:prstGeom prst="rect">
            <a:avLst/>
          </a:prstGeom>
        </p:spPr>
        <p:txBody>
          <a:bodyPr wrap="none">
            <a:spAutoFit/>
          </a:bodyPr>
          <a:lstStyle/>
          <a:p>
            <a:r>
              <a:rPr lang="en-US" sz="1400" b="1" dirty="0" smtClean="0">
                <a:solidFill>
                  <a:prstClr val="black"/>
                </a:solidFill>
              </a:rPr>
              <a:t>=</a:t>
            </a:r>
            <a:endParaRPr lang="en-US" sz="1400" b="1" baseline="-25000" dirty="0">
              <a:solidFill>
                <a:prstClr val="black"/>
              </a:solidFill>
            </a:endParaRPr>
          </a:p>
        </p:txBody>
      </p:sp>
      <p:sp>
        <p:nvSpPr>
          <p:cNvPr id="234" name="Rectangle 233"/>
          <p:cNvSpPr/>
          <p:nvPr/>
        </p:nvSpPr>
        <p:spPr>
          <a:xfrm>
            <a:off x="6943207" y="3486153"/>
            <a:ext cx="367408" cy="307777"/>
          </a:xfrm>
          <a:prstGeom prst="rect">
            <a:avLst/>
          </a:prstGeom>
        </p:spPr>
        <p:txBody>
          <a:bodyPr wrap="none">
            <a:spAutoFit/>
          </a:bodyPr>
          <a:lstStyle/>
          <a:p>
            <a:r>
              <a:rPr lang="en-US" sz="1400" b="1" dirty="0" smtClean="0">
                <a:solidFill>
                  <a:prstClr val="black"/>
                </a:solidFill>
              </a:rPr>
              <a:t>18</a:t>
            </a:r>
            <a:endParaRPr lang="en-US" sz="1400" b="1" baseline="-25000" dirty="0">
              <a:solidFill>
                <a:prstClr val="black"/>
              </a:solidFill>
            </a:endParaRPr>
          </a:p>
        </p:txBody>
      </p:sp>
      <p:sp>
        <p:nvSpPr>
          <p:cNvPr id="235" name="Rectangle 234"/>
          <p:cNvSpPr/>
          <p:nvPr/>
        </p:nvSpPr>
        <p:spPr>
          <a:xfrm>
            <a:off x="6324600" y="3864176"/>
            <a:ext cx="269626" cy="307777"/>
          </a:xfrm>
          <a:prstGeom prst="rect">
            <a:avLst/>
          </a:prstGeom>
        </p:spPr>
        <p:txBody>
          <a:bodyPr wrap="none">
            <a:spAutoFit/>
          </a:bodyPr>
          <a:lstStyle/>
          <a:p>
            <a:r>
              <a:rPr lang="en-US" sz="1400" b="1" dirty="0" smtClean="0">
                <a:solidFill>
                  <a:prstClr val="black"/>
                </a:solidFill>
              </a:rPr>
              <a:t>y</a:t>
            </a:r>
            <a:endParaRPr lang="en-US" sz="1400" b="1" baseline="-25000" dirty="0">
              <a:solidFill>
                <a:prstClr val="black"/>
              </a:solidFill>
            </a:endParaRPr>
          </a:p>
        </p:txBody>
      </p:sp>
      <p:sp>
        <p:nvSpPr>
          <p:cNvPr id="236" name="Rectangle 235"/>
          <p:cNvSpPr/>
          <p:nvPr/>
        </p:nvSpPr>
        <p:spPr>
          <a:xfrm>
            <a:off x="6618910" y="3864176"/>
            <a:ext cx="274434" cy="307777"/>
          </a:xfrm>
          <a:prstGeom prst="rect">
            <a:avLst/>
          </a:prstGeom>
        </p:spPr>
        <p:txBody>
          <a:bodyPr wrap="none">
            <a:spAutoFit/>
          </a:bodyPr>
          <a:lstStyle/>
          <a:p>
            <a:r>
              <a:rPr lang="en-US" sz="1400" b="1" dirty="0" smtClean="0">
                <a:solidFill>
                  <a:prstClr val="black"/>
                </a:solidFill>
              </a:rPr>
              <a:t>=</a:t>
            </a:r>
            <a:endParaRPr lang="en-US" sz="1400" b="1" baseline="-25000" dirty="0">
              <a:solidFill>
                <a:prstClr val="black"/>
              </a:solidFill>
            </a:endParaRPr>
          </a:p>
        </p:txBody>
      </p:sp>
      <p:sp>
        <p:nvSpPr>
          <p:cNvPr id="237" name="Rectangle 236"/>
          <p:cNvSpPr/>
          <p:nvPr/>
        </p:nvSpPr>
        <p:spPr>
          <a:xfrm>
            <a:off x="6943207" y="3864176"/>
            <a:ext cx="367408" cy="307777"/>
          </a:xfrm>
          <a:prstGeom prst="rect">
            <a:avLst/>
          </a:prstGeom>
        </p:spPr>
        <p:txBody>
          <a:bodyPr wrap="none">
            <a:spAutoFit/>
          </a:bodyPr>
          <a:lstStyle/>
          <a:p>
            <a:r>
              <a:rPr lang="en-US" sz="1400" b="1" dirty="0" smtClean="0">
                <a:solidFill>
                  <a:prstClr val="black"/>
                </a:solidFill>
              </a:rPr>
              <a:t>36</a:t>
            </a:r>
            <a:endParaRPr lang="en-US" sz="1400" b="1" baseline="-25000" dirty="0">
              <a:solidFill>
                <a:prstClr val="black"/>
              </a:solidFill>
            </a:endParaRPr>
          </a:p>
        </p:txBody>
      </p:sp>
      <p:sp>
        <p:nvSpPr>
          <p:cNvPr id="238" name="Rectangle 237"/>
          <p:cNvSpPr/>
          <p:nvPr/>
        </p:nvSpPr>
        <p:spPr>
          <a:xfrm>
            <a:off x="6248406" y="4095753"/>
            <a:ext cx="3488877" cy="954107"/>
          </a:xfrm>
          <a:prstGeom prst="rect">
            <a:avLst/>
          </a:prstGeom>
        </p:spPr>
        <p:txBody>
          <a:bodyPr wrap="square">
            <a:spAutoFit/>
          </a:bodyPr>
          <a:lstStyle/>
          <a:p>
            <a:pPr marL="285750" indent="-285750">
              <a:buFont typeface="Symbol"/>
              <a:buChar char="\"/>
            </a:pPr>
            <a:r>
              <a:rPr lang="en-US" sz="1400" b="1" dirty="0" smtClean="0">
                <a:solidFill>
                  <a:srgbClr val="C00000"/>
                </a:solidFill>
                <a:latin typeface="Bookman Old Style"/>
              </a:rPr>
              <a:t>Woman would take</a:t>
            </a:r>
          </a:p>
          <a:p>
            <a:r>
              <a:rPr lang="en-US" sz="1400" b="1" dirty="0" smtClean="0">
                <a:solidFill>
                  <a:srgbClr val="C00000"/>
                </a:solidFill>
                <a:latin typeface="Bookman Old Style"/>
              </a:rPr>
              <a:t>18 days and Man will take </a:t>
            </a:r>
            <a:endParaRPr lang="en-US" sz="1400" b="1" dirty="0">
              <a:solidFill>
                <a:srgbClr val="C00000"/>
              </a:solidFill>
              <a:latin typeface="Bookman Old Style"/>
            </a:endParaRPr>
          </a:p>
          <a:p>
            <a:r>
              <a:rPr lang="en-US" sz="1400" b="1" dirty="0" smtClean="0">
                <a:solidFill>
                  <a:srgbClr val="C00000"/>
                </a:solidFill>
                <a:latin typeface="Bookman Old Style"/>
              </a:rPr>
              <a:t>36 days to </a:t>
            </a:r>
            <a:r>
              <a:rPr lang="en-US" sz="1400" b="1" dirty="0">
                <a:solidFill>
                  <a:srgbClr val="C00000"/>
                </a:solidFill>
                <a:latin typeface="Bookman Old Style"/>
              </a:rPr>
              <a:t>complete the </a:t>
            </a:r>
            <a:endParaRPr lang="en-US" sz="1400" b="1" dirty="0" smtClean="0">
              <a:solidFill>
                <a:srgbClr val="C00000"/>
              </a:solidFill>
              <a:latin typeface="Bookman Old Style"/>
            </a:endParaRPr>
          </a:p>
          <a:p>
            <a:r>
              <a:rPr lang="en-US" sz="1400" b="1" dirty="0" smtClean="0">
                <a:solidFill>
                  <a:srgbClr val="C00000"/>
                </a:solidFill>
                <a:latin typeface="Bookman Old Style"/>
              </a:rPr>
              <a:t>work </a:t>
            </a:r>
            <a:r>
              <a:rPr lang="en-US" sz="1400" b="1" dirty="0">
                <a:solidFill>
                  <a:srgbClr val="C00000"/>
                </a:solidFill>
                <a:latin typeface="Bookman Old Style"/>
              </a:rPr>
              <a:t>alone</a:t>
            </a:r>
            <a:endParaRPr lang="en-US" sz="1400" dirty="0">
              <a:solidFill>
                <a:srgbClr val="C00000"/>
              </a:solidFill>
            </a:endParaRPr>
          </a:p>
        </p:txBody>
      </p:sp>
    </p:spTree>
    <p:extLst>
      <p:ext uri="{BB962C8B-B14F-4D97-AF65-F5344CB8AC3E}">
        <p14:creationId xmlns:p14="http://schemas.microsoft.com/office/powerpoint/2010/main" val="95083907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3"/>
                                        </p:tgtEl>
                                        <p:attrNameLst>
                                          <p:attrName>style.visibility</p:attrName>
                                        </p:attrNameLst>
                                      </p:cBhvr>
                                      <p:to>
                                        <p:strVal val="visible"/>
                                      </p:to>
                                    </p:set>
                                    <p:animEffect transition="in" filter="fade">
                                      <p:cBhvr>
                                        <p:cTn id="17" dur="500"/>
                                        <p:tgtEl>
                                          <p:spTgt spid="113"/>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14"/>
                                        </p:tgtEl>
                                        <p:attrNameLst>
                                          <p:attrName>style.visibility</p:attrName>
                                        </p:attrNameLst>
                                      </p:cBhvr>
                                      <p:to>
                                        <p:strVal val="visible"/>
                                      </p:to>
                                    </p:set>
                                    <p:animEffect transition="in" filter="fade">
                                      <p:cBhvr>
                                        <p:cTn id="21" dur="500"/>
                                        <p:tgtEl>
                                          <p:spTgt spid="1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6"/>
                                        </p:tgtEl>
                                        <p:attrNameLst>
                                          <p:attrName>style.visibility</p:attrName>
                                        </p:attrNameLst>
                                      </p:cBhvr>
                                      <p:to>
                                        <p:strVal val="visible"/>
                                      </p:to>
                                    </p:set>
                                    <p:animEffect transition="in" filter="wipe(left)">
                                      <p:cBhvr>
                                        <p:cTn id="26" dur="500"/>
                                        <p:tgtEl>
                                          <p:spTgt spid="116"/>
                                        </p:tgtEl>
                                      </p:cBhvr>
                                    </p:animEffect>
                                  </p:childTnLst>
                                </p:cTn>
                              </p:par>
                              <p:par>
                                <p:cTn id="27" presetID="10" presetClass="exit" presetSubtype="0" fill="hold" grpId="1" nodeType="withEffect">
                                  <p:stCondLst>
                                    <p:cond delay="0"/>
                                  </p:stCondLst>
                                  <p:childTnLst>
                                    <p:animEffect transition="out" filter="fade">
                                      <p:cBhvr>
                                        <p:cTn id="28" dur="500"/>
                                        <p:tgtEl>
                                          <p:spTgt spid="114"/>
                                        </p:tgtEl>
                                      </p:cBhvr>
                                    </p:animEffect>
                                    <p:set>
                                      <p:cBhvr>
                                        <p:cTn id="29" dur="1" fill="hold">
                                          <p:stCondLst>
                                            <p:cond delay="499"/>
                                          </p:stCondLst>
                                        </p:cTn>
                                        <p:tgtEl>
                                          <p:spTgt spid="114"/>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13"/>
                                        </p:tgtEl>
                                      </p:cBhvr>
                                    </p:animEffect>
                                    <p:set>
                                      <p:cBhvr>
                                        <p:cTn id="32" dur="1" fill="hold">
                                          <p:stCondLst>
                                            <p:cond delay="499"/>
                                          </p:stCondLst>
                                        </p:cTn>
                                        <p:tgtEl>
                                          <p:spTgt spid="11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10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1000"/>
                                        <p:tgtEl>
                                          <p:spTgt spid="6"/>
                                        </p:tgtEl>
                                      </p:cBhvr>
                                    </p:animEffect>
                                  </p:childTnLst>
                                </p:cTn>
                              </p:par>
                              <p:par>
                                <p:cTn id="43" presetID="10" presetClass="exit" presetSubtype="0" fill="hold" grpId="1" nodeType="withEffect">
                                  <p:stCondLst>
                                    <p:cond delay="0"/>
                                  </p:stCondLst>
                                  <p:childTnLst>
                                    <p:animEffect transition="out" filter="fade">
                                      <p:cBhvr>
                                        <p:cTn id="44" dur="500"/>
                                        <p:tgtEl>
                                          <p:spTgt spid="116"/>
                                        </p:tgtEl>
                                      </p:cBhvr>
                                    </p:animEffect>
                                    <p:set>
                                      <p:cBhvr>
                                        <p:cTn id="45" dur="1" fill="hold">
                                          <p:stCondLst>
                                            <p:cond delay="499"/>
                                          </p:stCondLst>
                                        </p:cTn>
                                        <p:tgtEl>
                                          <p:spTgt spid="116"/>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fade">
                                      <p:cBhvr>
                                        <p:cTn id="50" dur="500"/>
                                        <p:tgtEl>
                                          <p:spTgt spid="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wipe(left)">
                                      <p:cBhvr>
                                        <p:cTn id="55" dur="500"/>
                                        <p:tgtEl>
                                          <p:spTgt spid="6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wipe(left)">
                                      <p:cBhvr>
                                        <p:cTn id="60" dur="500"/>
                                        <p:tgtEl>
                                          <p:spTgt spid="6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fade">
                                      <p:cBhvr>
                                        <p:cTn id="65" dur="500"/>
                                        <p:tgtEl>
                                          <p:spTgt spid="5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19"/>
                                        </p:tgtEl>
                                        <p:attrNameLst>
                                          <p:attrName>style.visibility</p:attrName>
                                        </p:attrNameLst>
                                      </p:cBhvr>
                                      <p:to>
                                        <p:strVal val="visible"/>
                                      </p:to>
                                    </p:set>
                                    <p:animEffect transition="in" filter="wipe(left)">
                                      <p:cBhvr>
                                        <p:cTn id="70" dur="500"/>
                                        <p:tgtEl>
                                          <p:spTgt spid="11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20"/>
                                        </p:tgtEl>
                                        <p:attrNameLst>
                                          <p:attrName>style.visibility</p:attrName>
                                        </p:attrNameLst>
                                      </p:cBhvr>
                                      <p:to>
                                        <p:strVal val="visible"/>
                                      </p:to>
                                    </p:set>
                                    <p:animEffect transition="in" filter="wipe(left)">
                                      <p:cBhvr>
                                        <p:cTn id="75" dur="500"/>
                                        <p:tgtEl>
                                          <p:spTgt spid="120"/>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11"/>
                                        </p:tgtEl>
                                        <p:attrNameLst>
                                          <p:attrName>style.visibility</p:attrName>
                                        </p:attrNameLst>
                                      </p:cBhvr>
                                      <p:to>
                                        <p:strVal val="visible"/>
                                      </p:to>
                                    </p:set>
                                    <p:animEffect transition="in" filter="fade">
                                      <p:cBhvr>
                                        <p:cTn id="80" dur="500"/>
                                        <p:tgtEl>
                                          <p:spTgt spid="111"/>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21"/>
                                        </p:tgtEl>
                                        <p:attrNameLst>
                                          <p:attrName>style.visibility</p:attrName>
                                        </p:attrNameLst>
                                      </p:cBhvr>
                                      <p:to>
                                        <p:strVal val="visible"/>
                                      </p:to>
                                    </p:set>
                                    <p:animEffect transition="in" filter="wipe(left)">
                                      <p:cBhvr>
                                        <p:cTn id="85" dur="500"/>
                                        <p:tgtEl>
                                          <p:spTgt spid="121"/>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22"/>
                                        </p:tgtEl>
                                        <p:attrNameLst>
                                          <p:attrName>style.visibility</p:attrName>
                                        </p:attrNameLst>
                                      </p:cBhvr>
                                      <p:to>
                                        <p:strVal val="visible"/>
                                      </p:to>
                                    </p:set>
                                    <p:animEffect transition="in" filter="wipe(left)">
                                      <p:cBhvr>
                                        <p:cTn id="90" dur="500"/>
                                        <p:tgtEl>
                                          <p:spTgt spid="122"/>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12"/>
                                        </p:tgtEl>
                                        <p:attrNameLst>
                                          <p:attrName>style.visibility</p:attrName>
                                        </p:attrNameLst>
                                      </p:cBhvr>
                                      <p:to>
                                        <p:strVal val="visible"/>
                                      </p:to>
                                    </p:set>
                                    <p:animEffect transition="in" filter="fade">
                                      <p:cBhvr>
                                        <p:cTn id="95" dur="500"/>
                                        <p:tgtEl>
                                          <p:spTgt spid="112"/>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xit" presetSubtype="0" fill="hold" nodeType="clickEffect">
                                  <p:stCondLst>
                                    <p:cond delay="0"/>
                                  </p:stCondLst>
                                  <p:childTnLst>
                                    <p:animEffect transition="out" filter="fade">
                                      <p:cBhvr>
                                        <p:cTn id="99" dur="500"/>
                                        <p:tgtEl>
                                          <p:spTgt spid="2"/>
                                        </p:tgtEl>
                                      </p:cBhvr>
                                    </p:animEffect>
                                    <p:set>
                                      <p:cBhvr>
                                        <p:cTn id="100" dur="1" fill="hold">
                                          <p:stCondLst>
                                            <p:cond delay="499"/>
                                          </p:stCondLst>
                                        </p:cTn>
                                        <p:tgtEl>
                                          <p:spTgt spid="2"/>
                                        </p:tgtEl>
                                        <p:attrNameLst>
                                          <p:attrName>style.visibility</p:attrName>
                                        </p:attrNameLst>
                                      </p:cBhvr>
                                      <p:to>
                                        <p:strVal val="hidden"/>
                                      </p:to>
                                    </p:set>
                                  </p:childTnLst>
                                </p:cTn>
                              </p:par>
                              <p:par>
                                <p:cTn id="101" presetID="10" presetClass="exit" presetSubtype="0" fill="hold" grpId="1" nodeType="withEffect">
                                  <p:stCondLst>
                                    <p:cond delay="0"/>
                                  </p:stCondLst>
                                  <p:childTnLst>
                                    <p:animEffect transition="out" filter="fade">
                                      <p:cBhvr>
                                        <p:cTn id="102" dur="500"/>
                                        <p:tgtEl>
                                          <p:spTgt spid="111"/>
                                        </p:tgtEl>
                                      </p:cBhvr>
                                    </p:animEffect>
                                    <p:set>
                                      <p:cBhvr>
                                        <p:cTn id="103" dur="1" fill="hold">
                                          <p:stCondLst>
                                            <p:cond delay="499"/>
                                          </p:stCondLst>
                                        </p:cTn>
                                        <p:tgtEl>
                                          <p:spTgt spid="111"/>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500"/>
                                        <p:tgtEl>
                                          <p:spTgt spid="112"/>
                                        </p:tgtEl>
                                      </p:cBhvr>
                                    </p:animEffect>
                                    <p:set>
                                      <p:cBhvr>
                                        <p:cTn id="106" dur="1" fill="hold">
                                          <p:stCondLst>
                                            <p:cond delay="499"/>
                                          </p:stCondLst>
                                        </p:cTn>
                                        <p:tgtEl>
                                          <p:spTgt spid="112"/>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500"/>
                                        <p:tgtEl>
                                          <p:spTgt spid="58"/>
                                        </p:tgtEl>
                                      </p:cBhvr>
                                    </p:animEffect>
                                    <p:set>
                                      <p:cBhvr>
                                        <p:cTn id="109" dur="1" fill="hold">
                                          <p:stCondLst>
                                            <p:cond delay="499"/>
                                          </p:stCondLst>
                                        </p:cTn>
                                        <p:tgtEl>
                                          <p:spTgt spid="58"/>
                                        </p:tgtEl>
                                        <p:attrNameLst>
                                          <p:attrName>style.visibility</p:attrName>
                                        </p:attrNameLst>
                                      </p:cBhvr>
                                      <p:to>
                                        <p:strVal val="hidden"/>
                                      </p:to>
                                    </p:set>
                                  </p:childTnLst>
                                </p:cTn>
                              </p:par>
                              <p:par>
                                <p:cTn id="110" presetID="10" presetClass="exit" presetSubtype="0" fill="hold" grpId="1" nodeType="withEffect">
                                  <p:stCondLst>
                                    <p:cond delay="0"/>
                                  </p:stCondLst>
                                  <p:childTnLst>
                                    <p:animEffect transition="out" filter="fade">
                                      <p:cBhvr>
                                        <p:cTn id="111" dur="500"/>
                                        <p:tgtEl>
                                          <p:spTgt spid="61"/>
                                        </p:tgtEl>
                                      </p:cBhvr>
                                    </p:animEffect>
                                    <p:set>
                                      <p:cBhvr>
                                        <p:cTn id="112" dur="1" fill="hold">
                                          <p:stCondLst>
                                            <p:cond delay="499"/>
                                          </p:stCondLst>
                                        </p:cTn>
                                        <p:tgtEl>
                                          <p:spTgt spid="61"/>
                                        </p:tgtEl>
                                        <p:attrNameLst>
                                          <p:attrName>style.visibility</p:attrName>
                                        </p:attrNameLst>
                                      </p:cBhvr>
                                      <p:to>
                                        <p:strVal val="hidden"/>
                                      </p:to>
                                    </p:set>
                                  </p:childTnLst>
                                </p:cTn>
                              </p:par>
                              <p:par>
                                <p:cTn id="113" presetID="10" presetClass="exit" presetSubtype="0" fill="hold" grpId="1" nodeType="withEffect">
                                  <p:stCondLst>
                                    <p:cond delay="0"/>
                                  </p:stCondLst>
                                  <p:childTnLst>
                                    <p:animEffect transition="out" filter="fade">
                                      <p:cBhvr>
                                        <p:cTn id="114" dur="500"/>
                                        <p:tgtEl>
                                          <p:spTgt spid="120"/>
                                        </p:tgtEl>
                                      </p:cBhvr>
                                    </p:animEffect>
                                    <p:set>
                                      <p:cBhvr>
                                        <p:cTn id="115" dur="1" fill="hold">
                                          <p:stCondLst>
                                            <p:cond delay="499"/>
                                          </p:stCondLst>
                                        </p:cTn>
                                        <p:tgtEl>
                                          <p:spTgt spid="120"/>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500"/>
                                        <p:tgtEl>
                                          <p:spTgt spid="122"/>
                                        </p:tgtEl>
                                      </p:cBhvr>
                                    </p:animEffect>
                                    <p:set>
                                      <p:cBhvr>
                                        <p:cTn id="118" dur="1" fill="hold">
                                          <p:stCondLst>
                                            <p:cond delay="499"/>
                                          </p:stCondLst>
                                        </p:cTn>
                                        <p:tgtEl>
                                          <p:spTgt spid="122"/>
                                        </p:tgtEl>
                                        <p:attrNameLst>
                                          <p:attrName>style.visibility</p:attrName>
                                        </p:attrNameLst>
                                      </p:cBhvr>
                                      <p:to>
                                        <p:strVal val="hidden"/>
                                      </p:to>
                                    </p:set>
                                  </p:childTnLst>
                                </p:cTn>
                              </p:par>
                              <p:par>
                                <p:cTn id="119" presetID="10" presetClass="exit" presetSubtype="0" fill="hold" grpId="1" nodeType="withEffect">
                                  <p:stCondLst>
                                    <p:cond delay="0"/>
                                  </p:stCondLst>
                                  <p:childTnLst>
                                    <p:animEffect transition="out" filter="fade">
                                      <p:cBhvr>
                                        <p:cTn id="120" dur="500"/>
                                        <p:tgtEl>
                                          <p:spTgt spid="119"/>
                                        </p:tgtEl>
                                      </p:cBhvr>
                                    </p:animEffect>
                                    <p:set>
                                      <p:cBhvr>
                                        <p:cTn id="121" dur="1" fill="hold">
                                          <p:stCondLst>
                                            <p:cond delay="499"/>
                                          </p:stCondLst>
                                        </p:cTn>
                                        <p:tgtEl>
                                          <p:spTgt spid="119"/>
                                        </p:tgtEl>
                                        <p:attrNameLst>
                                          <p:attrName>style.visibility</p:attrName>
                                        </p:attrNameLst>
                                      </p:cBhvr>
                                      <p:to>
                                        <p:strVal val="hidden"/>
                                      </p:to>
                                    </p:set>
                                  </p:childTnLst>
                                </p:cTn>
                              </p:par>
                              <p:par>
                                <p:cTn id="122" presetID="10" presetClass="exit" presetSubtype="0" fill="hold" grpId="1" nodeType="withEffect">
                                  <p:stCondLst>
                                    <p:cond delay="0"/>
                                  </p:stCondLst>
                                  <p:childTnLst>
                                    <p:animEffect transition="out" filter="fade">
                                      <p:cBhvr>
                                        <p:cTn id="123" dur="500"/>
                                        <p:tgtEl>
                                          <p:spTgt spid="121"/>
                                        </p:tgtEl>
                                      </p:cBhvr>
                                    </p:animEffect>
                                    <p:set>
                                      <p:cBhvr>
                                        <p:cTn id="124" dur="1" fill="hold">
                                          <p:stCondLst>
                                            <p:cond delay="499"/>
                                          </p:stCondLst>
                                        </p:cTn>
                                        <p:tgtEl>
                                          <p:spTgt spid="121"/>
                                        </p:tgtEl>
                                        <p:attrNameLst>
                                          <p:attrName>style.visibility</p:attrName>
                                        </p:attrNameLst>
                                      </p:cBhvr>
                                      <p:to>
                                        <p:strVal val="hidden"/>
                                      </p:to>
                                    </p:set>
                                  </p:childTnLst>
                                </p:cTn>
                              </p:par>
                              <p:par>
                                <p:cTn id="125" presetID="10" presetClass="exit" presetSubtype="0" fill="hold" grpId="1" nodeType="withEffect">
                                  <p:stCondLst>
                                    <p:cond delay="0"/>
                                  </p:stCondLst>
                                  <p:childTnLst>
                                    <p:animEffect transition="out" filter="fade">
                                      <p:cBhvr>
                                        <p:cTn id="126" dur="500"/>
                                        <p:tgtEl>
                                          <p:spTgt spid="60"/>
                                        </p:tgtEl>
                                      </p:cBhvr>
                                    </p:animEffect>
                                    <p:set>
                                      <p:cBhvr>
                                        <p:cTn id="127" dur="1" fill="hold">
                                          <p:stCondLst>
                                            <p:cond delay="499"/>
                                          </p:stCondLst>
                                        </p:cTn>
                                        <p:tgtEl>
                                          <p:spTgt spid="60"/>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7"/>
                                        </p:tgtEl>
                                        <p:attrNameLst>
                                          <p:attrName>style.visibility</p:attrName>
                                        </p:attrNameLst>
                                      </p:cBhvr>
                                      <p:to>
                                        <p:strVal val="visible"/>
                                      </p:to>
                                    </p:set>
                                    <p:animEffect transition="in" filter="wipe(left)">
                                      <p:cBhvr>
                                        <p:cTn id="132" dur="1000"/>
                                        <p:tgtEl>
                                          <p:spTgt spid="7"/>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11"/>
                                        </p:tgtEl>
                                        <p:attrNameLst>
                                          <p:attrName>style.visibility</p:attrName>
                                        </p:attrNameLst>
                                      </p:cBhvr>
                                      <p:to>
                                        <p:strVal val="visible"/>
                                      </p:to>
                                    </p:set>
                                    <p:animEffect transition="in" filter="wipe(left)">
                                      <p:cBhvr>
                                        <p:cTn id="137" dur="1000"/>
                                        <p:tgtEl>
                                          <p:spTgt spid="11"/>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8"/>
                                        </p:tgtEl>
                                        <p:attrNameLst>
                                          <p:attrName>style.visibility</p:attrName>
                                        </p:attrNameLst>
                                      </p:cBhvr>
                                      <p:to>
                                        <p:strVal val="visible"/>
                                      </p:to>
                                    </p:set>
                                    <p:animEffect transition="in" filter="wipe(left)">
                                      <p:cBhvr>
                                        <p:cTn id="142" dur="1000"/>
                                        <p:tgtEl>
                                          <p:spTgt spid="8"/>
                                        </p:tgtEl>
                                      </p:cBhvr>
                                    </p:animEffect>
                                  </p:childTnLst>
                                </p:cTn>
                              </p:par>
                            </p:childTnLst>
                          </p:cTn>
                        </p:par>
                        <p:par>
                          <p:cTn id="143" fill="hold">
                            <p:stCondLst>
                              <p:cond delay="1000"/>
                            </p:stCondLst>
                            <p:childTnLst>
                              <p:par>
                                <p:cTn id="144" presetID="22" presetClass="entr" presetSubtype="8" fill="hold" nodeType="afterEffect">
                                  <p:stCondLst>
                                    <p:cond delay="0"/>
                                  </p:stCondLst>
                                  <p:childTnLst>
                                    <p:set>
                                      <p:cBhvr>
                                        <p:cTn id="145" dur="1" fill="hold">
                                          <p:stCondLst>
                                            <p:cond delay="0"/>
                                          </p:stCondLst>
                                        </p:cTn>
                                        <p:tgtEl>
                                          <p:spTgt spid="10"/>
                                        </p:tgtEl>
                                        <p:attrNameLst>
                                          <p:attrName>style.visibility</p:attrName>
                                        </p:attrNameLst>
                                      </p:cBhvr>
                                      <p:to>
                                        <p:strVal val="visible"/>
                                      </p:to>
                                    </p:set>
                                    <p:animEffect transition="in" filter="wipe(left)">
                                      <p:cBhvr>
                                        <p:cTn id="146" dur="250"/>
                                        <p:tgtEl>
                                          <p:spTgt spid="10"/>
                                        </p:tgtEl>
                                      </p:cBhvr>
                                    </p:animEffect>
                                  </p:childTnLst>
                                </p:cTn>
                              </p:par>
                            </p:childTnLst>
                          </p:cTn>
                        </p:par>
                        <p:par>
                          <p:cTn id="147" fill="hold">
                            <p:stCondLst>
                              <p:cond delay="1250"/>
                            </p:stCondLst>
                            <p:childTnLst>
                              <p:par>
                                <p:cTn id="148" presetID="22" presetClass="entr" presetSubtype="8" fill="hold" grpId="0" nodeType="afterEffect">
                                  <p:stCondLst>
                                    <p:cond delay="0"/>
                                  </p:stCondLst>
                                  <p:childTnLst>
                                    <p:set>
                                      <p:cBhvr>
                                        <p:cTn id="149" dur="1" fill="hold">
                                          <p:stCondLst>
                                            <p:cond delay="0"/>
                                          </p:stCondLst>
                                        </p:cTn>
                                        <p:tgtEl>
                                          <p:spTgt spid="9"/>
                                        </p:tgtEl>
                                        <p:attrNameLst>
                                          <p:attrName>style.visibility</p:attrName>
                                        </p:attrNameLst>
                                      </p:cBhvr>
                                      <p:to>
                                        <p:strVal val="visible"/>
                                      </p:to>
                                    </p:set>
                                    <p:animEffect transition="in" filter="wipe(left)">
                                      <p:cBhvr>
                                        <p:cTn id="150" dur="250"/>
                                        <p:tgtEl>
                                          <p:spTgt spid="9"/>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grpId="0" nodeType="clickEffect">
                                  <p:stCondLst>
                                    <p:cond delay="0"/>
                                  </p:stCondLst>
                                  <p:childTnLst>
                                    <p:set>
                                      <p:cBhvr>
                                        <p:cTn id="154" dur="1" fill="hold">
                                          <p:stCondLst>
                                            <p:cond delay="0"/>
                                          </p:stCondLst>
                                        </p:cTn>
                                        <p:tgtEl>
                                          <p:spTgt spid="12"/>
                                        </p:tgtEl>
                                        <p:attrNameLst>
                                          <p:attrName>style.visibility</p:attrName>
                                        </p:attrNameLst>
                                      </p:cBhvr>
                                      <p:to>
                                        <p:strVal val="visible"/>
                                      </p:to>
                                    </p:set>
                                    <p:animEffect transition="in" filter="wipe(left)">
                                      <p:cBhvr>
                                        <p:cTn id="155" dur="500"/>
                                        <p:tgtEl>
                                          <p:spTgt spid="12"/>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8" fill="hold" grpId="0" nodeType="clickEffect">
                                  <p:stCondLst>
                                    <p:cond delay="0"/>
                                  </p:stCondLst>
                                  <p:childTnLst>
                                    <p:set>
                                      <p:cBhvr>
                                        <p:cTn id="159" dur="1" fill="hold">
                                          <p:stCondLst>
                                            <p:cond delay="0"/>
                                          </p:stCondLst>
                                        </p:cTn>
                                        <p:tgtEl>
                                          <p:spTgt spid="16"/>
                                        </p:tgtEl>
                                        <p:attrNameLst>
                                          <p:attrName>style.visibility</p:attrName>
                                        </p:attrNameLst>
                                      </p:cBhvr>
                                      <p:to>
                                        <p:strVal val="visible"/>
                                      </p:to>
                                    </p:set>
                                    <p:animEffect transition="in" filter="wipe(left)">
                                      <p:cBhvr>
                                        <p:cTn id="160" dur="500"/>
                                        <p:tgtEl>
                                          <p:spTgt spid="16"/>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8" fill="hold" grpId="0" nodeType="clickEffect">
                                  <p:stCondLst>
                                    <p:cond delay="0"/>
                                  </p:stCondLst>
                                  <p:childTnLst>
                                    <p:set>
                                      <p:cBhvr>
                                        <p:cTn id="164" dur="1" fill="hold">
                                          <p:stCondLst>
                                            <p:cond delay="0"/>
                                          </p:stCondLst>
                                        </p:cTn>
                                        <p:tgtEl>
                                          <p:spTgt spid="13"/>
                                        </p:tgtEl>
                                        <p:attrNameLst>
                                          <p:attrName>style.visibility</p:attrName>
                                        </p:attrNameLst>
                                      </p:cBhvr>
                                      <p:to>
                                        <p:strVal val="visible"/>
                                      </p:to>
                                    </p:set>
                                    <p:animEffect transition="in" filter="wipe(left)">
                                      <p:cBhvr>
                                        <p:cTn id="165" dur="500"/>
                                        <p:tgtEl>
                                          <p:spTgt spid="13"/>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nodeType="clickEffect">
                                  <p:stCondLst>
                                    <p:cond delay="0"/>
                                  </p:stCondLst>
                                  <p:childTnLst>
                                    <p:set>
                                      <p:cBhvr>
                                        <p:cTn id="169" dur="1" fill="hold">
                                          <p:stCondLst>
                                            <p:cond delay="0"/>
                                          </p:stCondLst>
                                        </p:cTn>
                                        <p:tgtEl>
                                          <p:spTgt spid="15"/>
                                        </p:tgtEl>
                                        <p:attrNameLst>
                                          <p:attrName>style.visibility</p:attrName>
                                        </p:attrNameLst>
                                      </p:cBhvr>
                                      <p:to>
                                        <p:strVal val="visible"/>
                                      </p:to>
                                    </p:set>
                                    <p:animEffect transition="in" filter="wipe(left)">
                                      <p:cBhvr>
                                        <p:cTn id="170" dur="500"/>
                                        <p:tgtEl>
                                          <p:spTgt spid="15"/>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grpId="0" nodeType="clickEffect">
                                  <p:stCondLst>
                                    <p:cond delay="0"/>
                                  </p:stCondLst>
                                  <p:childTnLst>
                                    <p:set>
                                      <p:cBhvr>
                                        <p:cTn id="174" dur="1" fill="hold">
                                          <p:stCondLst>
                                            <p:cond delay="0"/>
                                          </p:stCondLst>
                                        </p:cTn>
                                        <p:tgtEl>
                                          <p:spTgt spid="14"/>
                                        </p:tgtEl>
                                        <p:attrNameLst>
                                          <p:attrName>style.visibility</p:attrName>
                                        </p:attrNameLst>
                                      </p:cBhvr>
                                      <p:to>
                                        <p:strVal val="visible"/>
                                      </p:to>
                                    </p:set>
                                    <p:animEffect transition="in" filter="wipe(left)">
                                      <p:cBhvr>
                                        <p:cTn id="175" dur="500"/>
                                        <p:tgtEl>
                                          <p:spTgt spid="14"/>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8" fill="hold" grpId="0" nodeType="clickEffect">
                                  <p:stCondLst>
                                    <p:cond delay="0"/>
                                  </p:stCondLst>
                                  <p:childTnLst>
                                    <p:set>
                                      <p:cBhvr>
                                        <p:cTn id="179" dur="1" fill="hold">
                                          <p:stCondLst>
                                            <p:cond delay="0"/>
                                          </p:stCondLst>
                                        </p:cTn>
                                        <p:tgtEl>
                                          <p:spTgt spid="17"/>
                                        </p:tgtEl>
                                        <p:attrNameLst>
                                          <p:attrName>style.visibility</p:attrName>
                                        </p:attrNameLst>
                                      </p:cBhvr>
                                      <p:to>
                                        <p:strVal val="visible"/>
                                      </p:to>
                                    </p:set>
                                    <p:animEffect transition="in" filter="wipe(left)">
                                      <p:cBhvr>
                                        <p:cTn id="180" dur="500"/>
                                        <p:tgtEl>
                                          <p:spTgt spid="17"/>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childTnLst>
                                    <p:set>
                                      <p:cBhvr>
                                        <p:cTn id="184" dur="1" fill="hold">
                                          <p:stCondLst>
                                            <p:cond delay="0"/>
                                          </p:stCondLst>
                                        </p:cTn>
                                        <p:tgtEl>
                                          <p:spTgt spid="115"/>
                                        </p:tgtEl>
                                        <p:attrNameLst>
                                          <p:attrName>style.visibility</p:attrName>
                                        </p:attrNameLst>
                                      </p:cBhvr>
                                      <p:to>
                                        <p:strVal val="visible"/>
                                      </p:to>
                                    </p:set>
                                    <p:animEffect transition="in" filter="wipe(left)">
                                      <p:cBhvr>
                                        <p:cTn id="185" dur="500"/>
                                        <p:tgtEl>
                                          <p:spTgt spid="115"/>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8" fill="hold" grpId="0" nodeType="clickEffect">
                                  <p:stCondLst>
                                    <p:cond delay="0"/>
                                  </p:stCondLst>
                                  <p:childTnLst>
                                    <p:set>
                                      <p:cBhvr>
                                        <p:cTn id="189" dur="1" fill="hold">
                                          <p:stCondLst>
                                            <p:cond delay="0"/>
                                          </p:stCondLst>
                                        </p:cTn>
                                        <p:tgtEl>
                                          <p:spTgt spid="18"/>
                                        </p:tgtEl>
                                        <p:attrNameLst>
                                          <p:attrName>style.visibility</p:attrName>
                                        </p:attrNameLst>
                                      </p:cBhvr>
                                      <p:to>
                                        <p:strVal val="visible"/>
                                      </p:to>
                                    </p:set>
                                    <p:animEffect transition="in" filter="wipe(left)">
                                      <p:cBhvr>
                                        <p:cTn id="190" dur="500"/>
                                        <p:tgtEl>
                                          <p:spTgt spid="18"/>
                                        </p:tgtEl>
                                      </p:cBhvr>
                                    </p:animEffect>
                                  </p:childTnLst>
                                </p:cTn>
                              </p:par>
                            </p:childTnLst>
                          </p:cTn>
                        </p:par>
                        <p:par>
                          <p:cTn id="191" fill="hold">
                            <p:stCondLst>
                              <p:cond delay="500"/>
                            </p:stCondLst>
                            <p:childTnLst>
                              <p:par>
                                <p:cTn id="192" presetID="22" presetClass="entr" presetSubtype="8" fill="hold" nodeType="afterEffect">
                                  <p:stCondLst>
                                    <p:cond delay="0"/>
                                  </p:stCondLst>
                                  <p:childTnLst>
                                    <p:set>
                                      <p:cBhvr>
                                        <p:cTn id="193" dur="1" fill="hold">
                                          <p:stCondLst>
                                            <p:cond delay="0"/>
                                          </p:stCondLst>
                                        </p:cTn>
                                        <p:tgtEl>
                                          <p:spTgt spid="20"/>
                                        </p:tgtEl>
                                        <p:attrNameLst>
                                          <p:attrName>style.visibility</p:attrName>
                                        </p:attrNameLst>
                                      </p:cBhvr>
                                      <p:to>
                                        <p:strVal val="visible"/>
                                      </p:to>
                                    </p:set>
                                    <p:animEffect transition="in" filter="wipe(left)">
                                      <p:cBhvr>
                                        <p:cTn id="194" dur="500"/>
                                        <p:tgtEl>
                                          <p:spTgt spid="20"/>
                                        </p:tgtEl>
                                      </p:cBhvr>
                                    </p:animEffect>
                                  </p:childTnLst>
                                </p:cTn>
                              </p:par>
                            </p:childTnLst>
                          </p:cTn>
                        </p:par>
                        <p:par>
                          <p:cTn id="195" fill="hold">
                            <p:stCondLst>
                              <p:cond delay="1000"/>
                            </p:stCondLst>
                            <p:childTnLst>
                              <p:par>
                                <p:cTn id="196" presetID="22" presetClass="entr" presetSubtype="8" fill="hold" grpId="0" nodeType="afterEffect">
                                  <p:stCondLst>
                                    <p:cond delay="0"/>
                                  </p:stCondLst>
                                  <p:childTnLst>
                                    <p:set>
                                      <p:cBhvr>
                                        <p:cTn id="197" dur="1" fill="hold">
                                          <p:stCondLst>
                                            <p:cond delay="0"/>
                                          </p:stCondLst>
                                        </p:cTn>
                                        <p:tgtEl>
                                          <p:spTgt spid="19"/>
                                        </p:tgtEl>
                                        <p:attrNameLst>
                                          <p:attrName>style.visibility</p:attrName>
                                        </p:attrNameLst>
                                      </p:cBhvr>
                                      <p:to>
                                        <p:strVal val="visible"/>
                                      </p:to>
                                    </p:set>
                                    <p:animEffect transition="in" filter="wipe(left)">
                                      <p:cBhvr>
                                        <p:cTn id="198" dur="500"/>
                                        <p:tgtEl>
                                          <p:spTgt spid="19"/>
                                        </p:tgtEl>
                                      </p:cBhvr>
                                    </p:animEffect>
                                  </p:childTnLst>
                                </p:cTn>
                              </p:par>
                              <p:par>
                                <p:cTn id="199" presetID="10" presetClass="exit" presetSubtype="0" fill="hold" grpId="1" nodeType="withEffect">
                                  <p:stCondLst>
                                    <p:cond delay="0"/>
                                  </p:stCondLst>
                                  <p:childTnLst>
                                    <p:animEffect transition="out" filter="fade">
                                      <p:cBhvr>
                                        <p:cTn id="200" dur="500"/>
                                        <p:tgtEl>
                                          <p:spTgt spid="115"/>
                                        </p:tgtEl>
                                      </p:cBhvr>
                                    </p:animEffect>
                                    <p:set>
                                      <p:cBhvr>
                                        <p:cTn id="201" dur="1" fill="hold">
                                          <p:stCondLst>
                                            <p:cond delay="499"/>
                                          </p:stCondLst>
                                        </p:cTn>
                                        <p:tgtEl>
                                          <p:spTgt spid="115"/>
                                        </p:tgtEl>
                                        <p:attrNameLst>
                                          <p:attrName>style.visibility</p:attrName>
                                        </p:attrNameLst>
                                      </p:cBhvr>
                                      <p:to>
                                        <p:strVal val="hidden"/>
                                      </p:to>
                                    </p:set>
                                  </p:childTnLst>
                                </p:cTn>
                              </p:par>
                            </p:childTnLst>
                          </p:cTn>
                        </p:par>
                      </p:childTnLst>
                    </p:cTn>
                  </p:par>
                  <p:par>
                    <p:cTn id="202" fill="hold">
                      <p:stCondLst>
                        <p:cond delay="indefinite"/>
                      </p:stCondLst>
                      <p:childTnLst>
                        <p:par>
                          <p:cTn id="203" fill="hold">
                            <p:stCondLst>
                              <p:cond delay="0"/>
                            </p:stCondLst>
                            <p:childTnLst>
                              <p:par>
                                <p:cTn id="204" presetID="22" presetClass="entr" presetSubtype="8" fill="hold" grpId="0" nodeType="clickEffect">
                                  <p:stCondLst>
                                    <p:cond delay="0"/>
                                  </p:stCondLst>
                                  <p:childTnLst>
                                    <p:set>
                                      <p:cBhvr>
                                        <p:cTn id="205" dur="1" fill="hold">
                                          <p:stCondLst>
                                            <p:cond delay="0"/>
                                          </p:stCondLst>
                                        </p:cTn>
                                        <p:tgtEl>
                                          <p:spTgt spid="21"/>
                                        </p:tgtEl>
                                        <p:attrNameLst>
                                          <p:attrName>style.visibility</p:attrName>
                                        </p:attrNameLst>
                                      </p:cBhvr>
                                      <p:to>
                                        <p:strVal val="visible"/>
                                      </p:to>
                                    </p:set>
                                    <p:animEffect transition="in" filter="wipe(left)">
                                      <p:cBhvr>
                                        <p:cTn id="206" dur="500"/>
                                        <p:tgtEl>
                                          <p:spTgt spid="21"/>
                                        </p:tgtEl>
                                      </p:cBhvr>
                                    </p:animEffect>
                                  </p:childTnLst>
                                </p:cTn>
                              </p:par>
                            </p:childTnLst>
                          </p:cTn>
                        </p:par>
                      </p:childTnLst>
                    </p:cTn>
                  </p:par>
                  <p:par>
                    <p:cTn id="207" fill="hold">
                      <p:stCondLst>
                        <p:cond delay="indefinite"/>
                      </p:stCondLst>
                      <p:childTnLst>
                        <p:par>
                          <p:cTn id="208" fill="hold">
                            <p:stCondLst>
                              <p:cond delay="0"/>
                            </p:stCondLst>
                            <p:childTnLst>
                              <p:par>
                                <p:cTn id="209" presetID="22" presetClass="entr" presetSubtype="8" fill="hold" grpId="0" nodeType="clickEffect">
                                  <p:stCondLst>
                                    <p:cond delay="0"/>
                                  </p:stCondLst>
                                  <p:childTnLst>
                                    <p:set>
                                      <p:cBhvr>
                                        <p:cTn id="210" dur="1" fill="hold">
                                          <p:stCondLst>
                                            <p:cond delay="0"/>
                                          </p:stCondLst>
                                        </p:cTn>
                                        <p:tgtEl>
                                          <p:spTgt spid="22"/>
                                        </p:tgtEl>
                                        <p:attrNameLst>
                                          <p:attrName>style.visibility</p:attrName>
                                        </p:attrNameLst>
                                      </p:cBhvr>
                                      <p:to>
                                        <p:strVal val="visible"/>
                                      </p:to>
                                    </p:set>
                                    <p:animEffect transition="in" filter="wipe(left)">
                                      <p:cBhvr>
                                        <p:cTn id="211" dur="500"/>
                                        <p:tgtEl>
                                          <p:spTgt spid="22"/>
                                        </p:tgtEl>
                                      </p:cBhvr>
                                    </p:animEffect>
                                  </p:childTnLst>
                                </p:cTn>
                              </p:par>
                            </p:childTnLst>
                          </p:cTn>
                        </p:par>
                        <p:par>
                          <p:cTn id="212" fill="hold">
                            <p:stCondLst>
                              <p:cond delay="500"/>
                            </p:stCondLst>
                            <p:childTnLst>
                              <p:par>
                                <p:cTn id="213" presetID="22" presetClass="entr" presetSubtype="8" fill="hold" nodeType="afterEffect">
                                  <p:stCondLst>
                                    <p:cond delay="0"/>
                                  </p:stCondLst>
                                  <p:childTnLst>
                                    <p:set>
                                      <p:cBhvr>
                                        <p:cTn id="214" dur="1" fill="hold">
                                          <p:stCondLst>
                                            <p:cond delay="0"/>
                                          </p:stCondLst>
                                        </p:cTn>
                                        <p:tgtEl>
                                          <p:spTgt spid="24"/>
                                        </p:tgtEl>
                                        <p:attrNameLst>
                                          <p:attrName>style.visibility</p:attrName>
                                        </p:attrNameLst>
                                      </p:cBhvr>
                                      <p:to>
                                        <p:strVal val="visible"/>
                                      </p:to>
                                    </p:set>
                                    <p:animEffect transition="in" filter="wipe(left)">
                                      <p:cBhvr>
                                        <p:cTn id="215" dur="500"/>
                                        <p:tgtEl>
                                          <p:spTgt spid="24"/>
                                        </p:tgtEl>
                                      </p:cBhvr>
                                    </p:animEffect>
                                  </p:childTnLst>
                                </p:cTn>
                              </p:par>
                            </p:childTnLst>
                          </p:cTn>
                        </p:par>
                        <p:par>
                          <p:cTn id="216" fill="hold">
                            <p:stCondLst>
                              <p:cond delay="1000"/>
                            </p:stCondLst>
                            <p:childTnLst>
                              <p:par>
                                <p:cTn id="217" presetID="22" presetClass="entr" presetSubtype="8" fill="hold" grpId="0" nodeType="afterEffect">
                                  <p:stCondLst>
                                    <p:cond delay="0"/>
                                  </p:stCondLst>
                                  <p:childTnLst>
                                    <p:set>
                                      <p:cBhvr>
                                        <p:cTn id="218" dur="1" fill="hold">
                                          <p:stCondLst>
                                            <p:cond delay="0"/>
                                          </p:stCondLst>
                                        </p:cTn>
                                        <p:tgtEl>
                                          <p:spTgt spid="23"/>
                                        </p:tgtEl>
                                        <p:attrNameLst>
                                          <p:attrName>style.visibility</p:attrName>
                                        </p:attrNameLst>
                                      </p:cBhvr>
                                      <p:to>
                                        <p:strVal val="visible"/>
                                      </p:to>
                                    </p:set>
                                    <p:animEffect transition="in" filter="wipe(left)">
                                      <p:cBhvr>
                                        <p:cTn id="219" dur="500"/>
                                        <p:tgtEl>
                                          <p:spTgt spid="23"/>
                                        </p:tgtEl>
                                      </p:cBhvr>
                                    </p:animEffect>
                                  </p:childTnLst>
                                </p:cTn>
                              </p:par>
                            </p:childTnLst>
                          </p:cTn>
                        </p:par>
                      </p:childTnLst>
                    </p:cTn>
                  </p:par>
                  <p:par>
                    <p:cTn id="220" fill="hold">
                      <p:stCondLst>
                        <p:cond delay="indefinite"/>
                      </p:stCondLst>
                      <p:childTnLst>
                        <p:par>
                          <p:cTn id="221" fill="hold">
                            <p:stCondLst>
                              <p:cond delay="0"/>
                            </p:stCondLst>
                            <p:childTnLst>
                              <p:par>
                                <p:cTn id="222" presetID="22" presetClass="entr" presetSubtype="8" fill="hold" grpId="0" nodeType="clickEffect">
                                  <p:stCondLst>
                                    <p:cond delay="0"/>
                                  </p:stCondLst>
                                  <p:childTnLst>
                                    <p:set>
                                      <p:cBhvr>
                                        <p:cTn id="223" dur="1" fill="hold">
                                          <p:stCondLst>
                                            <p:cond delay="0"/>
                                          </p:stCondLst>
                                        </p:cTn>
                                        <p:tgtEl>
                                          <p:spTgt spid="25"/>
                                        </p:tgtEl>
                                        <p:attrNameLst>
                                          <p:attrName>style.visibility</p:attrName>
                                        </p:attrNameLst>
                                      </p:cBhvr>
                                      <p:to>
                                        <p:strVal val="visible"/>
                                      </p:to>
                                    </p:set>
                                    <p:animEffect transition="in" filter="wipe(left)">
                                      <p:cBhvr>
                                        <p:cTn id="224" dur="500"/>
                                        <p:tgtEl>
                                          <p:spTgt spid="25"/>
                                        </p:tgtEl>
                                      </p:cBhvr>
                                    </p:animEffect>
                                  </p:childTnLst>
                                </p:cTn>
                              </p:par>
                            </p:childTnLst>
                          </p:cTn>
                        </p:par>
                      </p:childTnLst>
                    </p:cTn>
                  </p:par>
                  <p:par>
                    <p:cTn id="225" fill="hold">
                      <p:stCondLst>
                        <p:cond delay="indefinite"/>
                      </p:stCondLst>
                      <p:childTnLst>
                        <p:par>
                          <p:cTn id="226" fill="hold">
                            <p:stCondLst>
                              <p:cond delay="0"/>
                            </p:stCondLst>
                            <p:childTnLst>
                              <p:par>
                                <p:cTn id="227" presetID="22" presetClass="entr" presetSubtype="8" fill="hold" grpId="0" nodeType="clickEffect">
                                  <p:stCondLst>
                                    <p:cond delay="0"/>
                                  </p:stCondLst>
                                  <p:childTnLst>
                                    <p:set>
                                      <p:cBhvr>
                                        <p:cTn id="228" dur="1" fill="hold">
                                          <p:stCondLst>
                                            <p:cond delay="0"/>
                                          </p:stCondLst>
                                        </p:cTn>
                                        <p:tgtEl>
                                          <p:spTgt spid="26"/>
                                        </p:tgtEl>
                                        <p:attrNameLst>
                                          <p:attrName>style.visibility</p:attrName>
                                        </p:attrNameLst>
                                      </p:cBhvr>
                                      <p:to>
                                        <p:strVal val="visible"/>
                                      </p:to>
                                    </p:set>
                                    <p:animEffect transition="in" filter="wipe(left)">
                                      <p:cBhvr>
                                        <p:cTn id="229" dur="500"/>
                                        <p:tgtEl>
                                          <p:spTgt spid="26"/>
                                        </p:tgtEl>
                                      </p:cBhvr>
                                    </p:animEffect>
                                  </p:childTnLst>
                                </p:cTn>
                              </p:par>
                            </p:childTnLst>
                          </p:cTn>
                        </p:par>
                        <p:par>
                          <p:cTn id="230" fill="hold">
                            <p:stCondLst>
                              <p:cond delay="500"/>
                            </p:stCondLst>
                            <p:childTnLst>
                              <p:par>
                                <p:cTn id="231" presetID="22" presetClass="entr" presetSubtype="8" fill="hold" nodeType="afterEffect">
                                  <p:stCondLst>
                                    <p:cond delay="0"/>
                                  </p:stCondLst>
                                  <p:childTnLst>
                                    <p:set>
                                      <p:cBhvr>
                                        <p:cTn id="232" dur="1" fill="hold">
                                          <p:stCondLst>
                                            <p:cond delay="0"/>
                                          </p:stCondLst>
                                        </p:cTn>
                                        <p:tgtEl>
                                          <p:spTgt spid="28"/>
                                        </p:tgtEl>
                                        <p:attrNameLst>
                                          <p:attrName>style.visibility</p:attrName>
                                        </p:attrNameLst>
                                      </p:cBhvr>
                                      <p:to>
                                        <p:strVal val="visible"/>
                                      </p:to>
                                    </p:set>
                                    <p:animEffect transition="in" filter="wipe(left)">
                                      <p:cBhvr>
                                        <p:cTn id="233" dur="500"/>
                                        <p:tgtEl>
                                          <p:spTgt spid="28"/>
                                        </p:tgtEl>
                                      </p:cBhvr>
                                    </p:animEffect>
                                  </p:childTnLst>
                                </p:cTn>
                              </p:par>
                            </p:childTnLst>
                          </p:cTn>
                        </p:par>
                        <p:par>
                          <p:cTn id="234" fill="hold">
                            <p:stCondLst>
                              <p:cond delay="1000"/>
                            </p:stCondLst>
                            <p:childTnLst>
                              <p:par>
                                <p:cTn id="235" presetID="22" presetClass="entr" presetSubtype="8" fill="hold" grpId="0" nodeType="afterEffect">
                                  <p:stCondLst>
                                    <p:cond delay="0"/>
                                  </p:stCondLst>
                                  <p:childTnLst>
                                    <p:set>
                                      <p:cBhvr>
                                        <p:cTn id="236" dur="1" fill="hold">
                                          <p:stCondLst>
                                            <p:cond delay="0"/>
                                          </p:stCondLst>
                                        </p:cTn>
                                        <p:tgtEl>
                                          <p:spTgt spid="27"/>
                                        </p:tgtEl>
                                        <p:attrNameLst>
                                          <p:attrName>style.visibility</p:attrName>
                                        </p:attrNameLst>
                                      </p:cBhvr>
                                      <p:to>
                                        <p:strVal val="visible"/>
                                      </p:to>
                                    </p:set>
                                    <p:animEffect transition="in" filter="wipe(left)">
                                      <p:cBhvr>
                                        <p:cTn id="237" dur="500"/>
                                        <p:tgtEl>
                                          <p:spTgt spid="27"/>
                                        </p:tgtEl>
                                      </p:cBhvr>
                                    </p:animEffect>
                                  </p:childTnLst>
                                </p:cTn>
                              </p:par>
                            </p:childTnLst>
                          </p:cTn>
                        </p:par>
                      </p:childTnLst>
                    </p:cTn>
                  </p:par>
                  <p:par>
                    <p:cTn id="238" fill="hold">
                      <p:stCondLst>
                        <p:cond delay="indefinite"/>
                      </p:stCondLst>
                      <p:childTnLst>
                        <p:par>
                          <p:cTn id="239" fill="hold">
                            <p:stCondLst>
                              <p:cond delay="0"/>
                            </p:stCondLst>
                            <p:childTnLst>
                              <p:par>
                                <p:cTn id="240" presetID="22" presetClass="entr" presetSubtype="8" fill="hold" grpId="0" nodeType="clickEffect">
                                  <p:stCondLst>
                                    <p:cond delay="0"/>
                                  </p:stCondLst>
                                  <p:childTnLst>
                                    <p:set>
                                      <p:cBhvr>
                                        <p:cTn id="241" dur="1" fill="hold">
                                          <p:stCondLst>
                                            <p:cond delay="0"/>
                                          </p:stCondLst>
                                        </p:cTn>
                                        <p:tgtEl>
                                          <p:spTgt spid="29"/>
                                        </p:tgtEl>
                                        <p:attrNameLst>
                                          <p:attrName>style.visibility</p:attrName>
                                        </p:attrNameLst>
                                      </p:cBhvr>
                                      <p:to>
                                        <p:strVal val="visible"/>
                                      </p:to>
                                    </p:set>
                                    <p:animEffect transition="in" filter="wipe(left)">
                                      <p:cBhvr>
                                        <p:cTn id="242" dur="250"/>
                                        <p:tgtEl>
                                          <p:spTgt spid="29"/>
                                        </p:tgtEl>
                                      </p:cBhvr>
                                    </p:animEffect>
                                  </p:childTnLst>
                                </p:cTn>
                              </p:par>
                            </p:childTnLst>
                          </p:cTn>
                        </p:par>
                      </p:childTnLst>
                    </p:cTn>
                  </p:par>
                  <p:par>
                    <p:cTn id="243" fill="hold">
                      <p:stCondLst>
                        <p:cond delay="indefinite"/>
                      </p:stCondLst>
                      <p:childTnLst>
                        <p:par>
                          <p:cTn id="244" fill="hold">
                            <p:stCondLst>
                              <p:cond delay="0"/>
                            </p:stCondLst>
                            <p:childTnLst>
                              <p:par>
                                <p:cTn id="245" presetID="22" presetClass="entr" presetSubtype="8" fill="hold" grpId="0" nodeType="clickEffect">
                                  <p:stCondLst>
                                    <p:cond delay="0"/>
                                  </p:stCondLst>
                                  <p:childTnLst>
                                    <p:set>
                                      <p:cBhvr>
                                        <p:cTn id="246" dur="1" fill="hold">
                                          <p:stCondLst>
                                            <p:cond delay="0"/>
                                          </p:stCondLst>
                                        </p:cTn>
                                        <p:tgtEl>
                                          <p:spTgt spid="141"/>
                                        </p:tgtEl>
                                        <p:attrNameLst>
                                          <p:attrName>style.visibility</p:attrName>
                                        </p:attrNameLst>
                                      </p:cBhvr>
                                      <p:to>
                                        <p:strVal val="visible"/>
                                      </p:to>
                                    </p:set>
                                    <p:animEffect transition="in" filter="wipe(left)">
                                      <p:cBhvr>
                                        <p:cTn id="247" dur="500"/>
                                        <p:tgtEl>
                                          <p:spTgt spid="141"/>
                                        </p:tgtEl>
                                      </p:cBhvr>
                                    </p:animEffect>
                                  </p:childTnLst>
                                </p:cTn>
                              </p:par>
                            </p:childTnLst>
                          </p:cTn>
                        </p:par>
                      </p:childTnLst>
                    </p:cTn>
                  </p:par>
                  <p:par>
                    <p:cTn id="248" fill="hold">
                      <p:stCondLst>
                        <p:cond delay="indefinite"/>
                      </p:stCondLst>
                      <p:childTnLst>
                        <p:par>
                          <p:cTn id="249" fill="hold">
                            <p:stCondLst>
                              <p:cond delay="0"/>
                            </p:stCondLst>
                            <p:childTnLst>
                              <p:par>
                                <p:cTn id="250" presetID="22" presetClass="entr" presetSubtype="8" fill="hold" grpId="0" nodeType="clickEffect">
                                  <p:stCondLst>
                                    <p:cond delay="0"/>
                                  </p:stCondLst>
                                  <p:childTnLst>
                                    <p:set>
                                      <p:cBhvr>
                                        <p:cTn id="251" dur="1" fill="hold">
                                          <p:stCondLst>
                                            <p:cond delay="0"/>
                                          </p:stCondLst>
                                        </p:cTn>
                                        <p:tgtEl>
                                          <p:spTgt spid="30"/>
                                        </p:tgtEl>
                                        <p:attrNameLst>
                                          <p:attrName>style.visibility</p:attrName>
                                        </p:attrNameLst>
                                      </p:cBhvr>
                                      <p:to>
                                        <p:strVal val="visible"/>
                                      </p:to>
                                    </p:set>
                                    <p:animEffect transition="in" filter="wipe(left)">
                                      <p:cBhvr>
                                        <p:cTn id="252" dur="500"/>
                                        <p:tgtEl>
                                          <p:spTgt spid="30"/>
                                        </p:tgtEl>
                                      </p:cBhvr>
                                    </p:animEffect>
                                  </p:childTnLst>
                                </p:cTn>
                              </p:par>
                              <p:par>
                                <p:cTn id="253" presetID="22" presetClass="entr" presetSubtype="8" fill="hold" nodeType="withEffect">
                                  <p:stCondLst>
                                    <p:cond delay="0"/>
                                  </p:stCondLst>
                                  <p:childTnLst>
                                    <p:set>
                                      <p:cBhvr>
                                        <p:cTn id="254" dur="1" fill="hold">
                                          <p:stCondLst>
                                            <p:cond delay="0"/>
                                          </p:stCondLst>
                                        </p:cTn>
                                        <p:tgtEl>
                                          <p:spTgt spid="32"/>
                                        </p:tgtEl>
                                        <p:attrNameLst>
                                          <p:attrName>style.visibility</p:attrName>
                                        </p:attrNameLst>
                                      </p:cBhvr>
                                      <p:to>
                                        <p:strVal val="visible"/>
                                      </p:to>
                                    </p:set>
                                    <p:animEffect transition="in" filter="wipe(left)">
                                      <p:cBhvr>
                                        <p:cTn id="255" dur="500"/>
                                        <p:tgtEl>
                                          <p:spTgt spid="32"/>
                                        </p:tgtEl>
                                      </p:cBhvr>
                                    </p:animEffect>
                                  </p:childTnLst>
                                </p:cTn>
                              </p:par>
                            </p:childTnLst>
                          </p:cTn>
                        </p:par>
                        <p:par>
                          <p:cTn id="256" fill="hold">
                            <p:stCondLst>
                              <p:cond delay="500"/>
                            </p:stCondLst>
                            <p:childTnLst>
                              <p:par>
                                <p:cTn id="257" presetID="22" presetClass="entr" presetSubtype="8" fill="hold" grpId="0" nodeType="afterEffect">
                                  <p:stCondLst>
                                    <p:cond delay="0"/>
                                  </p:stCondLst>
                                  <p:childTnLst>
                                    <p:set>
                                      <p:cBhvr>
                                        <p:cTn id="258" dur="1" fill="hold">
                                          <p:stCondLst>
                                            <p:cond delay="0"/>
                                          </p:stCondLst>
                                        </p:cTn>
                                        <p:tgtEl>
                                          <p:spTgt spid="31"/>
                                        </p:tgtEl>
                                        <p:attrNameLst>
                                          <p:attrName>style.visibility</p:attrName>
                                        </p:attrNameLst>
                                      </p:cBhvr>
                                      <p:to>
                                        <p:strVal val="visible"/>
                                      </p:to>
                                    </p:set>
                                    <p:animEffect transition="in" filter="wipe(left)">
                                      <p:cBhvr>
                                        <p:cTn id="259" dur="500"/>
                                        <p:tgtEl>
                                          <p:spTgt spid="31"/>
                                        </p:tgtEl>
                                      </p:cBhvr>
                                    </p:animEffect>
                                  </p:childTnLst>
                                </p:cTn>
                              </p:par>
                              <p:par>
                                <p:cTn id="260" presetID="10" presetClass="exit" presetSubtype="0" fill="hold" grpId="1" nodeType="withEffect">
                                  <p:stCondLst>
                                    <p:cond delay="0"/>
                                  </p:stCondLst>
                                  <p:childTnLst>
                                    <p:animEffect transition="out" filter="fade">
                                      <p:cBhvr>
                                        <p:cTn id="261" dur="500"/>
                                        <p:tgtEl>
                                          <p:spTgt spid="141"/>
                                        </p:tgtEl>
                                      </p:cBhvr>
                                    </p:animEffect>
                                    <p:set>
                                      <p:cBhvr>
                                        <p:cTn id="262" dur="1" fill="hold">
                                          <p:stCondLst>
                                            <p:cond delay="499"/>
                                          </p:stCondLst>
                                        </p:cTn>
                                        <p:tgtEl>
                                          <p:spTgt spid="141"/>
                                        </p:tgtEl>
                                        <p:attrNameLst>
                                          <p:attrName>style.visibility</p:attrName>
                                        </p:attrNameLst>
                                      </p:cBhvr>
                                      <p:to>
                                        <p:strVal val="hidden"/>
                                      </p:to>
                                    </p:set>
                                  </p:childTnLst>
                                </p:cTn>
                              </p:par>
                            </p:childTnLst>
                          </p:cTn>
                        </p:par>
                      </p:childTnLst>
                    </p:cTn>
                  </p:par>
                  <p:par>
                    <p:cTn id="263" fill="hold">
                      <p:stCondLst>
                        <p:cond delay="indefinite"/>
                      </p:stCondLst>
                      <p:childTnLst>
                        <p:par>
                          <p:cTn id="264" fill="hold">
                            <p:stCondLst>
                              <p:cond delay="0"/>
                            </p:stCondLst>
                            <p:childTnLst>
                              <p:par>
                                <p:cTn id="265" presetID="22" presetClass="entr" presetSubtype="8" fill="hold" grpId="0" nodeType="clickEffect">
                                  <p:stCondLst>
                                    <p:cond delay="0"/>
                                  </p:stCondLst>
                                  <p:childTnLst>
                                    <p:set>
                                      <p:cBhvr>
                                        <p:cTn id="266" dur="1" fill="hold">
                                          <p:stCondLst>
                                            <p:cond delay="0"/>
                                          </p:stCondLst>
                                        </p:cTn>
                                        <p:tgtEl>
                                          <p:spTgt spid="33"/>
                                        </p:tgtEl>
                                        <p:attrNameLst>
                                          <p:attrName>style.visibility</p:attrName>
                                        </p:attrNameLst>
                                      </p:cBhvr>
                                      <p:to>
                                        <p:strVal val="visible"/>
                                      </p:to>
                                    </p:set>
                                    <p:animEffect transition="in" filter="wipe(left)">
                                      <p:cBhvr>
                                        <p:cTn id="267" dur="500"/>
                                        <p:tgtEl>
                                          <p:spTgt spid="33"/>
                                        </p:tgtEl>
                                      </p:cBhvr>
                                    </p:animEffect>
                                  </p:childTnLst>
                                </p:cTn>
                              </p:par>
                            </p:childTnLst>
                          </p:cTn>
                        </p:par>
                      </p:childTnLst>
                    </p:cTn>
                  </p:par>
                  <p:par>
                    <p:cTn id="268" fill="hold">
                      <p:stCondLst>
                        <p:cond delay="indefinite"/>
                      </p:stCondLst>
                      <p:childTnLst>
                        <p:par>
                          <p:cTn id="269" fill="hold">
                            <p:stCondLst>
                              <p:cond delay="0"/>
                            </p:stCondLst>
                            <p:childTnLst>
                              <p:par>
                                <p:cTn id="270" presetID="22" presetClass="entr" presetSubtype="8" fill="hold" grpId="0" nodeType="clickEffect">
                                  <p:stCondLst>
                                    <p:cond delay="0"/>
                                  </p:stCondLst>
                                  <p:childTnLst>
                                    <p:set>
                                      <p:cBhvr>
                                        <p:cTn id="271" dur="1" fill="hold">
                                          <p:stCondLst>
                                            <p:cond delay="0"/>
                                          </p:stCondLst>
                                        </p:cTn>
                                        <p:tgtEl>
                                          <p:spTgt spid="34"/>
                                        </p:tgtEl>
                                        <p:attrNameLst>
                                          <p:attrName>style.visibility</p:attrName>
                                        </p:attrNameLst>
                                      </p:cBhvr>
                                      <p:to>
                                        <p:strVal val="visible"/>
                                      </p:to>
                                    </p:set>
                                    <p:animEffect transition="in" filter="wipe(left)">
                                      <p:cBhvr>
                                        <p:cTn id="272" dur="500"/>
                                        <p:tgtEl>
                                          <p:spTgt spid="34"/>
                                        </p:tgtEl>
                                      </p:cBhvr>
                                    </p:animEffect>
                                  </p:childTnLst>
                                </p:cTn>
                              </p:par>
                            </p:childTnLst>
                          </p:cTn>
                        </p:par>
                        <p:par>
                          <p:cTn id="273" fill="hold">
                            <p:stCondLst>
                              <p:cond delay="500"/>
                            </p:stCondLst>
                            <p:childTnLst>
                              <p:par>
                                <p:cTn id="274" presetID="22" presetClass="entr" presetSubtype="8" fill="hold" nodeType="afterEffect">
                                  <p:stCondLst>
                                    <p:cond delay="0"/>
                                  </p:stCondLst>
                                  <p:childTnLst>
                                    <p:set>
                                      <p:cBhvr>
                                        <p:cTn id="275" dur="1" fill="hold">
                                          <p:stCondLst>
                                            <p:cond delay="0"/>
                                          </p:stCondLst>
                                        </p:cTn>
                                        <p:tgtEl>
                                          <p:spTgt spid="36"/>
                                        </p:tgtEl>
                                        <p:attrNameLst>
                                          <p:attrName>style.visibility</p:attrName>
                                        </p:attrNameLst>
                                      </p:cBhvr>
                                      <p:to>
                                        <p:strVal val="visible"/>
                                      </p:to>
                                    </p:set>
                                    <p:animEffect transition="in" filter="wipe(left)">
                                      <p:cBhvr>
                                        <p:cTn id="276" dur="500"/>
                                        <p:tgtEl>
                                          <p:spTgt spid="36"/>
                                        </p:tgtEl>
                                      </p:cBhvr>
                                    </p:animEffect>
                                  </p:childTnLst>
                                </p:cTn>
                              </p:par>
                            </p:childTnLst>
                          </p:cTn>
                        </p:par>
                        <p:par>
                          <p:cTn id="277" fill="hold">
                            <p:stCondLst>
                              <p:cond delay="1000"/>
                            </p:stCondLst>
                            <p:childTnLst>
                              <p:par>
                                <p:cTn id="278" presetID="22" presetClass="entr" presetSubtype="8" fill="hold" grpId="0" nodeType="afterEffect">
                                  <p:stCondLst>
                                    <p:cond delay="0"/>
                                  </p:stCondLst>
                                  <p:childTnLst>
                                    <p:set>
                                      <p:cBhvr>
                                        <p:cTn id="279" dur="1" fill="hold">
                                          <p:stCondLst>
                                            <p:cond delay="0"/>
                                          </p:stCondLst>
                                        </p:cTn>
                                        <p:tgtEl>
                                          <p:spTgt spid="35"/>
                                        </p:tgtEl>
                                        <p:attrNameLst>
                                          <p:attrName>style.visibility</p:attrName>
                                        </p:attrNameLst>
                                      </p:cBhvr>
                                      <p:to>
                                        <p:strVal val="visible"/>
                                      </p:to>
                                    </p:set>
                                    <p:animEffect transition="in" filter="wipe(left)">
                                      <p:cBhvr>
                                        <p:cTn id="280" dur="500"/>
                                        <p:tgtEl>
                                          <p:spTgt spid="35"/>
                                        </p:tgtEl>
                                      </p:cBhvr>
                                    </p:animEffect>
                                  </p:childTnLst>
                                </p:cTn>
                              </p:par>
                            </p:childTnLst>
                          </p:cTn>
                        </p:par>
                      </p:childTnLst>
                    </p:cTn>
                  </p:par>
                  <p:par>
                    <p:cTn id="281" fill="hold">
                      <p:stCondLst>
                        <p:cond delay="indefinite"/>
                      </p:stCondLst>
                      <p:childTnLst>
                        <p:par>
                          <p:cTn id="282" fill="hold">
                            <p:stCondLst>
                              <p:cond delay="0"/>
                            </p:stCondLst>
                            <p:childTnLst>
                              <p:par>
                                <p:cTn id="283" presetID="22" presetClass="entr" presetSubtype="8" fill="hold" grpId="0" nodeType="clickEffect">
                                  <p:stCondLst>
                                    <p:cond delay="0"/>
                                  </p:stCondLst>
                                  <p:childTnLst>
                                    <p:set>
                                      <p:cBhvr>
                                        <p:cTn id="284" dur="1" fill="hold">
                                          <p:stCondLst>
                                            <p:cond delay="0"/>
                                          </p:stCondLst>
                                        </p:cTn>
                                        <p:tgtEl>
                                          <p:spTgt spid="37"/>
                                        </p:tgtEl>
                                        <p:attrNameLst>
                                          <p:attrName>style.visibility</p:attrName>
                                        </p:attrNameLst>
                                      </p:cBhvr>
                                      <p:to>
                                        <p:strVal val="visible"/>
                                      </p:to>
                                    </p:set>
                                    <p:animEffect transition="in" filter="wipe(left)">
                                      <p:cBhvr>
                                        <p:cTn id="285" dur="500"/>
                                        <p:tgtEl>
                                          <p:spTgt spid="37"/>
                                        </p:tgtEl>
                                      </p:cBhvr>
                                    </p:animEffect>
                                  </p:childTnLst>
                                </p:cTn>
                              </p:par>
                            </p:childTnLst>
                          </p:cTn>
                        </p:par>
                      </p:childTnLst>
                    </p:cTn>
                  </p:par>
                  <p:par>
                    <p:cTn id="286" fill="hold">
                      <p:stCondLst>
                        <p:cond delay="indefinite"/>
                      </p:stCondLst>
                      <p:childTnLst>
                        <p:par>
                          <p:cTn id="287" fill="hold">
                            <p:stCondLst>
                              <p:cond delay="0"/>
                            </p:stCondLst>
                            <p:childTnLst>
                              <p:par>
                                <p:cTn id="288" presetID="22" presetClass="entr" presetSubtype="8" fill="hold" grpId="0" nodeType="clickEffect">
                                  <p:stCondLst>
                                    <p:cond delay="0"/>
                                  </p:stCondLst>
                                  <p:childTnLst>
                                    <p:set>
                                      <p:cBhvr>
                                        <p:cTn id="289" dur="1" fill="hold">
                                          <p:stCondLst>
                                            <p:cond delay="0"/>
                                          </p:stCondLst>
                                        </p:cTn>
                                        <p:tgtEl>
                                          <p:spTgt spid="38"/>
                                        </p:tgtEl>
                                        <p:attrNameLst>
                                          <p:attrName>style.visibility</p:attrName>
                                        </p:attrNameLst>
                                      </p:cBhvr>
                                      <p:to>
                                        <p:strVal val="visible"/>
                                      </p:to>
                                    </p:set>
                                    <p:animEffect transition="in" filter="wipe(left)">
                                      <p:cBhvr>
                                        <p:cTn id="290" dur="500"/>
                                        <p:tgtEl>
                                          <p:spTgt spid="38"/>
                                        </p:tgtEl>
                                      </p:cBhvr>
                                    </p:animEffect>
                                  </p:childTnLst>
                                </p:cTn>
                              </p:par>
                              <p:par>
                                <p:cTn id="291" presetID="22" presetClass="entr" presetSubtype="8" fill="hold" nodeType="withEffect">
                                  <p:stCondLst>
                                    <p:cond delay="0"/>
                                  </p:stCondLst>
                                  <p:childTnLst>
                                    <p:set>
                                      <p:cBhvr>
                                        <p:cTn id="292" dur="1" fill="hold">
                                          <p:stCondLst>
                                            <p:cond delay="0"/>
                                          </p:stCondLst>
                                        </p:cTn>
                                        <p:tgtEl>
                                          <p:spTgt spid="40"/>
                                        </p:tgtEl>
                                        <p:attrNameLst>
                                          <p:attrName>style.visibility</p:attrName>
                                        </p:attrNameLst>
                                      </p:cBhvr>
                                      <p:to>
                                        <p:strVal val="visible"/>
                                      </p:to>
                                    </p:set>
                                    <p:animEffect transition="in" filter="wipe(left)">
                                      <p:cBhvr>
                                        <p:cTn id="293" dur="500"/>
                                        <p:tgtEl>
                                          <p:spTgt spid="40"/>
                                        </p:tgtEl>
                                      </p:cBhvr>
                                    </p:animEffect>
                                  </p:childTnLst>
                                </p:cTn>
                              </p:par>
                            </p:childTnLst>
                          </p:cTn>
                        </p:par>
                        <p:par>
                          <p:cTn id="294" fill="hold">
                            <p:stCondLst>
                              <p:cond delay="500"/>
                            </p:stCondLst>
                            <p:childTnLst>
                              <p:par>
                                <p:cTn id="295" presetID="22" presetClass="entr" presetSubtype="8" fill="hold" grpId="0" nodeType="afterEffect">
                                  <p:stCondLst>
                                    <p:cond delay="0"/>
                                  </p:stCondLst>
                                  <p:childTnLst>
                                    <p:set>
                                      <p:cBhvr>
                                        <p:cTn id="296" dur="1" fill="hold">
                                          <p:stCondLst>
                                            <p:cond delay="0"/>
                                          </p:stCondLst>
                                        </p:cTn>
                                        <p:tgtEl>
                                          <p:spTgt spid="39"/>
                                        </p:tgtEl>
                                        <p:attrNameLst>
                                          <p:attrName>style.visibility</p:attrName>
                                        </p:attrNameLst>
                                      </p:cBhvr>
                                      <p:to>
                                        <p:strVal val="visible"/>
                                      </p:to>
                                    </p:set>
                                    <p:animEffect transition="in" filter="wipe(left)">
                                      <p:cBhvr>
                                        <p:cTn id="297" dur="500"/>
                                        <p:tgtEl>
                                          <p:spTgt spid="39"/>
                                        </p:tgtEl>
                                      </p:cBhvr>
                                    </p:animEffect>
                                  </p:childTnLst>
                                </p:cTn>
                              </p:par>
                            </p:childTnLst>
                          </p:cTn>
                        </p:par>
                      </p:childTnLst>
                    </p:cTn>
                  </p:par>
                  <p:par>
                    <p:cTn id="298" fill="hold">
                      <p:stCondLst>
                        <p:cond delay="indefinite"/>
                      </p:stCondLst>
                      <p:childTnLst>
                        <p:par>
                          <p:cTn id="299" fill="hold">
                            <p:stCondLst>
                              <p:cond delay="0"/>
                            </p:stCondLst>
                            <p:childTnLst>
                              <p:par>
                                <p:cTn id="300" presetID="22" presetClass="entr" presetSubtype="1" fill="hold" nodeType="clickEffect">
                                  <p:stCondLst>
                                    <p:cond delay="0"/>
                                  </p:stCondLst>
                                  <p:childTnLst>
                                    <p:set>
                                      <p:cBhvr>
                                        <p:cTn id="301" dur="1" fill="hold">
                                          <p:stCondLst>
                                            <p:cond delay="0"/>
                                          </p:stCondLst>
                                        </p:cTn>
                                        <p:tgtEl>
                                          <p:spTgt spid="41"/>
                                        </p:tgtEl>
                                        <p:attrNameLst>
                                          <p:attrName>style.visibility</p:attrName>
                                        </p:attrNameLst>
                                      </p:cBhvr>
                                      <p:to>
                                        <p:strVal val="visible"/>
                                      </p:to>
                                    </p:set>
                                    <p:animEffect transition="in" filter="wipe(up)">
                                      <p:cBhvr>
                                        <p:cTn id="302" dur="500"/>
                                        <p:tgtEl>
                                          <p:spTgt spid="41"/>
                                        </p:tgtEl>
                                      </p:cBhvr>
                                    </p:animEffect>
                                  </p:childTnLst>
                                </p:cTn>
                              </p:par>
                            </p:childTnLst>
                          </p:cTn>
                        </p:par>
                      </p:childTnLst>
                    </p:cTn>
                  </p:par>
                  <p:par>
                    <p:cTn id="303" fill="hold">
                      <p:stCondLst>
                        <p:cond delay="indefinite"/>
                      </p:stCondLst>
                      <p:childTnLst>
                        <p:par>
                          <p:cTn id="304" fill="hold">
                            <p:stCondLst>
                              <p:cond delay="0"/>
                            </p:stCondLst>
                            <p:childTnLst>
                              <p:par>
                                <p:cTn id="305" presetID="22" presetClass="entr" presetSubtype="8" fill="hold" grpId="0" nodeType="clickEffect">
                                  <p:stCondLst>
                                    <p:cond delay="0"/>
                                  </p:stCondLst>
                                  <p:childTnLst>
                                    <p:set>
                                      <p:cBhvr>
                                        <p:cTn id="306" dur="1" fill="hold">
                                          <p:stCondLst>
                                            <p:cond delay="0"/>
                                          </p:stCondLst>
                                        </p:cTn>
                                        <p:tgtEl>
                                          <p:spTgt spid="142"/>
                                        </p:tgtEl>
                                        <p:attrNameLst>
                                          <p:attrName>style.visibility</p:attrName>
                                        </p:attrNameLst>
                                      </p:cBhvr>
                                      <p:to>
                                        <p:strVal val="visible"/>
                                      </p:to>
                                    </p:set>
                                    <p:animEffect transition="in" filter="wipe(left)">
                                      <p:cBhvr>
                                        <p:cTn id="307" dur="500"/>
                                        <p:tgtEl>
                                          <p:spTgt spid="142"/>
                                        </p:tgtEl>
                                      </p:cBhvr>
                                    </p:animEffect>
                                  </p:childTnLst>
                                </p:cTn>
                              </p:par>
                              <p:par>
                                <p:cTn id="308" presetID="22" presetClass="entr" presetSubtype="8" fill="hold" nodeType="withEffect">
                                  <p:stCondLst>
                                    <p:cond delay="0"/>
                                  </p:stCondLst>
                                  <p:childTnLst>
                                    <p:set>
                                      <p:cBhvr>
                                        <p:cTn id="309" dur="1" fill="hold">
                                          <p:stCondLst>
                                            <p:cond delay="0"/>
                                          </p:stCondLst>
                                        </p:cTn>
                                        <p:tgtEl>
                                          <p:spTgt spid="42"/>
                                        </p:tgtEl>
                                        <p:attrNameLst>
                                          <p:attrName>style.visibility</p:attrName>
                                        </p:attrNameLst>
                                      </p:cBhvr>
                                      <p:to>
                                        <p:strVal val="visible"/>
                                      </p:to>
                                    </p:set>
                                    <p:animEffect transition="in" filter="wipe(left)">
                                      <p:cBhvr>
                                        <p:cTn id="310" dur="500"/>
                                        <p:tgtEl>
                                          <p:spTgt spid="42"/>
                                        </p:tgtEl>
                                      </p:cBhvr>
                                    </p:animEffect>
                                  </p:childTnLst>
                                </p:cTn>
                              </p:par>
                            </p:childTnLst>
                          </p:cTn>
                        </p:par>
                      </p:childTnLst>
                    </p:cTn>
                  </p:par>
                  <p:par>
                    <p:cTn id="311" fill="hold">
                      <p:stCondLst>
                        <p:cond delay="indefinite"/>
                      </p:stCondLst>
                      <p:childTnLst>
                        <p:par>
                          <p:cTn id="312" fill="hold">
                            <p:stCondLst>
                              <p:cond delay="0"/>
                            </p:stCondLst>
                            <p:childTnLst>
                              <p:par>
                                <p:cTn id="313" presetID="22" presetClass="entr" presetSubtype="8" fill="hold" grpId="0" nodeType="clickEffect">
                                  <p:stCondLst>
                                    <p:cond delay="0"/>
                                  </p:stCondLst>
                                  <p:childTnLst>
                                    <p:set>
                                      <p:cBhvr>
                                        <p:cTn id="314" dur="1" fill="hold">
                                          <p:stCondLst>
                                            <p:cond delay="0"/>
                                          </p:stCondLst>
                                        </p:cTn>
                                        <p:tgtEl>
                                          <p:spTgt spid="150"/>
                                        </p:tgtEl>
                                        <p:attrNameLst>
                                          <p:attrName>style.visibility</p:attrName>
                                        </p:attrNameLst>
                                      </p:cBhvr>
                                      <p:to>
                                        <p:strVal val="visible"/>
                                      </p:to>
                                    </p:set>
                                    <p:animEffect transition="in" filter="wipe(left)">
                                      <p:cBhvr>
                                        <p:cTn id="315" dur="500"/>
                                        <p:tgtEl>
                                          <p:spTgt spid="150"/>
                                        </p:tgtEl>
                                      </p:cBhvr>
                                    </p:animEffect>
                                  </p:childTnLst>
                                </p:cTn>
                              </p:par>
                            </p:childTnLst>
                          </p:cTn>
                        </p:par>
                      </p:childTnLst>
                    </p:cTn>
                  </p:par>
                  <p:par>
                    <p:cTn id="316" fill="hold">
                      <p:stCondLst>
                        <p:cond delay="indefinite"/>
                      </p:stCondLst>
                      <p:childTnLst>
                        <p:par>
                          <p:cTn id="317" fill="hold">
                            <p:stCondLst>
                              <p:cond delay="0"/>
                            </p:stCondLst>
                            <p:childTnLst>
                              <p:par>
                                <p:cTn id="318" presetID="22" presetClass="entr" presetSubtype="8" fill="hold" grpId="0" nodeType="clickEffect">
                                  <p:stCondLst>
                                    <p:cond delay="0"/>
                                  </p:stCondLst>
                                  <p:childTnLst>
                                    <p:set>
                                      <p:cBhvr>
                                        <p:cTn id="319" dur="1" fill="hold">
                                          <p:stCondLst>
                                            <p:cond delay="0"/>
                                          </p:stCondLst>
                                        </p:cTn>
                                        <p:tgtEl>
                                          <p:spTgt spid="151"/>
                                        </p:tgtEl>
                                        <p:attrNameLst>
                                          <p:attrName>style.visibility</p:attrName>
                                        </p:attrNameLst>
                                      </p:cBhvr>
                                      <p:to>
                                        <p:strVal val="visible"/>
                                      </p:to>
                                    </p:set>
                                    <p:animEffect transition="in" filter="wipe(left)">
                                      <p:cBhvr>
                                        <p:cTn id="320" dur="500"/>
                                        <p:tgtEl>
                                          <p:spTgt spid="151"/>
                                        </p:tgtEl>
                                      </p:cBhvr>
                                    </p:animEffect>
                                  </p:childTnLst>
                                </p:cTn>
                              </p:par>
                            </p:childTnLst>
                          </p:cTn>
                        </p:par>
                      </p:childTnLst>
                    </p:cTn>
                  </p:par>
                  <p:par>
                    <p:cTn id="321" fill="hold">
                      <p:stCondLst>
                        <p:cond delay="indefinite"/>
                      </p:stCondLst>
                      <p:childTnLst>
                        <p:par>
                          <p:cTn id="322" fill="hold">
                            <p:stCondLst>
                              <p:cond delay="0"/>
                            </p:stCondLst>
                            <p:childTnLst>
                              <p:par>
                                <p:cTn id="323" presetID="22" presetClass="entr" presetSubtype="8" fill="hold" grpId="0" nodeType="clickEffect">
                                  <p:stCondLst>
                                    <p:cond delay="0"/>
                                  </p:stCondLst>
                                  <p:childTnLst>
                                    <p:set>
                                      <p:cBhvr>
                                        <p:cTn id="324" dur="1" fill="hold">
                                          <p:stCondLst>
                                            <p:cond delay="0"/>
                                          </p:stCondLst>
                                        </p:cTn>
                                        <p:tgtEl>
                                          <p:spTgt spid="152"/>
                                        </p:tgtEl>
                                        <p:attrNameLst>
                                          <p:attrName>style.visibility</p:attrName>
                                        </p:attrNameLst>
                                      </p:cBhvr>
                                      <p:to>
                                        <p:strVal val="visible"/>
                                      </p:to>
                                    </p:set>
                                    <p:animEffect transition="in" filter="wipe(left)">
                                      <p:cBhvr>
                                        <p:cTn id="325" dur="500"/>
                                        <p:tgtEl>
                                          <p:spTgt spid="152"/>
                                        </p:tgtEl>
                                      </p:cBhvr>
                                    </p:animEffect>
                                  </p:childTnLst>
                                </p:cTn>
                              </p:par>
                            </p:childTnLst>
                          </p:cTn>
                        </p:par>
                      </p:childTnLst>
                    </p:cTn>
                  </p:par>
                  <p:par>
                    <p:cTn id="326" fill="hold">
                      <p:stCondLst>
                        <p:cond delay="indefinite"/>
                      </p:stCondLst>
                      <p:childTnLst>
                        <p:par>
                          <p:cTn id="327" fill="hold">
                            <p:stCondLst>
                              <p:cond delay="0"/>
                            </p:stCondLst>
                            <p:childTnLst>
                              <p:par>
                                <p:cTn id="328" presetID="22" presetClass="entr" presetSubtype="8" fill="hold" grpId="0" nodeType="clickEffect">
                                  <p:stCondLst>
                                    <p:cond delay="0"/>
                                  </p:stCondLst>
                                  <p:childTnLst>
                                    <p:set>
                                      <p:cBhvr>
                                        <p:cTn id="329" dur="1" fill="hold">
                                          <p:stCondLst>
                                            <p:cond delay="0"/>
                                          </p:stCondLst>
                                        </p:cTn>
                                        <p:tgtEl>
                                          <p:spTgt spid="153"/>
                                        </p:tgtEl>
                                        <p:attrNameLst>
                                          <p:attrName>style.visibility</p:attrName>
                                        </p:attrNameLst>
                                      </p:cBhvr>
                                      <p:to>
                                        <p:strVal val="visible"/>
                                      </p:to>
                                    </p:set>
                                    <p:animEffect transition="in" filter="wipe(left)">
                                      <p:cBhvr>
                                        <p:cTn id="330" dur="500"/>
                                        <p:tgtEl>
                                          <p:spTgt spid="153"/>
                                        </p:tgtEl>
                                      </p:cBhvr>
                                    </p:animEffect>
                                  </p:childTnLst>
                                </p:cTn>
                              </p:par>
                            </p:childTnLst>
                          </p:cTn>
                        </p:par>
                      </p:childTnLst>
                    </p:cTn>
                  </p:par>
                  <p:par>
                    <p:cTn id="331" fill="hold">
                      <p:stCondLst>
                        <p:cond delay="indefinite"/>
                      </p:stCondLst>
                      <p:childTnLst>
                        <p:par>
                          <p:cTn id="332" fill="hold">
                            <p:stCondLst>
                              <p:cond delay="0"/>
                            </p:stCondLst>
                            <p:childTnLst>
                              <p:par>
                                <p:cTn id="333" presetID="22" presetClass="entr" presetSubtype="8" fill="hold" nodeType="clickEffect">
                                  <p:stCondLst>
                                    <p:cond delay="0"/>
                                  </p:stCondLst>
                                  <p:childTnLst>
                                    <p:set>
                                      <p:cBhvr>
                                        <p:cTn id="334" dur="1" fill="hold">
                                          <p:stCondLst>
                                            <p:cond delay="0"/>
                                          </p:stCondLst>
                                        </p:cTn>
                                        <p:tgtEl>
                                          <p:spTgt spid="56"/>
                                        </p:tgtEl>
                                        <p:attrNameLst>
                                          <p:attrName>style.visibility</p:attrName>
                                        </p:attrNameLst>
                                      </p:cBhvr>
                                      <p:to>
                                        <p:strVal val="visible"/>
                                      </p:to>
                                    </p:set>
                                    <p:animEffect transition="in" filter="wipe(left)">
                                      <p:cBhvr>
                                        <p:cTn id="335" dur="500"/>
                                        <p:tgtEl>
                                          <p:spTgt spid="56"/>
                                        </p:tgtEl>
                                      </p:cBhvr>
                                    </p:animEffect>
                                  </p:childTnLst>
                                </p:cTn>
                              </p:par>
                            </p:childTnLst>
                          </p:cTn>
                        </p:par>
                      </p:childTnLst>
                    </p:cTn>
                  </p:par>
                  <p:par>
                    <p:cTn id="336" fill="hold">
                      <p:stCondLst>
                        <p:cond delay="indefinite"/>
                      </p:stCondLst>
                      <p:childTnLst>
                        <p:par>
                          <p:cTn id="337" fill="hold">
                            <p:stCondLst>
                              <p:cond delay="0"/>
                            </p:stCondLst>
                            <p:childTnLst>
                              <p:par>
                                <p:cTn id="338" presetID="22" presetClass="entr" presetSubtype="8" fill="hold" grpId="0" nodeType="clickEffect">
                                  <p:stCondLst>
                                    <p:cond delay="0"/>
                                  </p:stCondLst>
                                  <p:childTnLst>
                                    <p:set>
                                      <p:cBhvr>
                                        <p:cTn id="339" dur="1" fill="hold">
                                          <p:stCondLst>
                                            <p:cond delay="0"/>
                                          </p:stCondLst>
                                        </p:cTn>
                                        <p:tgtEl>
                                          <p:spTgt spid="165"/>
                                        </p:tgtEl>
                                        <p:attrNameLst>
                                          <p:attrName>style.visibility</p:attrName>
                                        </p:attrNameLst>
                                      </p:cBhvr>
                                      <p:to>
                                        <p:strVal val="visible"/>
                                      </p:to>
                                    </p:set>
                                    <p:animEffect transition="in" filter="wipe(left)">
                                      <p:cBhvr>
                                        <p:cTn id="340" dur="500"/>
                                        <p:tgtEl>
                                          <p:spTgt spid="165"/>
                                        </p:tgtEl>
                                      </p:cBhvr>
                                    </p:animEffect>
                                  </p:childTnLst>
                                </p:cTn>
                              </p:par>
                            </p:childTnLst>
                          </p:cTn>
                        </p:par>
                      </p:childTnLst>
                    </p:cTn>
                  </p:par>
                  <p:par>
                    <p:cTn id="341" fill="hold">
                      <p:stCondLst>
                        <p:cond delay="indefinite"/>
                      </p:stCondLst>
                      <p:childTnLst>
                        <p:par>
                          <p:cTn id="342" fill="hold">
                            <p:stCondLst>
                              <p:cond delay="0"/>
                            </p:stCondLst>
                            <p:childTnLst>
                              <p:par>
                                <p:cTn id="343" presetID="22" presetClass="entr" presetSubtype="8" fill="hold" grpId="0" nodeType="clickEffect">
                                  <p:stCondLst>
                                    <p:cond delay="0"/>
                                  </p:stCondLst>
                                  <p:childTnLst>
                                    <p:set>
                                      <p:cBhvr>
                                        <p:cTn id="344" dur="1" fill="hold">
                                          <p:stCondLst>
                                            <p:cond delay="0"/>
                                          </p:stCondLst>
                                        </p:cTn>
                                        <p:tgtEl>
                                          <p:spTgt spid="166"/>
                                        </p:tgtEl>
                                        <p:attrNameLst>
                                          <p:attrName>style.visibility</p:attrName>
                                        </p:attrNameLst>
                                      </p:cBhvr>
                                      <p:to>
                                        <p:strVal val="visible"/>
                                      </p:to>
                                    </p:set>
                                    <p:animEffect transition="in" filter="wipe(left)">
                                      <p:cBhvr>
                                        <p:cTn id="345" dur="500"/>
                                        <p:tgtEl>
                                          <p:spTgt spid="166"/>
                                        </p:tgtEl>
                                      </p:cBhvr>
                                    </p:animEffect>
                                  </p:childTnLst>
                                </p:cTn>
                              </p:par>
                            </p:childTnLst>
                          </p:cTn>
                        </p:par>
                      </p:childTnLst>
                    </p:cTn>
                  </p:par>
                  <p:par>
                    <p:cTn id="346" fill="hold">
                      <p:stCondLst>
                        <p:cond delay="indefinite"/>
                      </p:stCondLst>
                      <p:childTnLst>
                        <p:par>
                          <p:cTn id="347" fill="hold">
                            <p:stCondLst>
                              <p:cond delay="0"/>
                            </p:stCondLst>
                            <p:childTnLst>
                              <p:par>
                                <p:cTn id="348" presetID="22" presetClass="entr" presetSubtype="8" fill="hold" grpId="0" nodeType="clickEffect">
                                  <p:stCondLst>
                                    <p:cond delay="0"/>
                                  </p:stCondLst>
                                  <p:childTnLst>
                                    <p:set>
                                      <p:cBhvr>
                                        <p:cTn id="349" dur="1" fill="hold">
                                          <p:stCondLst>
                                            <p:cond delay="0"/>
                                          </p:stCondLst>
                                        </p:cTn>
                                        <p:tgtEl>
                                          <p:spTgt spid="167"/>
                                        </p:tgtEl>
                                        <p:attrNameLst>
                                          <p:attrName>style.visibility</p:attrName>
                                        </p:attrNameLst>
                                      </p:cBhvr>
                                      <p:to>
                                        <p:strVal val="visible"/>
                                      </p:to>
                                    </p:set>
                                    <p:animEffect transition="in" filter="wipe(left)">
                                      <p:cBhvr>
                                        <p:cTn id="350" dur="500"/>
                                        <p:tgtEl>
                                          <p:spTgt spid="167"/>
                                        </p:tgtEl>
                                      </p:cBhvr>
                                    </p:animEffect>
                                  </p:childTnLst>
                                </p:cTn>
                              </p:par>
                            </p:childTnLst>
                          </p:cTn>
                        </p:par>
                      </p:childTnLst>
                    </p:cTn>
                  </p:par>
                  <p:par>
                    <p:cTn id="351" fill="hold">
                      <p:stCondLst>
                        <p:cond delay="indefinite"/>
                      </p:stCondLst>
                      <p:childTnLst>
                        <p:par>
                          <p:cTn id="352" fill="hold">
                            <p:stCondLst>
                              <p:cond delay="0"/>
                            </p:stCondLst>
                            <p:childTnLst>
                              <p:par>
                                <p:cTn id="353" presetID="22" presetClass="entr" presetSubtype="8" fill="hold" grpId="0" nodeType="clickEffect">
                                  <p:stCondLst>
                                    <p:cond delay="0"/>
                                  </p:stCondLst>
                                  <p:childTnLst>
                                    <p:set>
                                      <p:cBhvr>
                                        <p:cTn id="354" dur="1" fill="hold">
                                          <p:stCondLst>
                                            <p:cond delay="0"/>
                                          </p:stCondLst>
                                        </p:cTn>
                                        <p:tgtEl>
                                          <p:spTgt spid="168"/>
                                        </p:tgtEl>
                                        <p:attrNameLst>
                                          <p:attrName>style.visibility</p:attrName>
                                        </p:attrNameLst>
                                      </p:cBhvr>
                                      <p:to>
                                        <p:strVal val="visible"/>
                                      </p:to>
                                    </p:set>
                                    <p:animEffect transition="in" filter="wipe(left)">
                                      <p:cBhvr>
                                        <p:cTn id="355" dur="500"/>
                                        <p:tgtEl>
                                          <p:spTgt spid="168"/>
                                        </p:tgtEl>
                                      </p:cBhvr>
                                    </p:animEffect>
                                  </p:childTnLst>
                                </p:cTn>
                              </p:par>
                            </p:childTnLst>
                          </p:cTn>
                        </p:par>
                      </p:childTnLst>
                    </p:cTn>
                  </p:par>
                  <p:par>
                    <p:cTn id="356" fill="hold">
                      <p:stCondLst>
                        <p:cond delay="indefinite"/>
                      </p:stCondLst>
                      <p:childTnLst>
                        <p:par>
                          <p:cTn id="357" fill="hold">
                            <p:stCondLst>
                              <p:cond delay="0"/>
                            </p:stCondLst>
                            <p:childTnLst>
                              <p:par>
                                <p:cTn id="358" presetID="22" presetClass="entr" presetSubtype="8" fill="hold" grpId="0" nodeType="clickEffect">
                                  <p:stCondLst>
                                    <p:cond delay="0"/>
                                  </p:stCondLst>
                                  <p:childTnLst>
                                    <p:set>
                                      <p:cBhvr>
                                        <p:cTn id="359" dur="1" fill="hold">
                                          <p:stCondLst>
                                            <p:cond delay="0"/>
                                          </p:stCondLst>
                                        </p:cTn>
                                        <p:tgtEl>
                                          <p:spTgt spid="169"/>
                                        </p:tgtEl>
                                        <p:attrNameLst>
                                          <p:attrName>style.visibility</p:attrName>
                                        </p:attrNameLst>
                                      </p:cBhvr>
                                      <p:to>
                                        <p:strVal val="visible"/>
                                      </p:to>
                                    </p:set>
                                    <p:animEffect transition="in" filter="wipe(left)">
                                      <p:cBhvr>
                                        <p:cTn id="360" dur="500"/>
                                        <p:tgtEl>
                                          <p:spTgt spid="169"/>
                                        </p:tgtEl>
                                      </p:cBhvr>
                                    </p:animEffect>
                                  </p:childTnLst>
                                </p:cTn>
                              </p:par>
                            </p:childTnLst>
                          </p:cTn>
                        </p:par>
                      </p:childTnLst>
                    </p:cTn>
                  </p:par>
                  <p:par>
                    <p:cTn id="361" fill="hold">
                      <p:stCondLst>
                        <p:cond delay="indefinite"/>
                      </p:stCondLst>
                      <p:childTnLst>
                        <p:par>
                          <p:cTn id="362" fill="hold">
                            <p:stCondLst>
                              <p:cond delay="0"/>
                            </p:stCondLst>
                            <p:childTnLst>
                              <p:par>
                                <p:cTn id="363" presetID="22" presetClass="entr" presetSubtype="8" fill="hold" grpId="0" nodeType="clickEffect">
                                  <p:stCondLst>
                                    <p:cond delay="0"/>
                                  </p:stCondLst>
                                  <p:childTnLst>
                                    <p:set>
                                      <p:cBhvr>
                                        <p:cTn id="364" dur="1" fill="hold">
                                          <p:stCondLst>
                                            <p:cond delay="0"/>
                                          </p:stCondLst>
                                        </p:cTn>
                                        <p:tgtEl>
                                          <p:spTgt spid="170"/>
                                        </p:tgtEl>
                                        <p:attrNameLst>
                                          <p:attrName>style.visibility</p:attrName>
                                        </p:attrNameLst>
                                      </p:cBhvr>
                                      <p:to>
                                        <p:strVal val="visible"/>
                                      </p:to>
                                    </p:set>
                                    <p:animEffect transition="in" filter="wipe(left)">
                                      <p:cBhvr>
                                        <p:cTn id="365" dur="500"/>
                                        <p:tgtEl>
                                          <p:spTgt spid="170"/>
                                        </p:tgtEl>
                                      </p:cBhvr>
                                    </p:animEffect>
                                  </p:childTnLst>
                                </p:cTn>
                              </p:par>
                            </p:childTnLst>
                          </p:cTn>
                        </p:par>
                      </p:childTnLst>
                    </p:cTn>
                  </p:par>
                  <p:par>
                    <p:cTn id="366" fill="hold">
                      <p:stCondLst>
                        <p:cond delay="indefinite"/>
                      </p:stCondLst>
                      <p:childTnLst>
                        <p:par>
                          <p:cTn id="367" fill="hold">
                            <p:stCondLst>
                              <p:cond delay="0"/>
                            </p:stCondLst>
                            <p:childTnLst>
                              <p:par>
                                <p:cTn id="368" presetID="22" presetClass="entr" presetSubtype="8" fill="hold" grpId="0" nodeType="clickEffect">
                                  <p:stCondLst>
                                    <p:cond delay="0"/>
                                  </p:stCondLst>
                                  <p:childTnLst>
                                    <p:set>
                                      <p:cBhvr>
                                        <p:cTn id="369" dur="1" fill="hold">
                                          <p:stCondLst>
                                            <p:cond delay="0"/>
                                          </p:stCondLst>
                                        </p:cTn>
                                        <p:tgtEl>
                                          <p:spTgt spid="183"/>
                                        </p:tgtEl>
                                        <p:attrNameLst>
                                          <p:attrName>style.visibility</p:attrName>
                                        </p:attrNameLst>
                                      </p:cBhvr>
                                      <p:to>
                                        <p:strVal val="visible"/>
                                      </p:to>
                                    </p:set>
                                    <p:animEffect transition="in" filter="wipe(left)">
                                      <p:cBhvr>
                                        <p:cTn id="370" dur="500"/>
                                        <p:tgtEl>
                                          <p:spTgt spid="183"/>
                                        </p:tgtEl>
                                      </p:cBhvr>
                                    </p:animEffect>
                                  </p:childTnLst>
                                </p:cTn>
                              </p:par>
                            </p:childTnLst>
                          </p:cTn>
                        </p:par>
                      </p:childTnLst>
                    </p:cTn>
                  </p:par>
                  <p:par>
                    <p:cTn id="371" fill="hold">
                      <p:stCondLst>
                        <p:cond delay="indefinite"/>
                      </p:stCondLst>
                      <p:childTnLst>
                        <p:par>
                          <p:cTn id="372" fill="hold">
                            <p:stCondLst>
                              <p:cond delay="0"/>
                            </p:stCondLst>
                            <p:childTnLst>
                              <p:par>
                                <p:cTn id="373" presetID="22" presetClass="entr" presetSubtype="8" fill="hold" grpId="0" nodeType="clickEffect">
                                  <p:stCondLst>
                                    <p:cond delay="0"/>
                                  </p:stCondLst>
                                  <p:childTnLst>
                                    <p:set>
                                      <p:cBhvr>
                                        <p:cTn id="374" dur="1" fill="hold">
                                          <p:stCondLst>
                                            <p:cond delay="0"/>
                                          </p:stCondLst>
                                        </p:cTn>
                                        <p:tgtEl>
                                          <p:spTgt spid="171"/>
                                        </p:tgtEl>
                                        <p:attrNameLst>
                                          <p:attrName>style.visibility</p:attrName>
                                        </p:attrNameLst>
                                      </p:cBhvr>
                                      <p:to>
                                        <p:strVal val="visible"/>
                                      </p:to>
                                    </p:set>
                                    <p:animEffect transition="in" filter="wipe(left)">
                                      <p:cBhvr>
                                        <p:cTn id="375" dur="500"/>
                                        <p:tgtEl>
                                          <p:spTgt spid="171"/>
                                        </p:tgtEl>
                                      </p:cBhvr>
                                    </p:animEffect>
                                  </p:childTnLst>
                                </p:cTn>
                              </p:par>
                              <p:par>
                                <p:cTn id="376" presetID="22" presetClass="entr" presetSubtype="8" fill="hold" nodeType="withEffect">
                                  <p:stCondLst>
                                    <p:cond delay="0"/>
                                  </p:stCondLst>
                                  <p:childTnLst>
                                    <p:set>
                                      <p:cBhvr>
                                        <p:cTn id="377" dur="1" fill="hold">
                                          <p:stCondLst>
                                            <p:cond delay="0"/>
                                          </p:stCondLst>
                                        </p:cTn>
                                        <p:tgtEl>
                                          <p:spTgt spid="172"/>
                                        </p:tgtEl>
                                        <p:attrNameLst>
                                          <p:attrName>style.visibility</p:attrName>
                                        </p:attrNameLst>
                                      </p:cBhvr>
                                      <p:to>
                                        <p:strVal val="visible"/>
                                      </p:to>
                                    </p:set>
                                    <p:animEffect transition="in" filter="wipe(left)">
                                      <p:cBhvr>
                                        <p:cTn id="378" dur="500"/>
                                        <p:tgtEl>
                                          <p:spTgt spid="172"/>
                                        </p:tgtEl>
                                      </p:cBhvr>
                                    </p:animEffect>
                                  </p:childTnLst>
                                </p:cTn>
                              </p:par>
                            </p:childTnLst>
                          </p:cTn>
                        </p:par>
                      </p:childTnLst>
                    </p:cTn>
                  </p:par>
                  <p:par>
                    <p:cTn id="379" fill="hold">
                      <p:stCondLst>
                        <p:cond delay="indefinite"/>
                      </p:stCondLst>
                      <p:childTnLst>
                        <p:par>
                          <p:cTn id="380" fill="hold">
                            <p:stCondLst>
                              <p:cond delay="0"/>
                            </p:stCondLst>
                            <p:childTnLst>
                              <p:par>
                                <p:cTn id="381" presetID="22" presetClass="entr" presetSubtype="8" fill="hold" grpId="0" nodeType="clickEffect">
                                  <p:stCondLst>
                                    <p:cond delay="0"/>
                                  </p:stCondLst>
                                  <p:childTnLst>
                                    <p:set>
                                      <p:cBhvr>
                                        <p:cTn id="382" dur="1" fill="hold">
                                          <p:stCondLst>
                                            <p:cond delay="0"/>
                                          </p:stCondLst>
                                        </p:cTn>
                                        <p:tgtEl>
                                          <p:spTgt spid="157"/>
                                        </p:tgtEl>
                                        <p:attrNameLst>
                                          <p:attrName>style.visibility</p:attrName>
                                        </p:attrNameLst>
                                      </p:cBhvr>
                                      <p:to>
                                        <p:strVal val="visible"/>
                                      </p:to>
                                    </p:set>
                                    <p:animEffect transition="in" filter="wipe(left)">
                                      <p:cBhvr>
                                        <p:cTn id="383" dur="500"/>
                                        <p:tgtEl>
                                          <p:spTgt spid="157"/>
                                        </p:tgtEl>
                                      </p:cBhvr>
                                    </p:animEffect>
                                  </p:childTnLst>
                                </p:cTn>
                              </p:par>
                            </p:childTnLst>
                          </p:cTn>
                        </p:par>
                      </p:childTnLst>
                    </p:cTn>
                  </p:par>
                  <p:par>
                    <p:cTn id="384" fill="hold">
                      <p:stCondLst>
                        <p:cond delay="indefinite"/>
                      </p:stCondLst>
                      <p:childTnLst>
                        <p:par>
                          <p:cTn id="385" fill="hold">
                            <p:stCondLst>
                              <p:cond delay="0"/>
                            </p:stCondLst>
                            <p:childTnLst>
                              <p:par>
                                <p:cTn id="386" presetID="22" presetClass="entr" presetSubtype="8" fill="hold" grpId="0" nodeType="clickEffect">
                                  <p:stCondLst>
                                    <p:cond delay="0"/>
                                  </p:stCondLst>
                                  <p:childTnLst>
                                    <p:set>
                                      <p:cBhvr>
                                        <p:cTn id="387" dur="1" fill="hold">
                                          <p:stCondLst>
                                            <p:cond delay="0"/>
                                          </p:stCondLst>
                                        </p:cTn>
                                        <p:tgtEl>
                                          <p:spTgt spid="158"/>
                                        </p:tgtEl>
                                        <p:attrNameLst>
                                          <p:attrName>style.visibility</p:attrName>
                                        </p:attrNameLst>
                                      </p:cBhvr>
                                      <p:to>
                                        <p:strVal val="visible"/>
                                      </p:to>
                                    </p:set>
                                    <p:animEffect transition="in" filter="wipe(left)">
                                      <p:cBhvr>
                                        <p:cTn id="388" dur="500"/>
                                        <p:tgtEl>
                                          <p:spTgt spid="158"/>
                                        </p:tgtEl>
                                      </p:cBhvr>
                                    </p:animEffect>
                                  </p:childTnLst>
                                </p:cTn>
                              </p:par>
                            </p:childTnLst>
                          </p:cTn>
                        </p:par>
                      </p:childTnLst>
                    </p:cTn>
                  </p:par>
                  <p:par>
                    <p:cTn id="389" fill="hold">
                      <p:stCondLst>
                        <p:cond delay="indefinite"/>
                      </p:stCondLst>
                      <p:childTnLst>
                        <p:par>
                          <p:cTn id="390" fill="hold">
                            <p:stCondLst>
                              <p:cond delay="0"/>
                            </p:stCondLst>
                            <p:childTnLst>
                              <p:par>
                                <p:cTn id="391" presetID="22" presetClass="entr" presetSubtype="8" fill="hold" grpId="0" nodeType="clickEffect">
                                  <p:stCondLst>
                                    <p:cond delay="0"/>
                                  </p:stCondLst>
                                  <p:childTnLst>
                                    <p:set>
                                      <p:cBhvr>
                                        <p:cTn id="392" dur="1" fill="hold">
                                          <p:stCondLst>
                                            <p:cond delay="0"/>
                                          </p:stCondLst>
                                        </p:cTn>
                                        <p:tgtEl>
                                          <p:spTgt spid="159"/>
                                        </p:tgtEl>
                                        <p:attrNameLst>
                                          <p:attrName>style.visibility</p:attrName>
                                        </p:attrNameLst>
                                      </p:cBhvr>
                                      <p:to>
                                        <p:strVal val="visible"/>
                                      </p:to>
                                    </p:set>
                                    <p:animEffect transition="in" filter="wipe(left)">
                                      <p:cBhvr>
                                        <p:cTn id="393" dur="500"/>
                                        <p:tgtEl>
                                          <p:spTgt spid="159"/>
                                        </p:tgtEl>
                                      </p:cBhvr>
                                    </p:animEffect>
                                  </p:childTnLst>
                                </p:cTn>
                              </p:par>
                            </p:childTnLst>
                          </p:cTn>
                        </p:par>
                      </p:childTnLst>
                    </p:cTn>
                  </p:par>
                  <p:par>
                    <p:cTn id="394" fill="hold">
                      <p:stCondLst>
                        <p:cond delay="indefinite"/>
                      </p:stCondLst>
                      <p:childTnLst>
                        <p:par>
                          <p:cTn id="395" fill="hold">
                            <p:stCondLst>
                              <p:cond delay="0"/>
                            </p:stCondLst>
                            <p:childTnLst>
                              <p:par>
                                <p:cTn id="396" presetID="22" presetClass="entr" presetSubtype="8" fill="hold" grpId="0" nodeType="clickEffect">
                                  <p:stCondLst>
                                    <p:cond delay="0"/>
                                  </p:stCondLst>
                                  <p:childTnLst>
                                    <p:set>
                                      <p:cBhvr>
                                        <p:cTn id="397" dur="1" fill="hold">
                                          <p:stCondLst>
                                            <p:cond delay="0"/>
                                          </p:stCondLst>
                                        </p:cTn>
                                        <p:tgtEl>
                                          <p:spTgt spid="160"/>
                                        </p:tgtEl>
                                        <p:attrNameLst>
                                          <p:attrName>style.visibility</p:attrName>
                                        </p:attrNameLst>
                                      </p:cBhvr>
                                      <p:to>
                                        <p:strVal val="visible"/>
                                      </p:to>
                                    </p:set>
                                    <p:animEffect transition="in" filter="wipe(left)">
                                      <p:cBhvr>
                                        <p:cTn id="398" dur="500"/>
                                        <p:tgtEl>
                                          <p:spTgt spid="160"/>
                                        </p:tgtEl>
                                      </p:cBhvr>
                                    </p:animEffect>
                                  </p:childTnLst>
                                </p:cTn>
                              </p:par>
                            </p:childTnLst>
                          </p:cTn>
                        </p:par>
                      </p:childTnLst>
                    </p:cTn>
                  </p:par>
                  <p:par>
                    <p:cTn id="399" fill="hold">
                      <p:stCondLst>
                        <p:cond delay="indefinite"/>
                      </p:stCondLst>
                      <p:childTnLst>
                        <p:par>
                          <p:cTn id="400" fill="hold">
                            <p:stCondLst>
                              <p:cond delay="0"/>
                            </p:stCondLst>
                            <p:childTnLst>
                              <p:par>
                                <p:cTn id="401" presetID="22" presetClass="entr" presetSubtype="8" fill="hold" nodeType="clickEffect">
                                  <p:stCondLst>
                                    <p:cond delay="0"/>
                                  </p:stCondLst>
                                  <p:childTnLst>
                                    <p:set>
                                      <p:cBhvr>
                                        <p:cTn id="402" dur="1" fill="hold">
                                          <p:stCondLst>
                                            <p:cond delay="0"/>
                                          </p:stCondLst>
                                        </p:cTn>
                                        <p:tgtEl>
                                          <p:spTgt spid="161"/>
                                        </p:tgtEl>
                                        <p:attrNameLst>
                                          <p:attrName>style.visibility</p:attrName>
                                        </p:attrNameLst>
                                      </p:cBhvr>
                                      <p:to>
                                        <p:strVal val="visible"/>
                                      </p:to>
                                    </p:set>
                                    <p:animEffect transition="in" filter="wipe(left)">
                                      <p:cBhvr>
                                        <p:cTn id="403" dur="500"/>
                                        <p:tgtEl>
                                          <p:spTgt spid="161"/>
                                        </p:tgtEl>
                                      </p:cBhvr>
                                    </p:animEffect>
                                  </p:childTnLst>
                                </p:cTn>
                              </p:par>
                            </p:childTnLst>
                          </p:cTn>
                        </p:par>
                      </p:childTnLst>
                    </p:cTn>
                  </p:par>
                  <p:par>
                    <p:cTn id="404" fill="hold">
                      <p:stCondLst>
                        <p:cond delay="indefinite"/>
                      </p:stCondLst>
                      <p:childTnLst>
                        <p:par>
                          <p:cTn id="405" fill="hold">
                            <p:stCondLst>
                              <p:cond delay="0"/>
                            </p:stCondLst>
                            <p:childTnLst>
                              <p:par>
                                <p:cTn id="406" presetID="22" presetClass="entr" presetSubtype="8" fill="hold" grpId="0" nodeType="clickEffect">
                                  <p:stCondLst>
                                    <p:cond delay="0"/>
                                  </p:stCondLst>
                                  <p:childTnLst>
                                    <p:set>
                                      <p:cBhvr>
                                        <p:cTn id="407" dur="1" fill="hold">
                                          <p:stCondLst>
                                            <p:cond delay="0"/>
                                          </p:stCondLst>
                                        </p:cTn>
                                        <p:tgtEl>
                                          <p:spTgt spid="176"/>
                                        </p:tgtEl>
                                        <p:attrNameLst>
                                          <p:attrName>style.visibility</p:attrName>
                                        </p:attrNameLst>
                                      </p:cBhvr>
                                      <p:to>
                                        <p:strVal val="visible"/>
                                      </p:to>
                                    </p:set>
                                    <p:animEffect transition="in" filter="wipe(left)">
                                      <p:cBhvr>
                                        <p:cTn id="408" dur="500"/>
                                        <p:tgtEl>
                                          <p:spTgt spid="176"/>
                                        </p:tgtEl>
                                      </p:cBhvr>
                                    </p:animEffect>
                                  </p:childTnLst>
                                </p:cTn>
                              </p:par>
                            </p:childTnLst>
                          </p:cTn>
                        </p:par>
                      </p:childTnLst>
                    </p:cTn>
                  </p:par>
                  <p:par>
                    <p:cTn id="409" fill="hold">
                      <p:stCondLst>
                        <p:cond delay="indefinite"/>
                      </p:stCondLst>
                      <p:childTnLst>
                        <p:par>
                          <p:cTn id="410" fill="hold">
                            <p:stCondLst>
                              <p:cond delay="0"/>
                            </p:stCondLst>
                            <p:childTnLst>
                              <p:par>
                                <p:cTn id="411" presetID="22" presetClass="entr" presetSubtype="8" fill="hold" grpId="0" nodeType="clickEffect">
                                  <p:stCondLst>
                                    <p:cond delay="0"/>
                                  </p:stCondLst>
                                  <p:childTnLst>
                                    <p:set>
                                      <p:cBhvr>
                                        <p:cTn id="412" dur="1" fill="hold">
                                          <p:stCondLst>
                                            <p:cond delay="0"/>
                                          </p:stCondLst>
                                        </p:cTn>
                                        <p:tgtEl>
                                          <p:spTgt spid="177"/>
                                        </p:tgtEl>
                                        <p:attrNameLst>
                                          <p:attrName>style.visibility</p:attrName>
                                        </p:attrNameLst>
                                      </p:cBhvr>
                                      <p:to>
                                        <p:strVal val="visible"/>
                                      </p:to>
                                    </p:set>
                                    <p:animEffect transition="in" filter="wipe(left)">
                                      <p:cBhvr>
                                        <p:cTn id="413" dur="500"/>
                                        <p:tgtEl>
                                          <p:spTgt spid="177"/>
                                        </p:tgtEl>
                                      </p:cBhvr>
                                    </p:animEffect>
                                  </p:childTnLst>
                                </p:cTn>
                              </p:par>
                            </p:childTnLst>
                          </p:cTn>
                        </p:par>
                      </p:childTnLst>
                    </p:cTn>
                  </p:par>
                  <p:par>
                    <p:cTn id="414" fill="hold">
                      <p:stCondLst>
                        <p:cond delay="indefinite"/>
                      </p:stCondLst>
                      <p:childTnLst>
                        <p:par>
                          <p:cTn id="415" fill="hold">
                            <p:stCondLst>
                              <p:cond delay="0"/>
                            </p:stCondLst>
                            <p:childTnLst>
                              <p:par>
                                <p:cTn id="416" presetID="22" presetClass="entr" presetSubtype="8" fill="hold" grpId="0" nodeType="clickEffect">
                                  <p:stCondLst>
                                    <p:cond delay="0"/>
                                  </p:stCondLst>
                                  <p:childTnLst>
                                    <p:set>
                                      <p:cBhvr>
                                        <p:cTn id="417" dur="1" fill="hold">
                                          <p:stCondLst>
                                            <p:cond delay="0"/>
                                          </p:stCondLst>
                                        </p:cTn>
                                        <p:tgtEl>
                                          <p:spTgt spid="178"/>
                                        </p:tgtEl>
                                        <p:attrNameLst>
                                          <p:attrName>style.visibility</p:attrName>
                                        </p:attrNameLst>
                                      </p:cBhvr>
                                      <p:to>
                                        <p:strVal val="visible"/>
                                      </p:to>
                                    </p:set>
                                    <p:animEffect transition="in" filter="wipe(left)">
                                      <p:cBhvr>
                                        <p:cTn id="418" dur="500"/>
                                        <p:tgtEl>
                                          <p:spTgt spid="178"/>
                                        </p:tgtEl>
                                      </p:cBhvr>
                                    </p:animEffect>
                                  </p:childTnLst>
                                </p:cTn>
                              </p:par>
                            </p:childTnLst>
                          </p:cTn>
                        </p:par>
                      </p:childTnLst>
                    </p:cTn>
                  </p:par>
                  <p:par>
                    <p:cTn id="419" fill="hold">
                      <p:stCondLst>
                        <p:cond delay="indefinite"/>
                      </p:stCondLst>
                      <p:childTnLst>
                        <p:par>
                          <p:cTn id="420" fill="hold">
                            <p:stCondLst>
                              <p:cond delay="0"/>
                            </p:stCondLst>
                            <p:childTnLst>
                              <p:par>
                                <p:cTn id="421" presetID="22" presetClass="entr" presetSubtype="8" fill="hold" grpId="0" nodeType="clickEffect">
                                  <p:stCondLst>
                                    <p:cond delay="0"/>
                                  </p:stCondLst>
                                  <p:childTnLst>
                                    <p:set>
                                      <p:cBhvr>
                                        <p:cTn id="422" dur="1" fill="hold">
                                          <p:stCondLst>
                                            <p:cond delay="0"/>
                                          </p:stCondLst>
                                        </p:cTn>
                                        <p:tgtEl>
                                          <p:spTgt spid="179"/>
                                        </p:tgtEl>
                                        <p:attrNameLst>
                                          <p:attrName>style.visibility</p:attrName>
                                        </p:attrNameLst>
                                      </p:cBhvr>
                                      <p:to>
                                        <p:strVal val="visible"/>
                                      </p:to>
                                    </p:set>
                                    <p:animEffect transition="in" filter="wipe(left)">
                                      <p:cBhvr>
                                        <p:cTn id="423" dur="500"/>
                                        <p:tgtEl>
                                          <p:spTgt spid="179"/>
                                        </p:tgtEl>
                                      </p:cBhvr>
                                    </p:animEffect>
                                  </p:childTnLst>
                                </p:cTn>
                              </p:par>
                            </p:childTnLst>
                          </p:cTn>
                        </p:par>
                      </p:childTnLst>
                    </p:cTn>
                  </p:par>
                  <p:par>
                    <p:cTn id="424" fill="hold">
                      <p:stCondLst>
                        <p:cond delay="indefinite"/>
                      </p:stCondLst>
                      <p:childTnLst>
                        <p:par>
                          <p:cTn id="425" fill="hold">
                            <p:stCondLst>
                              <p:cond delay="0"/>
                            </p:stCondLst>
                            <p:childTnLst>
                              <p:par>
                                <p:cTn id="426" presetID="22" presetClass="entr" presetSubtype="8" fill="hold" grpId="0" nodeType="clickEffect">
                                  <p:stCondLst>
                                    <p:cond delay="0"/>
                                  </p:stCondLst>
                                  <p:childTnLst>
                                    <p:set>
                                      <p:cBhvr>
                                        <p:cTn id="427" dur="1" fill="hold">
                                          <p:stCondLst>
                                            <p:cond delay="0"/>
                                          </p:stCondLst>
                                        </p:cTn>
                                        <p:tgtEl>
                                          <p:spTgt spid="180"/>
                                        </p:tgtEl>
                                        <p:attrNameLst>
                                          <p:attrName>style.visibility</p:attrName>
                                        </p:attrNameLst>
                                      </p:cBhvr>
                                      <p:to>
                                        <p:strVal val="visible"/>
                                      </p:to>
                                    </p:set>
                                    <p:animEffect transition="in" filter="wipe(left)">
                                      <p:cBhvr>
                                        <p:cTn id="428" dur="500"/>
                                        <p:tgtEl>
                                          <p:spTgt spid="180"/>
                                        </p:tgtEl>
                                      </p:cBhvr>
                                    </p:animEffect>
                                  </p:childTnLst>
                                </p:cTn>
                              </p:par>
                            </p:childTnLst>
                          </p:cTn>
                        </p:par>
                      </p:childTnLst>
                    </p:cTn>
                  </p:par>
                  <p:par>
                    <p:cTn id="429" fill="hold">
                      <p:stCondLst>
                        <p:cond delay="indefinite"/>
                      </p:stCondLst>
                      <p:childTnLst>
                        <p:par>
                          <p:cTn id="430" fill="hold">
                            <p:stCondLst>
                              <p:cond delay="0"/>
                            </p:stCondLst>
                            <p:childTnLst>
                              <p:par>
                                <p:cTn id="431" presetID="22" presetClass="entr" presetSubtype="8" fill="hold" grpId="0" nodeType="clickEffect">
                                  <p:stCondLst>
                                    <p:cond delay="0"/>
                                  </p:stCondLst>
                                  <p:childTnLst>
                                    <p:set>
                                      <p:cBhvr>
                                        <p:cTn id="432" dur="1" fill="hold">
                                          <p:stCondLst>
                                            <p:cond delay="0"/>
                                          </p:stCondLst>
                                        </p:cTn>
                                        <p:tgtEl>
                                          <p:spTgt spid="181"/>
                                        </p:tgtEl>
                                        <p:attrNameLst>
                                          <p:attrName>style.visibility</p:attrName>
                                        </p:attrNameLst>
                                      </p:cBhvr>
                                      <p:to>
                                        <p:strVal val="visible"/>
                                      </p:to>
                                    </p:set>
                                    <p:animEffect transition="in" filter="wipe(left)">
                                      <p:cBhvr>
                                        <p:cTn id="433" dur="500"/>
                                        <p:tgtEl>
                                          <p:spTgt spid="181"/>
                                        </p:tgtEl>
                                      </p:cBhvr>
                                    </p:animEffect>
                                  </p:childTnLst>
                                </p:cTn>
                              </p:par>
                            </p:childTnLst>
                          </p:cTn>
                        </p:par>
                      </p:childTnLst>
                    </p:cTn>
                  </p:par>
                  <p:par>
                    <p:cTn id="434" fill="hold">
                      <p:stCondLst>
                        <p:cond delay="indefinite"/>
                      </p:stCondLst>
                      <p:childTnLst>
                        <p:par>
                          <p:cTn id="435" fill="hold">
                            <p:stCondLst>
                              <p:cond delay="0"/>
                            </p:stCondLst>
                            <p:childTnLst>
                              <p:par>
                                <p:cTn id="436" presetID="22" presetClass="entr" presetSubtype="8" fill="hold" grpId="0" nodeType="clickEffect">
                                  <p:stCondLst>
                                    <p:cond delay="0"/>
                                  </p:stCondLst>
                                  <p:childTnLst>
                                    <p:set>
                                      <p:cBhvr>
                                        <p:cTn id="437" dur="1" fill="hold">
                                          <p:stCondLst>
                                            <p:cond delay="0"/>
                                          </p:stCondLst>
                                        </p:cTn>
                                        <p:tgtEl>
                                          <p:spTgt spid="184"/>
                                        </p:tgtEl>
                                        <p:attrNameLst>
                                          <p:attrName>style.visibility</p:attrName>
                                        </p:attrNameLst>
                                      </p:cBhvr>
                                      <p:to>
                                        <p:strVal val="visible"/>
                                      </p:to>
                                    </p:set>
                                    <p:animEffect transition="in" filter="wipe(left)">
                                      <p:cBhvr>
                                        <p:cTn id="438" dur="500"/>
                                        <p:tgtEl>
                                          <p:spTgt spid="184"/>
                                        </p:tgtEl>
                                      </p:cBhvr>
                                    </p:animEffect>
                                  </p:childTnLst>
                                </p:cTn>
                              </p:par>
                            </p:childTnLst>
                          </p:cTn>
                        </p:par>
                      </p:childTnLst>
                    </p:cTn>
                  </p:par>
                  <p:par>
                    <p:cTn id="439" fill="hold">
                      <p:stCondLst>
                        <p:cond delay="indefinite"/>
                      </p:stCondLst>
                      <p:childTnLst>
                        <p:par>
                          <p:cTn id="440" fill="hold">
                            <p:stCondLst>
                              <p:cond delay="0"/>
                            </p:stCondLst>
                            <p:childTnLst>
                              <p:par>
                                <p:cTn id="441" presetID="22" presetClass="entr" presetSubtype="1" fill="hold" nodeType="clickEffect">
                                  <p:stCondLst>
                                    <p:cond delay="0"/>
                                  </p:stCondLst>
                                  <p:childTnLst>
                                    <p:set>
                                      <p:cBhvr>
                                        <p:cTn id="442" dur="1" fill="hold">
                                          <p:stCondLst>
                                            <p:cond delay="0"/>
                                          </p:stCondLst>
                                        </p:cTn>
                                        <p:tgtEl>
                                          <p:spTgt spid="182"/>
                                        </p:tgtEl>
                                        <p:attrNameLst>
                                          <p:attrName>style.visibility</p:attrName>
                                        </p:attrNameLst>
                                      </p:cBhvr>
                                      <p:to>
                                        <p:strVal val="visible"/>
                                      </p:to>
                                    </p:set>
                                    <p:animEffect transition="in" filter="wipe(up)">
                                      <p:cBhvr>
                                        <p:cTn id="443" dur="500"/>
                                        <p:tgtEl>
                                          <p:spTgt spid="182"/>
                                        </p:tgtEl>
                                      </p:cBhvr>
                                    </p:animEffect>
                                  </p:childTnLst>
                                </p:cTn>
                              </p:par>
                            </p:childTnLst>
                          </p:cTn>
                        </p:par>
                      </p:childTnLst>
                    </p:cTn>
                  </p:par>
                  <p:par>
                    <p:cTn id="444" fill="hold">
                      <p:stCondLst>
                        <p:cond delay="indefinite"/>
                      </p:stCondLst>
                      <p:childTnLst>
                        <p:par>
                          <p:cTn id="445" fill="hold">
                            <p:stCondLst>
                              <p:cond delay="0"/>
                            </p:stCondLst>
                            <p:childTnLst>
                              <p:par>
                                <p:cTn id="446" presetID="22" presetClass="entr" presetSubtype="8" fill="hold" grpId="0" nodeType="clickEffect">
                                  <p:stCondLst>
                                    <p:cond delay="0"/>
                                  </p:stCondLst>
                                  <p:childTnLst>
                                    <p:set>
                                      <p:cBhvr>
                                        <p:cTn id="447" dur="1" fill="hold">
                                          <p:stCondLst>
                                            <p:cond delay="0"/>
                                          </p:stCondLst>
                                        </p:cTn>
                                        <p:tgtEl>
                                          <p:spTgt spid="185"/>
                                        </p:tgtEl>
                                        <p:attrNameLst>
                                          <p:attrName>style.visibility</p:attrName>
                                        </p:attrNameLst>
                                      </p:cBhvr>
                                      <p:to>
                                        <p:strVal val="visible"/>
                                      </p:to>
                                    </p:set>
                                    <p:animEffect transition="in" filter="wipe(left)">
                                      <p:cBhvr>
                                        <p:cTn id="448" dur="500"/>
                                        <p:tgtEl>
                                          <p:spTgt spid="185"/>
                                        </p:tgtEl>
                                      </p:cBhvr>
                                    </p:animEffect>
                                  </p:childTnLst>
                                </p:cTn>
                              </p:par>
                            </p:childTnLst>
                          </p:cTn>
                        </p:par>
                      </p:childTnLst>
                    </p:cTn>
                  </p:par>
                  <p:par>
                    <p:cTn id="449" fill="hold">
                      <p:stCondLst>
                        <p:cond delay="indefinite"/>
                      </p:stCondLst>
                      <p:childTnLst>
                        <p:par>
                          <p:cTn id="450" fill="hold">
                            <p:stCondLst>
                              <p:cond delay="0"/>
                            </p:stCondLst>
                            <p:childTnLst>
                              <p:par>
                                <p:cTn id="451" presetID="22" presetClass="entr" presetSubtype="8" fill="hold" grpId="0" nodeType="clickEffect">
                                  <p:stCondLst>
                                    <p:cond delay="0"/>
                                  </p:stCondLst>
                                  <p:childTnLst>
                                    <p:set>
                                      <p:cBhvr>
                                        <p:cTn id="452" dur="1" fill="hold">
                                          <p:stCondLst>
                                            <p:cond delay="0"/>
                                          </p:stCondLst>
                                        </p:cTn>
                                        <p:tgtEl>
                                          <p:spTgt spid="186"/>
                                        </p:tgtEl>
                                        <p:attrNameLst>
                                          <p:attrName>style.visibility</p:attrName>
                                        </p:attrNameLst>
                                      </p:cBhvr>
                                      <p:to>
                                        <p:strVal val="visible"/>
                                      </p:to>
                                    </p:set>
                                    <p:animEffect transition="in" filter="wipe(left)">
                                      <p:cBhvr>
                                        <p:cTn id="453" dur="500"/>
                                        <p:tgtEl>
                                          <p:spTgt spid="186"/>
                                        </p:tgtEl>
                                      </p:cBhvr>
                                    </p:animEffect>
                                  </p:childTnLst>
                                </p:cTn>
                              </p:par>
                            </p:childTnLst>
                          </p:cTn>
                        </p:par>
                      </p:childTnLst>
                    </p:cTn>
                  </p:par>
                  <p:par>
                    <p:cTn id="454" fill="hold">
                      <p:stCondLst>
                        <p:cond delay="indefinite"/>
                      </p:stCondLst>
                      <p:childTnLst>
                        <p:par>
                          <p:cTn id="455" fill="hold">
                            <p:stCondLst>
                              <p:cond delay="0"/>
                            </p:stCondLst>
                            <p:childTnLst>
                              <p:par>
                                <p:cTn id="456" presetID="22" presetClass="entr" presetSubtype="8" fill="hold" grpId="0" nodeType="clickEffect">
                                  <p:stCondLst>
                                    <p:cond delay="0"/>
                                  </p:stCondLst>
                                  <p:childTnLst>
                                    <p:set>
                                      <p:cBhvr>
                                        <p:cTn id="457" dur="1" fill="hold">
                                          <p:stCondLst>
                                            <p:cond delay="0"/>
                                          </p:stCondLst>
                                        </p:cTn>
                                        <p:tgtEl>
                                          <p:spTgt spid="187"/>
                                        </p:tgtEl>
                                        <p:attrNameLst>
                                          <p:attrName>style.visibility</p:attrName>
                                        </p:attrNameLst>
                                      </p:cBhvr>
                                      <p:to>
                                        <p:strVal val="visible"/>
                                      </p:to>
                                    </p:set>
                                    <p:animEffect transition="in" filter="wipe(left)">
                                      <p:cBhvr>
                                        <p:cTn id="458" dur="500"/>
                                        <p:tgtEl>
                                          <p:spTgt spid="187"/>
                                        </p:tgtEl>
                                      </p:cBhvr>
                                    </p:animEffect>
                                  </p:childTnLst>
                                </p:cTn>
                              </p:par>
                            </p:childTnLst>
                          </p:cTn>
                        </p:par>
                      </p:childTnLst>
                    </p:cTn>
                  </p:par>
                  <p:par>
                    <p:cTn id="459" fill="hold">
                      <p:stCondLst>
                        <p:cond delay="indefinite"/>
                      </p:stCondLst>
                      <p:childTnLst>
                        <p:par>
                          <p:cTn id="460" fill="hold">
                            <p:stCondLst>
                              <p:cond delay="0"/>
                            </p:stCondLst>
                            <p:childTnLst>
                              <p:par>
                                <p:cTn id="461" presetID="22" presetClass="entr" presetSubtype="8" fill="hold" grpId="0" nodeType="clickEffect">
                                  <p:stCondLst>
                                    <p:cond delay="0"/>
                                  </p:stCondLst>
                                  <p:childTnLst>
                                    <p:set>
                                      <p:cBhvr>
                                        <p:cTn id="462" dur="1" fill="hold">
                                          <p:stCondLst>
                                            <p:cond delay="0"/>
                                          </p:stCondLst>
                                        </p:cTn>
                                        <p:tgtEl>
                                          <p:spTgt spid="59"/>
                                        </p:tgtEl>
                                        <p:attrNameLst>
                                          <p:attrName>style.visibility</p:attrName>
                                        </p:attrNameLst>
                                      </p:cBhvr>
                                      <p:to>
                                        <p:strVal val="visible"/>
                                      </p:to>
                                    </p:set>
                                    <p:animEffect transition="in" filter="wipe(left)">
                                      <p:cBhvr>
                                        <p:cTn id="463" dur="500"/>
                                        <p:tgtEl>
                                          <p:spTgt spid="59"/>
                                        </p:tgtEl>
                                      </p:cBhvr>
                                    </p:animEffect>
                                  </p:childTnLst>
                                </p:cTn>
                              </p:par>
                            </p:childTnLst>
                          </p:cTn>
                        </p:par>
                      </p:childTnLst>
                    </p:cTn>
                  </p:par>
                  <p:par>
                    <p:cTn id="464" fill="hold">
                      <p:stCondLst>
                        <p:cond delay="indefinite"/>
                      </p:stCondLst>
                      <p:childTnLst>
                        <p:par>
                          <p:cTn id="465" fill="hold">
                            <p:stCondLst>
                              <p:cond delay="0"/>
                            </p:stCondLst>
                            <p:childTnLst>
                              <p:par>
                                <p:cTn id="466" presetID="22" presetClass="entr" presetSubtype="8" fill="hold" grpId="0" nodeType="clickEffect">
                                  <p:stCondLst>
                                    <p:cond delay="0"/>
                                  </p:stCondLst>
                                  <p:childTnLst>
                                    <p:set>
                                      <p:cBhvr>
                                        <p:cTn id="467" dur="1" fill="hold">
                                          <p:stCondLst>
                                            <p:cond delay="0"/>
                                          </p:stCondLst>
                                        </p:cTn>
                                        <p:tgtEl>
                                          <p:spTgt spid="188"/>
                                        </p:tgtEl>
                                        <p:attrNameLst>
                                          <p:attrName>style.visibility</p:attrName>
                                        </p:attrNameLst>
                                      </p:cBhvr>
                                      <p:to>
                                        <p:strVal val="visible"/>
                                      </p:to>
                                    </p:set>
                                    <p:animEffect transition="in" filter="wipe(left)">
                                      <p:cBhvr>
                                        <p:cTn id="468" dur="500"/>
                                        <p:tgtEl>
                                          <p:spTgt spid="188"/>
                                        </p:tgtEl>
                                      </p:cBhvr>
                                    </p:animEffect>
                                  </p:childTnLst>
                                </p:cTn>
                              </p:par>
                            </p:childTnLst>
                          </p:cTn>
                        </p:par>
                      </p:childTnLst>
                    </p:cTn>
                  </p:par>
                  <p:par>
                    <p:cTn id="469" fill="hold">
                      <p:stCondLst>
                        <p:cond delay="indefinite"/>
                      </p:stCondLst>
                      <p:childTnLst>
                        <p:par>
                          <p:cTn id="470" fill="hold">
                            <p:stCondLst>
                              <p:cond delay="0"/>
                            </p:stCondLst>
                            <p:childTnLst>
                              <p:par>
                                <p:cTn id="471" presetID="22" presetClass="entr" presetSubtype="8" fill="hold" grpId="0" nodeType="clickEffect">
                                  <p:stCondLst>
                                    <p:cond delay="0"/>
                                  </p:stCondLst>
                                  <p:childTnLst>
                                    <p:set>
                                      <p:cBhvr>
                                        <p:cTn id="472" dur="1" fill="hold">
                                          <p:stCondLst>
                                            <p:cond delay="0"/>
                                          </p:stCondLst>
                                        </p:cTn>
                                        <p:tgtEl>
                                          <p:spTgt spid="189"/>
                                        </p:tgtEl>
                                        <p:attrNameLst>
                                          <p:attrName>style.visibility</p:attrName>
                                        </p:attrNameLst>
                                      </p:cBhvr>
                                      <p:to>
                                        <p:strVal val="visible"/>
                                      </p:to>
                                    </p:set>
                                    <p:animEffect transition="in" filter="wipe(left)">
                                      <p:cBhvr>
                                        <p:cTn id="473" dur="500"/>
                                        <p:tgtEl>
                                          <p:spTgt spid="189"/>
                                        </p:tgtEl>
                                      </p:cBhvr>
                                    </p:animEffect>
                                  </p:childTnLst>
                                </p:cTn>
                              </p:par>
                            </p:childTnLst>
                          </p:cTn>
                        </p:par>
                      </p:childTnLst>
                    </p:cTn>
                  </p:par>
                  <p:par>
                    <p:cTn id="474" fill="hold">
                      <p:stCondLst>
                        <p:cond delay="indefinite"/>
                      </p:stCondLst>
                      <p:childTnLst>
                        <p:par>
                          <p:cTn id="475" fill="hold">
                            <p:stCondLst>
                              <p:cond delay="0"/>
                            </p:stCondLst>
                            <p:childTnLst>
                              <p:par>
                                <p:cTn id="476" presetID="22" presetClass="entr" presetSubtype="8" fill="hold" grpId="0" nodeType="clickEffect">
                                  <p:stCondLst>
                                    <p:cond delay="0"/>
                                  </p:stCondLst>
                                  <p:childTnLst>
                                    <p:set>
                                      <p:cBhvr>
                                        <p:cTn id="477" dur="1" fill="hold">
                                          <p:stCondLst>
                                            <p:cond delay="0"/>
                                          </p:stCondLst>
                                        </p:cTn>
                                        <p:tgtEl>
                                          <p:spTgt spid="190"/>
                                        </p:tgtEl>
                                        <p:attrNameLst>
                                          <p:attrName>style.visibility</p:attrName>
                                        </p:attrNameLst>
                                      </p:cBhvr>
                                      <p:to>
                                        <p:strVal val="visible"/>
                                      </p:to>
                                    </p:set>
                                    <p:animEffect transition="in" filter="wipe(left)">
                                      <p:cBhvr>
                                        <p:cTn id="478" dur="500"/>
                                        <p:tgtEl>
                                          <p:spTgt spid="190"/>
                                        </p:tgtEl>
                                      </p:cBhvr>
                                    </p:animEffect>
                                  </p:childTnLst>
                                </p:cTn>
                              </p:par>
                            </p:childTnLst>
                          </p:cTn>
                        </p:par>
                      </p:childTnLst>
                    </p:cTn>
                  </p:par>
                  <p:par>
                    <p:cTn id="479" fill="hold">
                      <p:stCondLst>
                        <p:cond delay="indefinite"/>
                      </p:stCondLst>
                      <p:childTnLst>
                        <p:par>
                          <p:cTn id="480" fill="hold">
                            <p:stCondLst>
                              <p:cond delay="0"/>
                            </p:stCondLst>
                            <p:childTnLst>
                              <p:par>
                                <p:cTn id="481" presetID="22" presetClass="entr" presetSubtype="8" fill="hold" grpId="0" nodeType="clickEffect">
                                  <p:stCondLst>
                                    <p:cond delay="0"/>
                                  </p:stCondLst>
                                  <p:childTnLst>
                                    <p:set>
                                      <p:cBhvr>
                                        <p:cTn id="482" dur="1" fill="hold">
                                          <p:stCondLst>
                                            <p:cond delay="0"/>
                                          </p:stCondLst>
                                        </p:cTn>
                                        <p:tgtEl>
                                          <p:spTgt spid="191"/>
                                        </p:tgtEl>
                                        <p:attrNameLst>
                                          <p:attrName>style.visibility</p:attrName>
                                        </p:attrNameLst>
                                      </p:cBhvr>
                                      <p:to>
                                        <p:strVal val="visible"/>
                                      </p:to>
                                    </p:set>
                                    <p:animEffect transition="in" filter="wipe(left)">
                                      <p:cBhvr>
                                        <p:cTn id="483" dur="500"/>
                                        <p:tgtEl>
                                          <p:spTgt spid="191"/>
                                        </p:tgtEl>
                                      </p:cBhvr>
                                    </p:animEffect>
                                  </p:childTnLst>
                                </p:cTn>
                              </p:par>
                            </p:childTnLst>
                          </p:cTn>
                        </p:par>
                      </p:childTnLst>
                    </p:cTn>
                  </p:par>
                  <p:par>
                    <p:cTn id="484" fill="hold">
                      <p:stCondLst>
                        <p:cond delay="indefinite"/>
                      </p:stCondLst>
                      <p:childTnLst>
                        <p:par>
                          <p:cTn id="485" fill="hold">
                            <p:stCondLst>
                              <p:cond delay="0"/>
                            </p:stCondLst>
                            <p:childTnLst>
                              <p:par>
                                <p:cTn id="486" presetID="22" presetClass="entr" presetSubtype="8" fill="hold" grpId="0" nodeType="clickEffect">
                                  <p:stCondLst>
                                    <p:cond delay="0"/>
                                  </p:stCondLst>
                                  <p:childTnLst>
                                    <p:set>
                                      <p:cBhvr>
                                        <p:cTn id="487" dur="1" fill="hold">
                                          <p:stCondLst>
                                            <p:cond delay="0"/>
                                          </p:stCondLst>
                                        </p:cTn>
                                        <p:tgtEl>
                                          <p:spTgt spid="192"/>
                                        </p:tgtEl>
                                        <p:attrNameLst>
                                          <p:attrName>style.visibility</p:attrName>
                                        </p:attrNameLst>
                                      </p:cBhvr>
                                      <p:to>
                                        <p:strVal val="visible"/>
                                      </p:to>
                                    </p:set>
                                    <p:animEffect transition="in" filter="wipe(left)">
                                      <p:cBhvr>
                                        <p:cTn id="488" dur="500"/>
                                        <p:tgtEl>
                                          <p:spTgt spid="192"/>
                                        </p:tgtEl>
                                      </p:cBhvr>
                                    </p:animEffect>
                                  </p:childTnLst>
                                </p:cTn>
                              </p:par>
                            </p:childTnLst>
                          </p:cTn>
                        </p:par>
                      </p:childTnLst>
                    </p:cTn>
                  </p:par>
                  <p:par>
                    <p:cTn id="489" fill="hold">
                      <p:stCondLst>
                        <p:cond delay="indefinite"/>
                      </p:stCondLst>
                      <p:childTnLst>
                        <p:par>
                          <p:cTn id="490" fill="hold">
                            <p:stCondLst>
                              <p:cond delay="0"/>
                            </p:stCondLst>
                            <p:childTnLst>
                              <p:par>
                                <p:cTn id="491" presetID="22" presetClass="entr" presetSubtype="8" fill="hold" grpId="0" nodeType="clickEffect">
                                  <p:stCondLst>
                                    <p:cond delay="0"/>
                                  </p:stCondLst>
                                  <p:childTnLst>
                                    <p:set>
                                      <p:cBhvr>
                                        <p:cTn id="492" dur="1" fill="hold">
                                          <p:stCondLst>
                                            <p:cond delay="0"/>
                                          </p:stCondLst>
                                        </p:cTn>
                                        <p:tgtEl>
                                          <p:spTgt spid="193"/>
                                        </p:tgtEl>
                                        <p:attrNameLst>
                                          <p:attrName>style.visibility</p:attrName>
                                        </p:attrNameLst>
                                      </p:cBhvr>
                                      <p:to>
                                        <p:strVal val="visible"/>
                                      </p:to>
                                    </p:set>
                                    <p:animEffect transition="in" filter="wipe(left)">
                                      <p:cBhvr>
                                        <p:cTn id="493" dur="500"/>
                                        <p:tgtEl>
                                          <p:spTgt spid="193"/>
                                        </p:tgtEl>
                                      </p:cBhvr>
                                    </p:animEffect>
                                  </p:childTnLst>
                                </p:cTn>
                              </p:par>
                            </p:childTnLst>
                          </p:cTn>
                        </p:par>
                      </p:childTnLst>
                    </p:cTn>
                  </p:par>
                  <p:par>
                    <p:cTn id="494" fill="hold">
                      <p:stCondLst>
                        <p:cond delay="indefinite"/>
                      </p:stCondLst>
                      <p:childTnLst>
                        <p:par>
                          <p:cTn id="495" fill="hold">
                            <p:stCondLst>
                              <p:cond delay="0"/>
                            </p:stCondLst>
                            <p:childTnLst>
                              <p:par>
                                <p:cTn id="496" presetID="22" presetClass="entr" presetSubtype="8" fill="hold" grpId="0" nodeType="clickEffect">
                                  <p:stCondLst>
                                    <p:cond delay="0"/>
                                  </p:stCondLst>
                                  <p:childTnLst>
                                    <p:set>
                                      <p:cBhvr>
                                        <p:cTn id="497" dur="1" fill="hold">
                                          <p:stCondLst>
                                            <p:cond delay="0"/>
                                          </p:stCondLst>
                                        </p:cTn>
                                        <p:tgtEl>
                                          <p:spTgt spid="194"/>
                                        </p:tgtEl>
                                        <p:attrNameLst>
                                          <p:attrName>style.visibility</p:attrName>
                                        </p:attrNameLst>
                                      </p:cBhvr>
                                      <p:to>
                                        <p:strVal val="visible"/>
                                      </p:to>
                                    </p:set>
                                    <p:animEffect transition="in" filter="wipe(left)">
                                      <p:cBhvr>
                                        <p:cTn id="498" dur="500"/>
                                        <p:tgtEl>
                                          <p:spTgt spid="194"/>
                                        </p:tgtEl>
                                      </p:cBhvr>
                                    </p:animEffect>
                                  </p:childTnLst>
                                </p:cTn>
                              </p:par>
                            </p:childTnLst>
                          </p:cTn>
                        </p:par>
                      </p:childTnLst>
                    </p:cTn>
                  </p:par>
                  <p:par>
                    <p:cTn id="499" fill="hold">
                      <p:stCondLst>
                        <p:cond delay="indefinite"/>
                      </p:stCondLst>
                      <p:childTnLst>
                        <p:par>
                          <p:cTn id="500" fill="hold">
                            <p:stCondLst>
                              <p:cond delay="0"/>
                            </p:stCondLst>
                            <p:childTnLst>
                              <p:par>
                                <p:cTn id="501" presetID="22" presetClass="entr" presetSubtype="8" fill="hold" grpId="0" nodeType="clickEffect">
                                  <p:stCondLst>
                                    <p:cond delay="0"/>
                                  </p:stCondLst>
                                  <p:childTnLst>
                                    <p:set>
                                      <p:cBhvr>
                                        <p:cTn id="502" dur="1" fill="hold">
                                          <p:stCondLst>
                                            <p:cond delay="0"/>
                                          </p:stCondLst>
                                        </p:cTn>
                                        <p:tgtEl>
                                          <p:spTgt spid="196"/>
                                        </p:tgtEl>
                                        <p:attrNameLst>
                                          <p:attrName>style.visibility</p:attrName>
                                        </p:attrNameLst>
                                      </p:cBhvr>
                                      <p:to>
                                        <p:strVal val="visible"/>
                                      </p:to>
                                    </p:set>
                                    <p:animEffect transition="in" filter="wipe(left)">
                                      <p:cBhvr>
                                        <p:cTn id="503" dur="500"/>
                                        <p:tgtEl>
                                          <p:spTgt spid="196"/>
                                        </p:tgtEl>
                                      </p:cBhvr>
                                    </p:animEffect>
                                  </p:childTnLst>
                                </p:cTn>
                              </p:par>
                              <p:par>
                                <p:cTn id="504" presetID="22" presetClass="entr" presetSubtype="8" fill="hold" grpId="0" nodeType="withEffect">
                                  <p:stCondLst>
                                    <p:cond delay="0"/>
                                  </p:stCondLst>
                                  <p:childTnLst>
                                    <p:set>
                                      <p:cBhvr>
                                        <p:cTn id="505" dur="1" fill="hold">
                                          <p:stCondLst>
                                            <p:cond delay="0"/>
                                          </p:stCondLst>
                                        </p:cTn>
                                        <p:tgtEl>
                                          <p:spTgt spid="195"/>
                                        </p:tgtEl>
                                        <p:attrNameLst>
                                          <p:attrName>style.visibility</p:attrName>
                                        </p:attrNameLst>
                                      </p:cBhvr>
                                      <p:to>
                                        <p:strVal val="visible"/>
                                      </p:to>
                                    </p:set>
                                    <p:animEffect transition="in" filter="wipe(left)">
                                      <p:cBhvr>
                                        <p:cTn id="506" dur="500"/>
                                        <p:tgtEl>
                                          <p:spTgt spid="195"/>
                                        </p:tgtEl>
                                      </p:cBhvr>
                                    </p:animEffect>
                                  </p:childTnLst>
                                </p:cTn>
                              </p:par>
                            </p:childTnLst>
                          </p:cTn>
                        </p:par>
                      </p:childTnLst>
                    </p:cTn>
                  </p:par>
                  <p:par>
                    <p:cTn id="507" fill="hold">
                      <p:stCondLst>
                        <p:cond delay="indefinite"/>
                      </p:stCondLst>
                      <p:childTnLst>
                        <p:par>
                          <p:cTn id="508" fill="hold">
                            <p:stCondLst>
                              <p:cond delay="0"/>
                            </p:stCondLst>
                            <p:childTnLst>
                              <p:par>
                                <p:cTn id="509" presetID="22" presetClass="entr" presetSubtype="8" fill="hold" grpId="0" nodeType="clickEffect">
                                  <p:stCondLst>
                                    <p:cond delay="0"/>
                                  </p:stCondLst>
                                  <p:childTnLst>
                                    <p:set>
                                      <p:cBhvr>
                                        <p:cTn id="510" dur="1" fill="hold">
                                          <p:stCondLst>
                                            <p:cond delay="0"/>
                                          </p:stCondLst>
                                        </p:cTn>
                                        <p:tgtEl>
                                          <p:spTgt spid="197"/>
                                        </p:tgtEl>
                                        <p:attrNameLst>
                                          <p:attrName>style.visibility</p:attrName>
                                        </p:attrNameLst>
                                      </p:cBhvr>
                                      <p:to>
                                        <p:strVal val="visible"/>
                                      </p:to>
                                    </p:set>
                                    <p:animEffect transition="in" filter="wipe(left)">
                                      <p:cBhvr>
                                        <p:cTn id="511" dur="500"/>
                                        <p:tgtEl>
                                          <p:spTgt spid="197"/>
                                        </p:tgtEl>
                                      </p:cBhvr>
                                    </p:animEffect>
                                  </p:childTnLst>
                                </p:cTn>
                              </p:par>
                            </p:childTnLst>
                          </p:cTn>
                        </p:par>
                      </p:childTnLst>
                    </p:cTn>
                  </p:par>
                  <p:par>
                    <p:cTn id="512" fill="hold">
                      <p:stCondLst>
                        <p:cond delay="indefinite"/>
                      </p:stCondLst>
                      <p:childTnLst>
                        <p:par>
                          <p:cTn id="513" fill="hold">
                            <p:stCondLst>
                              <p:cond delay="0"/>
                            </p:stCondLst>
                            <p:childTnLst>
                              <p:par>
                                <p:cTn id="514" presetID="22" presetClass="entr" presetSubtype="8" fill="hold" grpId="0" nodeType="clickEffect">
                                  <p:stCondLst>
                                    <p:cond delay="0"/>
                                  </p:stCondLst>
                                  <p:childTnLst>
                                    <p:set>
                                      <p:cBhvr>
                                        <p:cTn id="515" dur="1" fill="hold">
                                          <p:stCondLst>
                                            <p:cond delay="0"/>
                                          </p:stCondLst>
                                        </p:cTn>
                                        <p:tgtEl>
                                          <p:spTgt spid="198"/>
                                        </p:tgtEl>
                                        <p:attrNameLst>
                                          <p:attrName>style.visibility</p:attrName>
                                        </p:attrNameLst>
                                      </p:cBhvr>
                                      <p:to>
                                        <p:strVal val="visible"/>
                                      </p:to>
                                    </p:set>
                                    <p:animEffect transition="in" filter="wipe(left)">
                                      <p:cBhvr>
                                        <p:cTn id="516" dur="500"/>
                                        <p:tgtEl>
                                          <p:spTgt spid="198"/>
                                        </p:tgtEl>
                                      </p:cBhvr>
                                    </p:animEffect>
                                  </p:childTnLst>
                                </p:cTn>
                              </p:par>
                            </p:childTnLst>
                          </p:cTn>
                        </p:par>
                      </p:childTnLst>
                    </p:cTn>
                  </p:par>
                  <p:par>
                    <p:cTn id="517" fill="hold">
                      <p:stCondLst>
                        <p:cond delay="indefinite"/>
                      </p:stCondLst>
                      <p:childTnLst>
                        <p:par>
                          <p:cTn id="518" fill="hold">
                            <p:stCondLst>
                              <p:cond delay="0"/>
                            </p:stCondLst>
                            <p:childTnLst>
                              <p:par>
                                <p:cTn id="519" presetID="22" presetClass="entr" presetSubtype="8" fill="hold" grpId="0" nodeType="clickEffect">
                                  <p:stCondLst>
                                    <p:cond delay="0"/>
                                  </p:stCondLst>
                                  <p:childTnLst>
                                    <p:set>
                                      <p:cBhvr>
                                        <p:cTn id="520" dur="1" fill="hold">
                                          <p:stCondLst>
                                            <p:cond delay="0"/>
                                          </p:stCondLst>
                                        </p:cTn>
                                        <p:tgtEl>
                                          <p:spTgt spid="200"/>
                                        </p:tgtEl>
                                        <p:attrNameLst>
                                          <p:attrName>style.visibility</p:attrName>
                                        </p:attrNameLst>
                                      </p:cBhvr>
                                      <p:to>
                                        <p:strVal val="visible"/>
                                      </p:to>
                                    </p:set>
                                    <p:animEffect transition="in" filter="wipe(left)">
                                      <p:cBhvr>
                                        <p:cTn id="521" dur="500"/>
                                        <p:tgtEl>
                                          <p:spTgt spid="200"/>
                                        </p:tgtEl>
                                      </p:cBhvr>
                                    </p:animEffect>
                                  </p:childTnLst>
                                </p:cTn>
                              </p:par>
                              <p:par>
                                <p:cTn id="522" presetID="22" presetClass="entr" presetSubtype="8" fill="hold" grpId="0" nodeType="withEffect">
                                  <p:stCondLst>
                                    <p:cond delay="0"/>
                                  </p:stCondLst>
                                  <p:childTnLst>
                                    <p:set>
                                      <p:cBhvr>
                                        <p:cTn id="523" dur="1" fill="hold">
                                          <p:stCondLst>
                                            <p:cond delay="0"/>
                                          </p:stCondLst>
                                        </p:cTn>
                                        <p:tgtEl>
                                          <p:spTgt spid="199"/>
                                        </p:tgtEl>
                                        <p:attrNameLst>
                                          <p:attrName>style.visibility</p:attrName>
                                        </p:attrNameLst>
                                      </p:cBhvr>
                                      <p:to>
                                        <p:strVal val="visible"/>
                                      </p:to>
                                    </p:set>
                                    <p:animEffect transition="in" filter="wipe(left)">
                                      <p:cBhvr>
                                        <p:cTn id="524" dur="500"/>
                                        <p:tgtEl>
                                          <p:spTgt spid="199"/>
                                        </p:tgtEl>
                                      </p:cBhvr>
                                    </p:animEffect>
                                  </p:childTnLst>
                                </p:cTn>
                              </p:par>
                            </p:childTnLst>
                          </p:cTn>
                        </p:par>
                      </p:childTnLst>
                    </p:cTn>
                  </p:par>
                  <p:par>
                    <p:cTn id="525" fill="hold">
                      <p:stCondLst>
                        <p:cond delay="indefinite"/>
                      </p:stCondLst>
                      <p:childTnLst>
                        <p:par>
                          <p:cTn id="526" fill="hold">
                            <p:stCondLst>
                              <p:cond delay="0"/>
                            </p:stCondLst>
                            <p:childTnLst>
                              <p:par>
                                <p:cTn id="527" presetID="22" presetClass="entr" presetSubtype="8" fill="hold" grpId="0" nodeType="clickEffect">
                                  <p:stCondLst>
                                    <p:cond delay="0"/>
                                  </p:stCondLst>
                                  <p:childTnLst>
                                    <p:set>
                                      <p:cBhvr>
                                        <p:cTn id="528" dur="1" fill="hold">
                                          <p:stCondLst>
                                            <p:cond delay="0"/>
                                          </p:stCondLst>
                                        </p:cTn>
                                        <p:tgtEl>
                                          <p:spTgt spid="201"/>
                                        </p:tgtEl>
                                        <p:attrNameLst>
                                          <p:attrName>style.visibility</p:attrName>
                                        </p:attrNameLst>
                                      </p:cBhvr>
                                      <p:to>
                                        <p:strVal val="visible"/>
                                      </p:to>
                                    </p:set>
                                    <p:animEffect transition="in" filter="wipe(left)">
                                      <p:cBhvr>
                                        <p:cTn id="529" dur="500"/>
                                        <p:tgtEl>
                                          <p:spTgt spid="201"/>
                                        </p:tgtEl>
                                      </p:cBhvr>
                                    </p:animEffect>
                                  </p:childTnLst>
                                </p:cTn>
                              </p:par>
                            </p:childTnLst>
                          </p:cTn>
                        </p:par>
                      </p:childTnLst>
                    </p:cTn>
                  </p:par>
                  <p:par>
                    <p:cTn id="530" fill="hold">
                      <p:stCondLst>
                        <p:cond delay="indefinite"/>
                      </p:stCondLst>
                      <p:childTnLst>
                        <p:par>
                          <p:cTn id="531" fill="hold">
                            <p:stCondLst>
                              <p:cond delay="0"/>
                            </p:stCondLst>
                            <p:childTnLst>
                              <p:par>
                                <p:cTn id="532" presetID="22" presetClass="entr" presetSubtype="8" fill="hold" grpId="0" nodeType="clickEffect">
                                  <p:stCondLst>
                                    <p:cond delay="0"/>
                                  </p:stCondLst>
                                  <p:childTnLst>
                                    <p:set>
                                      <p:cBhvr>
                                        <p:cTn id="533" dur="1" fill="hold">
                                          <p:stCondLst>
                                            <p:cond delay="0"/>
                                          </p:stCondLst>
                                        </p:cTn>
                                        <p:tgtEl>
                                          <p:spTgt spid="202"/>
                                        </p:tgtEl>
                                        <p:attrNameLst>
                                          <p:attrName>style.visibility</p:attrName>
                                        </p:attrNameLst>
                                      </p:cBhvr>
                                      <p:to>
                                        <p:strVal val="visible"/>
                                      </p:to>
                                    </p:set>
                                    <p:animEffect transition="in" filter="wipe(left)">
                                      <p:cBhvr>
                                        <p:cTn id="534" dur="500"/>
                                        <p:tgtEl>
                                          <p:spTgt spid="202"/>
                                        </p:tgtEl>
                                      </p:cBhvr>
                                    </p:animEffect>
                                  </p:childTnLst>
                                </p:cTn>
                              </p:par>
                            </p:childTnLst>
                          </p:cTn>
                        </p:par>
                      </p:childTnLst>
                    </p:cTn>
                  </p:par>
                  <p:par>
                    <p:cTn id="535" fill="hold">
                      <p:stCondLst>
                        <p:cond delay="indefinite"/>
                      </p:stCondLst>
                      <p:childTnLst>
                        <p:par>
                          <p:cTn id="536" fill="hold">
                            <p:stCondLst>
                              <p:cond delay="0"/>
                            </p:stCondLst>
                            <p:childTnLst>
                              <p:par>
                                <p:cTn id="537" presetID="22" presetClass="entr" presetSubtype="8" fill="hold" grpId="0" nodeType="clickEffect">
                                  <p:stCondLst>
                                    <p:cond delay="0"/>
                                  </p:stCondLst>
                                  <p:childTnLst>
                                    <p:set>
                                      <p:cBhvr>
                                        <p:cTn id="538" dur="1" fill="hold">
                                          <p:stCondLst>
                                            <p:cond delay="0"/>
                                          </p:stCondLst>
                                        </p:cTn>
                                        <p:tgtEl>
                                          <p:spTgt spid="203"/>
                                        </p:tgtEl>
                                        <p:attrNameLst>
                                          <p:attrName>style.visibility</p:attrName>
                                        </p:attrNameLst>
                                      </p:cBhvr>
                                      <p:to>
                                        <p:strVal val="visible"/>
                                      </p:to>
                                    </p:set>
                                    <p:animEffect transition="in" filter="wipe(left)">
                                      <p:cBhvr>
                                        <p:cTn id="539" dur="500"/>
                                        <p:tgtEl>
                                          <p:spTgt spid="203"/>
                                        </p:tgtEl>
                                      </p:cBhvr>
                                    </p:animEffect>
                                  </p:childTnLst>
                                </p:cTn>
                              </p:par>
                            </p:childTnLst>
                          </p:cTn>
                        </p:par>
                      </p:childTnLst>
                    </p:cTn>
                  </p:par>
                  <p:par>
                    <p:cTn id="540" fill="hold">
                      <p:stCondLst>
                        <p:cond delay="indefinite"/>
                      </p:stCondLst>
                      <p:childTnLst>
                        <p:par>
                          <p:cTn id="541" fill="hold">
                            <p:stCondLst>
                              <p:cond delay="0"/>
                            </p:stCondLst>
                            <p:childTnLst>
                              <p:par>
                                <p:cTn id="542" presetID="22" presetClass="entr" presetSubtype="8" fill="hold" grpId="0" nodeType="clickEffect">
                                  <p:stCondLst>
                                    <p:cond delay="0"/>
                                  </p:stCondLst>
                                  <p:childTnLst>
                                    <p:set>
                                      <p:cBhvr>
                                        <p:cTn id="543" dur="1" fill="hold">
                                          <p:stCondLst>
                                            <p:cond delay="0"/>
                                          </p:stCondLst>
                                        </p:cTn>
                                        <p:tgtEl>
                                          <p:spTgt spid="204"/>
                                        </p:tgtEl>
                                        <p:attrNameLst>
                                          <p:attrName>style.visibility</p:attrName>
                                        </p:attrNameLst>
                                      </p:cBhvr>
                                      <p:to>
                                        <p:strVal val="visible"/>
                                      </p:to>
                                    </p:set>
                                    <p:animEffect transition="in" filter="wipe(left)">
                                      <p:cBhvr>
                                        <p:cTn id="544" dur="500"/>
                                        <p:tgtEl>
                                          <p:spTgt spid="204"/>
                                        </p:tgtEl>
                                      </p:cBhvr>
                                    </p:animEffect>
                                  </p:childTnLst>
                                </p:cTn>
                              </p:par>
                            </p:childTnLst>
                          </p:cTn>
                        </p:par>
                      </p:childTnLst>
                    </p:cTn>
                  </p:par>
                  <p:par>
                    <p:cTn id="545" fill="hold">
                      <p:stCondLst>
                        <p:cond delay="indefinite"/>
                      </p:stCondLst>
                      <p:childTnLst>
                        <p:par>
                          <p:cTn id="546" fill="hold">
                            <p:stCondLst>
                              <p:cond delay="0"/>
                            </p:stCondLst>
                            <p:childTnLst>
                              <p:par>
                                <p:cTn id="547" presetID="22" presetClass="entr" presetSubtype="8" fill="hold" grpId="0" nodeType="clickEffect">
                                  <p:stCondLst>
                                    <p:cond delay="0"/>
                                  </p:stCondLst>
                                  <p:childTnLst>
                                    <p:set>
                                      <p:cBhvr>
                                        <p:cTn id="548" dur="1" fill="hold">
                                          <p:stCondLst>
                                            <p:cond delay="0"/>
                                          </p:stCondLst>
                                        </p:cTn>
                                        <p:tgtEl>
                                          <p:spTgt spid="205"/>
                                        </p:tgtEl>
                                        <p:attrNameLst>
                                          <p:attrName>style.visibility</p:attrName>
                                        </p:attrNameLst>
                                      </p:cBhvr>
                                      <p:to>
                                        <p:strVal val="visible"/>
                                      </p:to>
                                    </p:set>
                                    <p:animEffect transition="in" filter="wipe(left)">
                                      <p:cBhvr>
                                        <p:cTn id="549" dur="500"/>
                                        <p:tgtEl>
                                          <p:spTgt spid="205"/>
                                        </p:tgtEl>
                                      </p:cBhvr>
                                    </p:animEffect>
                                  </p:childTnLst>
                                </p:cTn>
                              </p:par>
                            </p:childTnLst>
                          </p:cTn>
                        </p:par>
                      </p:childTnLst>
                    </p:cTn>
                  </p:par>
                  <p:par>
                    <p:cTn id="550" fill="hold">
                      <p:stCondLst>
                        <p:cond delay="indefinite"/>
                      </p:stCondLst>
                      <p:childTnLst>
                        <p:par>
                          <p:cTn id="551" fill="hold">
                            <p:stCondLst>
                              <p:cond delay="0"/>
                            </p:stCondLst>
                            <p:childTnLst>
                              <p:par>
                                <p:cTn id="552" presetID="22" presetClass="entr" presetSubtype="8" fill="hold" grpId="0" nodeType="clickEffect">
                                  <p:stCondLst>
                                    <p:cond delay="0"/>
                                  </p:stCondLst>
                                  <p:childTnLst>
                                    <p:set>
                                      <p:cBhvr>
                                        <p:cTn id="553" dur="1" fill="hold">
                                          <p:stCondLst>
                                            <p:cond delay="0"/>
                                          </p:stCondLst>
                                        </p:cTn>
                                        <p:tgtEl>
                                          <p:spTgt spid="206"/>
                                        </p:tgtEl>
                                        <p:attrNameLst>
                                          <p:attrName>style.visibility</p:attrName>
                                        </p:attrNameLst>
                                      </p:cBhvr>
                                      <p:to>
                                        <p:strVal val="visible"/>
                                      </p:to>
                                    </p:set>
                                    <p:animEffect transition="in" filter="wipe(left)">
                                      <p:cBhvr>
                                        <p:cTn id="554" dur="500"/>
                                        <p:tgtEl>
                                          <p:spTgt spid="206"/>
                                        </p:tgtEl>
                                      </p:cBhvr>
                                    </p:animEffect>
                                  </p:childTnLst>
                                </p:cTn>
                              </p:par>
                            </p:childTnLst>
                          </p:cTn>
                        </p:par>
                      </p:childTnLst>
                    </p:cTn>
                  </p:par>
                  <p:par>
                    <p:cTn id="555" fill="hold">
                      <p:stCondLst>
                        <p:cond delay="indefinite"/>
                      </p:stCondLst>
                      <p:childTnLst>
                        <p:par>
                          <p:cTn id="556" fill="hold">
                            <p:stCondLst>
                              <p:cond delay="0"/>
                            </p:stCondLst>
                            <p:childTnLst>
                              <p:par>
                                <p:cTn id="557" presetID="22" presetClass="entr" presetSubtype="8" fill="hold" grpId="0" nodeType="clickEffect">
                                  <p:stCondLst>
                                    <p:cond delay="0"/>
                                  </p:stCondLst>
                                  <p:childTnLst>
                                    <p:set>
                                      <p:cBhvr>
                                        <p:cTn id="558" dur="1" fill="hold">
                                          <p:stCondLst>
                                            <p:cond delay="0"/>
                                          </p:stCondLst>
                                        </p:cTn>
                                        <p:tgtEl>
                                          <p:spTgt spid="207"/>
                                        </p:tgtEl>
                                        <p:attrNameLst>
                                          <p:attrName>style.visibility</p:attrName>
                                        </p:attrNameLst>
                                      </p:cBhvr>
                                      <p:to>
                                        <p:strVal val="visible"/>
                                      </p:to>
                                    </p:set>
                                    <p:animEffect transition="in" filter="wipe(left)">
                                      <p:cBhvr>
                                        <p:cTn id="559" dur="500"/>
                                        <p:tgtEl>
                                          <p:spTgt spid="207"/>
                                        </p:tgtEl>
                                      </p:cBhvr>
                                    </p:animEffect>
                                  </p:childTnLst>
                                </p:cTn>
                              </p:par>
                            </p:childTnLst>
                          </p:cTn>
                        </p:par>
                      </p:childTnLst>
                    </p:cTn>
                  </p:par>
                  <p:par>
                    <p:cTn id="560" fill="hold">
                      <p:stCondLst>
                        <p:cond delay="indefinite"/>
                      </p:stCondLst>
                      <p:childTnLst>
                        <p:par>
                          <p:cTn id="561" fill="hold">
                            <p:stCondLst>
                              <p:cond delay="0"/>
                            </p:stCondLst>
                            <p:childTnLst>
                              <p:par>
                                <p:cTn id="562" presetID="22" presetClass="entr" presetSubtype="8" fill="hold" grpId="0" nodeType="clickEffect">
                                  <p:stCondLst>
                                    <p:cond delay="0"/>
                                  </p:stCondLst>
                                  <p:childTnLst>
                                    <p:set>
                                      <p:cBhvr>
                                        <p:cTn id="563" dur="1" fill="hold">
                                          <p:stCondLst>
                                            <p:cond delay="0"/>
                                          </p:stCondLst>
                                        </p:cTn>
                                        <p:tgtEl>
                                          <p:spTgt spid="209"/>
                                        </p:tgtEl>
                                        <p:attrNameLst>
                                          <p:attrName>style.visibility</p:attrName>
                                        </p:attrNameLst>
                                      </p:cBhvr>
                                      <p:to>
                                        <p:strVal val="visible"/>
                                      </p:to>
                                    </p:set>
                                    <p:animEffect transition="in" filter="wipe(left)">
                                      <p:cBhvr>
                                        <p:cTn id="564" dur="500"/>
                                        <p:tgtEl>
                                          <p:spTgt spid="209"/>
                                        </p:tgtEl>
                                      </p:cBhvr>
                                    </p:animEffect>
                                  </p:childTnLst>
                                </p:cTn>
                              </p:par>
                            </p:childTnLst>
                          </p:cTn>
                        </p:par>
                      </p:childTnLst>
                    </p:cTn>
                  </p:par>
                  <p:par>
                    <p:cTn id="565" fill="hold">
                      <p:stCondLst>
                        <p:cond delay="indefinite"/>
                      </p:stCondLst>
                      <p:childTnLst>
                        <p:par>
                          <p:cTn id="566" fill="hold">
                            <p:stCondLst>
                              <p:cond delay="0"/>
                            </p:stCondLst>
                            <p:childTnLst>
                              <p:par>
                                <p:cTn id="567" presetID="22" presetClass="entr" presetSubtype="8" fill="hold" grpId="0" nodeType="clickEffect">
                                  <p:stCondLst>
                                    <p:cond delay="0"/>
                                  </p:stCondLst>
                                  <p:childTnLst>
                                    <p:set>
                                      <p:cBhvr>
                                        <p:cTn id="568" dur="1" fill="hold">
                                          <p:stCondLst>
                                            <p:cond delay="0"/>
                                          </p:stCondLst>
                                        </p:cTn>
                                        <p:tgtEl>
                                          <p:spTgt spid="210"/>
                                        </p:tgtEl>
                                        <p:attrNameLst>
                                          <p:attrName>style.visibility</p:attrName>
                                        </p:attrNameLst>
                                      </p:cBhvr>
                                      <p:to>
                                        <p:strVal val="visible"/>
                                      </p:to>
                                    </p:set>
                                    <p:animEffect transition="in" filter="wipe(left)">
                                      <p:cBhvr>
                                        <p:cTn id="569" dur="500"/>
                                        <p:tgtEl>
                                          <p:spTgt spid="210"/>
                                        </p:tgtEl>
                                      </p:cBhvr>
                                    </p:animEffect>
                                  </p:childTnLst>
                                </p:cTn>
                              </p:par>
                              <p:par>
                                <p:cTn id="570" presetID="22" presetClass="entr" presetSubtype="8" fill="hold" nodeType="withEffect">
                                  <p:stCondLst>
                                    <p:cond delay="0"/>
                                  </p:stCondLst>
                                  <p:childTnLst>
                                    <p:set>
                                      <p:cBhvr>
                                        <p:cTn id="571" dur="1" fill="hold">
                                          <p:stCondLst>
                                            <p:cond delay="0"/>
                                          </p:stCondLst>
                                        </p:cTn>
                                        <p:tgtEl>
                                          <p:spTgt spid="211"/>
                                        </p:tgtEl>
                                        <p:attrNameLst>
                                          <p:attrName>style.visibility</p:attrName>
                                        </p:attrNameLst>
                                      </p:cBhvr>
                                      <p:to>
                                        <p:strVal val="visible"/>
                                      </p:to>
                                    </p:set>
                                    <p:animEffect transition="in" filter="wipe(left)">
                                      <p:cBhvr>
                                        <p:cTn id="572" dur="500"/>
                                        <p:tgtEl>
                                          <p:spTgt spid="211"/>
                                        </p:tgtEl>
                                      </p:cBhvr>
                                    </p:animEffect>
                                  </p:childTnLst>
                                </p:cTn>
                              </p:par>
                              <p:par>
                                <p:cTn id="573" presetID="22" presetClass="entr" presetSubtype="8" fill="hold" nodeType="withEffect">
                                  <p:stCondLst>
                                    <p:cond delay="0"/>
                                  </p:stCondLst>
                                  <p:childTnLst>
                                    <p:set>
                                      <p:cBhvr>
                                        <p:cTn id="574" dur="1" fill="hold">
                                          <p:stCondLst>
                                            <p:cond delay="0"/>
                                          </p:stCondLst>
                                        </p:cTn>
                                        <p:tgtEl>
                                          <p:spTgt spid="219"/>
                                        </p:tgtEl>
                                        <p:attrNameLst>
                                          <p:attrName>style.visibility</p:attrName>
                                        </p:attrNameLst>
                                      </p:cBhvr>
                                      <p:to>
                                        <p:strVal val="visible"/>
                                      </p:to>
                                    </p:set>
                                    <p:animEffect transition="in" filter="wipe(left)">
                                      <p:cBhvr>
                                        <p:cTn id="575" dur="500"/>
                                        <p:tgtEl>
                                          <p:spTgt spid="219"/>
                                        </p:tgtEl>
                                      </p:cBhvr>
                                    </p:animEffect>
                                  </p:childTnLst>
                                </p:cTn>
                              </p:par>
                              <p:par>
                                <p:cTn id="576" presetID="10" presetClass="exit" presetSubtype="0" fill="hold" grpId="1" nodeType="withEffect">
                                  <p:stCondLst>
                                    <p:cond delay="0"/>
                                  </p:stCondLst>
                                  <p:childTnLst>
                                    <p:animEffect transition="out" filter="fade">
                                      <p:cBhvr>
                                        <p:cTn id="577" dur="500"/>
                                        <p:tgtEl>
                                          <p:spTgt spid="209"/>
                                        </p:tgtEl>
                                      </p:cBhvr>
                                    </p:animEffect>
                                    <p:set>
                                      <p:cBhvr>
                                        <p:cTn id="578" dur="1" fill="hold">
                                          <p:stCondLst>
                                            <p:cond delay="499"/>
                                          </p:stCondLst>
                                        </p:cTn>
                                        <p:tgtEl>
                                          <p:spTgt spid="209"/>
                                        </p:tgtEl>
                                        <p:attrNameLst>
                                          <p:attrName>style.visibility</p:attrName>
                                        </p:attrNameLst>
                                      </p:cBhvr>
                                      <p:to>
                                        <p:strVal val="hidden"/>
                                      </p:to>
                                    </p:set>
                                  </p:childTnLst>
                                </p:cTn>
                              </p:par>
                            </p:childTnLst>
                          </p:cTn>
                        </p:par>
                      </p:childTnLst>
                    </p:cTn>
                  </p:par>
                  <p:par>
                    <p:cTn id="579" fill="hold">
                      <p:stCondLst>
                        <p:cond delay="indefinite"/>
                      </p:stCondLst>
                      <p:childTnLst>
                        <p:par>
                          <p:cTn id="580" fill="hold">
                            <p:stCondLst>
                              <p:cond delay="0"/>
                            </p:stCondLst>
                            <p:childTnLst>
                              <p:par>
                                <p:cTn id="581" presetID="22" presetClass="entr" presetSubtype="8" fill="hold" grpId="0" nodeType="clickEffect">
                                  <p:stCondLst>
                                    <p:cond delay="0"/>
                                  </p:stCondLst>
                                  <p:childTnLst>
                                    <p:set>
                                      <p:cBhvr>
                                        <p:cTn id="582" dur="1" fill="hold">
                                          <p:stCondLst>
                                            <p:cond delay="0"/>
                                          </p:stCondLst>
                                        </p:cTn>
                                        <p:tgtEl>
                                          <p:spTgt spid="223"/>
                                        </p:tgtEl>
                                        <p:attrNameLst>
                                          <p:attrName>style.visibility</p:attrName>
                                        </p:attrNameLst>
                                      </p:cBhvr>
                                      <p:to>
                                        <p:strVal val="visible"/>
                                      </p:to>
                                    </p:set>
                                    <p:animEffect transition="in" filter="wipe(left)">
                                      <p:cBhvr>
                                        <p:cTn id="583" dur="500"/>
                                        <p:tgtEl>
                                          <p:spTgt spid="223"/>
                                        </p:tgtEl>
                                      </p:cBhvr>
                                    </p:animEffect>
                                  </p:childTnLst>
                                </p:cTn>
                              </p:par>
                              <p:par>
                                <p:cTn id="584" presetID="22" presetClass="entr" presetSubtype="8" fill="hold" nodeType="withEffect">
                                  <p:stCondLst>
                                    <p:cond delay="0"/>
                                  </p:stCondLst>
                                  <p:childTnLst>
                                    <p:set>
                                      <p:cBhvr>
                                        <p:cTn id="585" dur="1" fill="hold">
                                          <p:stCondLst>
                                            <p:cond delay="0"/>
                                          </p:stCondLst>
                                        </p:cTn>
                                        <p:tgtEl>
                                          <p:spTgt spid="228"/>
                                        </p:tgtEl>
                                        <p:attrNameLst>
                                          <p:attrName>style.visibility</p:attrName>
                                        </p:attrNameLst>
                                      </p:cBhvr>
                                      <p:to>
                                        <p:strVal val="visible"/>
                                      </p:to>
                                    </p:set>
                                    <p:animEffect transition="in" filter="wipe(left)">
                                      <p:cBhvr>
                                        <p:cTn id="586" dur="500"/>
                                        <p:tgtEl>
                                          <p:spTgt spid="228"/>
                                        </p:tgtEl>
                                      </p:cBhvr>
                                    </p:animEffect>
                                  </p:childTnLst>
                                </p:cTn>
                              </p:par>
                              <p:par>
                                <p:cTn id="587" presetID="22" presetClass="entr" presetSubtype="8" fill="hold" nodeType="withEffect">
                                  <p:stCondLst>
                                    <p:cond delay="0"/>
                                  </p:stCondLst>
                                  <p:childTnLst>
                                    <p:set>
                                      <p:cBhvr>
                                        <p:cTn id="588" dur="1" fill="hold">
                                          <p:stCondLst>
                                            <p:cond delay="0"/>
                                          </p:stCondLst>
                                        </p:cTn>
                                        <p:tgtEl>
                                          <p:spTgt spid="224"/>
                                        </p:tgtEl>
                                        <p:attrNameLst>
                                          <p:attrName>style.visibility</p:attrName>
                                        </p:attrNameLst>
                                      </p:cBhvr>
                                      <p:to>
                                        <p:strVal val="visible"/>
                                      </p:to>
                                    </p:set>
                                    <p:animEffect transition="in" filter="wipe(left)">
                                      <p:cBhvr>
                                        <p:cTn id="589" dur="500"/>
                                        <p:tgtEl>
                                          <p:spTgt spid="224"/>
                                        </p:tgtEl>
                                      </p:cBhvr>
                                    </p:animEffect>
                                  </p:childTnLst>
                                </p:cTn>
                              </p:par>
                              <p:par>
                                <p:cTn id="590" presetID="10" presetClass="exit" presetSubtype="0" fill="hold" grpId="1" nodeType="withEffect">
                                  <p:stCondLst>
                                    <p:cond delay="0"/>
                                  </p:stCondLst>
                                  <p:childTnLst>
                                    <p:animEffect transition="out" filter="fade">
                                      <p:cBhvr>
                                        <p:cTn id="591" dur="500"/>
                                        <p:tgtEl>
                                          <p:spTgt spid="210"/>
                                        </p:tgtEl>
                                      </p:cBhvr>
                                    </p:animEffect>
                                    <p:set>
                                      <p:cBhvr>
                                        <p:cTn id="592" dur="1" fill="hold">
                                          <p:stCondLst>
                                            <p:cond delay="499"/>
                                          </p:stCondLst>
                                        </p:cTn>
                                        <p:tgtEl>
                                          <p:spTgt spid="210"/>
                                        </p:tgtEl>
                                        <p:attrNameLst>
                                          <p:attrName>style.visibility</p:attrName>
                                        </p:attrNameLst>
                                      </p:cBhvr>
                                      <p:to>
                                        <p:strVal val="hidden"/>
                                      </p:to>
                                    </p:set>
                                  </p:childTnLst>
                                </p:cTn>
                              </p:par>
                              <p:par>
                                <p:cTn id="593" presetID="22" presetClass="exit" presetSubtype="8" fill="hold" nodeType="withEffect">
                                  <p:stCondLst>
                                    <p:cond delay="0"/>
                                  </p:stCondLst>
                                  <p:childTnLst>
                                    <p:animEffect transition="out" filter="wipe(left)">
                                      <p:cBhvr>
                                        <p:cTn id="594" dur="500"/>
                                        <p:tgtEl>
                                          <p:spTgt spid="211"/>
                                        </p:tgtEl>
                                      </p:cBhvr>
                                    </p:animEffect>
                                    <p:set>
                                      <p:cBhvr>
                                        <p:cTn id="595" dur="1" fill="hold">
                                          <p:stCondLst>
                                            <p:cond delay="499"/>
                                          </p:stCondLst>
                                        </p:cTn>
                                        <p:tgtEl>
                                          <p:spTgt spid="211"/>
                                        </p:tgtEl>
                                        <p:attrNameLst>
                                          <p:attrName>style.visibility</p:attrName>
                                        </p:attrNameLst>
                                      </p:cBhvr>
                                      <p:to>
                                        <p:strVal val="hidden"/>
                                      </p:to>
                                    </p:set>
                                  </p:childTnLst>
                                </p:cTn>
                              </p:par>
                              <p:par>
                                <p:cTn id="596" presetID="22" presetClass="exit" presetSubtype="8" fill="hold" nodeType="withEffect">
                                  <p:stCondLst>
                                    <p:cond delay="0"/>
                                  </p:stCondLst>
                                  <p:childTnLst>
                                    <p:animEffect transition="out" filter="wipe(left)">
                                      <p:cBhvr>
                                        <p:cTn id="597" dur="500"/>
                                        <p:tgtEl>
                                          <p:spTgt spid="219"/>
                                        </p:tgtEl>
                                      </p:cBhvr>
                                    </p:animEffect>
                                    <p:set>
                                      <p:cBhvr>
                                        <p:cTn id="598" dur="1" fill="hold">
                                          <p:stCondLst>
                                            <p:cond delay="499"/>
                                          </p:stCondLst>
                                        </p:cTn>
                                        <p:tgtEl>
                                          <p:spTgt spid="219"/>
                                        </p:tgtEl>
                                        <p:attrNameLst>
                                          <p:attrName>style.visibility</p:attrName>
                                        </p:attrNameLst>
                                      </p:cBhvr>
                                      <p:to>
                                        <p:strVal val="hidden"/>
                                      </p:to>
                                    </p:set>
                                  </p:childTnLst>
                                </p:cTn>
                              </p:par>
                            </p:childTnLst>
                          </p:cTn>
                        </p:par>
                      </p:childTnLst>
                    </p:cTn>
                  </p:par>
                  <p:par>
                    <p:cTn id="599" fill="hold">
                      <p:stCondLst>
                        <p:cond delay="indefinite"/>
                      </p:stCondLst>
                      <p:childTnLst>
                        <p:par>
                          <p:cTn id="600" fill="hold">
                            <p:stCondLst>
                              <p:cond delay="0"/>
                            </p:stCondLst>
                            <p:childTnLst>
                              <p:par>
                                <p:cTn id="601" presetID="22" presetClass="entr" presetSubtype="8" fill="hold" grpId="0" nodeType="clickEffect">
                                  <p:stCondLst>
                                    <p:cond delay="0"/>
                                  </p:stCondLst>
                                  <p:childTnLst>
                                    <p:set>
                                      <p:cBhvr>
                                        <p:cTn id="602" dur="1" fill="hold">
                                          <p:stCondLst>
                                            <p:cond delay="0"/>
                                          </p:stCondLst>
                                        </p:cTn>
                                        <p:tgtEl>
                                          <p:spTgt spid="232"/>
                                        </p:tgtEl>
                                        <p:attrNameLst>
                                          <p:attrName>style.visibility</p:attrName>
                                        </p:attrNameLst>
                                      </p:cBhvr>
                                      <p:to>
                                        <p:strVal val="visible"/>
                                      </p:to>
                                    </p:set>
                                    <p:animEffect transition="in" filter="wipe(left)">
                                      <p:cBhvr>
                                        <p:cTn id="603" dur="500"/>
                                        <p:tgtEl>
                                          <p:spTgt spid="232"/>
                                        </p:tgtEl>
                                      </p:cBhvr>
                                    </p:animEffect>
                                  </p:childTnLst>
                                </p:cTn>
                              </p:par>
                              <p:par>
                                <p:cTn id="604" presetID="22" presetClass="exit" presetSubtype="8" fill="hold" nodeType="withEffect">
                                  <p:stCondLst>
                                    <p:cond delay="0"/>
                                  </p:stCondLst>
                                  <p:childTnLst>
                                    <p:animEffect transition="out" filter="wipe(left)">
                                      <p:cBhvr>
                                        <p:cTn id="605" dur="500"/>
                                        <p:tgtEl>
                                          <p:spTgt spid="224"/>
                                        </p:tgtEl>
                                      </p:cBhvr>
                                    </p:animEffect>
                                    <p:set>
                                      <p:cBhvr>
                                        <p:cTn id="606" dur="1" fill="hold">
                                          <p:stCondLst>
                                            <p:cond delay="499"/>
                                          </p:stCondLst>
                                        </p:cTn>
                                        <p:tgtEl>
                                          <p:spTgt spid="224"/>
                                        </p:tgtEl>
                                        <p:attrNameLst>
                                          <p:attrName>style.visibility</p:attrName>
                                        </p:attrNameLst>
                                      </p:cBhvr>
                                      <p:to>
                                        <p:strVal val="hidden"/>
                                      </p:to>
                                    </p:set>
                                  </p:childTnLst>
                                </p:cTn>
                              </p:par>
                              <p:par>
                                <p:cTn id="607" presetID="22" presetClass="exit" presetSubtype="8" fill="hold" nodeType="withEffect">
                                  <p:stCondLst>
                                    <p:cond delay="0"/>
                                  </p:stCondLst>
                                  <p:childTnLst>
                                    <p:animEffect transition="out" filter="wipe(left)">
                                      <p:cBhvr>
                                        <p:cTn id="608" dur="500"/>
                                        <p:tgtEl>
                                          <p:spTgt spid="228"/>
                                        </p:tgtEl>
                                      </p:cBhvr>
                                    </p:animEffect>
                                    <p:set>
                                      <p:cBhvr>
                                        <p:cTn id="609" dur="1" fill="hold">
                                          <p:stCondLst>
                                            <p:cond delay="499"/>
                                          </p:stCondLst>
                                        </p:cTn>
                                        <p:tgtEl>
                                          <p:spTgt spid="228"/>
                                        </p:tgtEl>
                                        <p:attrNameLst>
                                          <p:attrName>style.visibility</p:attrName>
                                        </p:attrNameLst>
                                      </p:cBhvr>
                                      <p:to>
                                        <p:strVal val="hidden"/>
                                      </p:to>
                                    </p:set>
                                  </p:childTnLst>
                                </p:cTn>
                              </p:par>
                              <p:par>
                                <p:cTn id="610" presetID="10" presetClass="exit" presetSubtype="0" fill="hold" grpId="1" nodeType="withEffect">
                                  <p:stCondLst>
                                    <p:cond delay="0"/>
                                  </p:stCondLst>
                                  <p:childTnLst>
                                    <p:animEffect transition="out" filter="fade">
                                      <p:cBhvr>
                                        <p:cTn id="611" dur="500"/>
                                        <p:tgtEl>
                                          <p:spTgt spid="223"/>
                                        </p:tgtEl>
                                      </p:cBhvr>
                                    </p:animEffect>
                                    <p:set>
                                      <p:cBhvr>
                                        <p:cTn id="612" dur="1" fill="hold">
                                          <p:stCondLst>
                                            <p:cond delay="499"/>
                                          </p:stCondLst>
                                        </p:cTn>
                                        <p:tgtEl>
                                          <p:spTgt spid="223"/>
                                        </p:tgtEl>
                                        <p:attrNameLst>
                                          <p:attrName>style.visibility</p:attrName>
                                        </p:attrNameLst>
                                      </p:cBhvr>
                                      <p:to>
                                        <p:strVal val="hidden"/>
                                      </p:to>
                                    </p:set>
                                  </p:childTnLst>
                                </p:cTn>
                              </p:par>
                            </p:childTnLst>
                          </p:cTn>
                        </p:par>
                      </p:childTnLst>
                    </p:cTn>
                  </p:par>
                  <p:par>
                    <p:cTn id="613" fill="hold">
                      <p:stCondLst>
                        <p:cond delay="indefinite"/>
                      </p:stCondLst>
                      <p:childTnLst>
                        <p:par>
                          <p:cTn id="614" fill="hold">
                            <p:stCondLst>
                              <p:cond delay="0"/>
                            </p:stCondLst>
                            <p:childTnLst>
                              <p:par>
                                <p:cTn id="615" presetID="22" presetClass="entr" presetSubtype="8" fill="hold" grpId="0" nodeType="clickEffect">
                                  <p:stCondLst>
                                    <p:cond delay="0"/>
                                  </p:stCondLst>
                                  <p:childTnLst>
                                    <p:set>
                                      <p:cBhvr>
                                        <p:cTn id="616" dur="1" fill="hold">
                                          <p:stCondLst>
                                            <p:cond delay="0"/>
                                          </p:stCondLst>
                                        </p:cTn>
                                        <p:tgtEl>
                                          <p:spTgt spid="233"/>
                                        </p:tgtEl>
                                        <p:attrNameLst>
                                          <p:attrName>style.visibility</p:attrName>
                                        </p:attrNameLst>
                                      </p:cBhvr>
                                      <p:to>
                                        <p:strVal val="visible"/>
                                      </p:to>
                                    </p:set>
                                    <p:animEffect transition="in" filter="wipe(left)">
                                      <p:cBhvr>
                                        <p:cTn id="617" dur="500"/>
                                        <p:tgtEl>
                                          <p:spTgt spid="233"/>
                                        </p:tgtEl>
                                      </p:cBhvr>
                                    </p:animEffect>
                                  </p:childTnLst>
                                </p:cTn>
                              </p:par>
                            </p:childTnLst>
                          </p:cTn>
                        </p:par>
                      </p:childTnLst>
                    </p:cTn>
                  </p:par>
                  <p:par>
                    <p:cTn id="618" fill="hold">
                      <p:stCondLst>
                        <p:cond delay="indefinite"/>
                      </p:stCondLst>
                      <p:childTnLst>
                        <p:par>
                          <p:cTn id="619" fill="hold">
                            <p:stCondLst>
                              <p:cond delay="0"/>
                            </p:stCondLst>
                            <p:childTnLst>
                              <p:par>
                                <p:cTn id="620" presetID="22" presetClass="entr" presetSubtype="8" fill="hold" grpId="0" nodeType="clickEffect">
                                  <p:stCondLst>
                                    <p:cond delay="0"/>
                                  </p:stCondLst>
                                  <p:childTnLst>
                                    <p:set>
                                      <p:cBhvr>
                                        <p:cTn id="621" dur="1" fill="hold">
                                          <p:stCondLst>
                                            <p:cond delay="0"/>
                                          </p:stCondLst>
                                        </p:cTn>
                                        <p:tgtEl>
                                          <p:spTgt spid="234"/>
                                        </p:tgtEl>
                                        <p:attrNameLst>
                                          <p:attrName>style.visibility</p:attrName>
                                        </p:attrNameLst>
                                      </p:cBhvr>
                                      <p:to>
                                        <p:strVal val="visible"/>
                                      </p:to>
                                    </p:set>
                                    <p:animEffect transition="in" filter="wipe(left)">
                                      <p:cBhvr>
                                        <p:cTn id="622" dur="500"/>
                                        <p:tgtEl>
                                          <p:spTgt spid="234"/>
                                        </p:tgtEl>
                                      </p:cBhvr>
                                    </p:animEffect>
                                  </p:childTnLst>
                                </p:cTn>
                              </p:par>
                            </p:childTnLst>
                          </p:cTn>
                        </p:par>
                      </p:childTnLst>
                    </p:cTn>
                  </p:par>
                  <p:par>
                    <p:cTn id="623" fill="hold">
                      <p:stCondLst>
                        <p:cond delay="indefinite"/>
                      </p:stCondLst>
                      <p:childTnLst>
                        <p:par>
                          <p:cTn id="624" fill="hold">
                            <p:stCondLst>
                              <p:cond delay="0"/>
                            </p:stCondLst>
                            <p:childTnLst>
                              <p:par>
                                <p:cTn id="625" presetID="22" presetClass="entr" presetSubtype="8" fill="hold" grpId="0" nodeType="clickEffect">
                                  <p:stCondLst>
                                    <p:cond delay="0"/>
                                  </p:stCondLst>
                                  <p:childTnLst>
                                    <p:set>
                                      <p:cBhvr>
                                        <p:cTn id="626" dur="1" fill="hold">
                                          <p:stCondLst>
                                            <p:cond delay="0"/>
                                          </p:stCondLst>
                                        </p:cTn>
                                        <p:tgtEl>
                                          <p:spTgt spid="235"/>
                                        </p:tgtEl>
                                        <p:attrNameLst>
                                          <p:attrName>style.visibility</p:attrName>
                                        </p:attrNameLst>
                                      </p:cBhvr>
                                      <p:to>
                                        <p:strVal val="visible"/>
                                      </p:to>
                                    </p:set>
                                    <p:animEffect transition="in" filter="wipe(left)">
                                      <p:cBhvr>
                                        <p:cTn id="627" dur="500"/>
                                        <p:tgtEl>
                                          <p:spTgt spid="235"/>
                                        </p:tgtEl>
                                      </p:cBhvr>
                                    </p:animEffect>
                                  </p:childTnLst>
                                </p:cTn>
                              </p:par>
                            </p:childTnLst>
                          </p:cTn>
                        </p:par>
                      </p:childTnLst>
                    </p:cTn>
                  </p:par>
                  <p:par>
                    <p:cTn id="628" fill="hold">
                      <p:stCondLst>
                        <p:cond delay="indefinite"/>
                      </p:stCondLst>
                      <p:childTnLst>
                        <p:par>
                          <p:cTn id="629" fill="hold">
                            <p:stCondLst>
                              <p:cond delay="0"/>
                            </p:stCondLst>
                            <p:childTnLst>
                              <p:par>
                                <p:cTn id="630" presetID="22" presetClass="entr" presetSubtype="8" fill="hold" grpId="0" nodeType="clickEffect">
                                  <p:stCondLst>
                                    <p:cond delay="0"/>
                                  </p:stCondLst>
                                  <p:childTnLst>
                                    <p:set>
                                      <p:cBhvr>
                                        <p:cTn id="631" dur="1" fill="hold">
                                          <p:stCondLst>
                                            <p:cond delay="0"/>
                                          </p:stCondLst>
                                        </p:cTn>
                                        <p:tgtEl>
                                          <p:spTgt spid="236"/>
                                        </p:tgtEl>
                                        <p:attrNameLst>
                                          <p:attrName>style.visibility</p:attrName>
                                        </p:attrNameLst>
                                      </p:cBhvr>
                                      <p:to>
                                        <p:strVal val="visible"/>
                                      </p:to>
                                    </p:set>
                                    <p:animEffect transition="in" filter="wipe(left)">
                                      <p:cBhvr>
                                        <p:cTn id="632" dur="500"/>
                                        <p:tgtEl>
                                          <p:spTgt spid="236"/>
                                        </p:tgtEl>
                                      </p:cBhvr>
                                    </p:animEffect>
                                  </p:childTnLst>
                                </p:cTn>
                              </p:par>
                            </p:childTnLst>
                          </p:cTn>
                        </p:par>
                      </p:childTnLst>
                    </p:cTn>
                  </p:par>
                  <p:par>
                    <p:cTn id="633" fill="hold">
                      <p:stCondLst>
                        <p:cond delay="indefinite"/>
                      </p:stCondLst>
                      <p:childTnLst>
                        <p:par>
                          <p:cTn id="634" fill="hold">
                            <p:stCondLst>
                              <p:cond delay="0"/>
                            </p:stCondLst>
                            <p:childTnLst>
                              <p:par>
                                <p:cTn id="635" presetID="22" presetClass="entr" presetSubtype="8" fill="hold" grpId="0" nodeType="clickEffect">
                                  <p:stCondLst>
                                    <p:cond delay="0"/>
                                  </p:stCondLst>
                                  <p:childTnLst>
                                    <p:set>
                                      <p:cBhvr>
                                        <p:cTn id="636" dur="1" fill="hold">
                                          <p:stCondLst>
                                            <p:cond delay="0"/>
                                          </p:stCondLst>
                                        </p:cTn>
                                        <p:tgtEl>
                                          <p:spTgt spid="237"/>
                                        </p:tgtEl>
                                        <p:attrNameLst>
                                          <p:attrName>style.visibility</p:attrName>
                                        </p:attrNameLst>
                                      </p:cBhvr>
                                      <p:to>
                                        <p:strVal val="visible"/>
                                      </p:to>
                                    </p:set>
                                    <p:animEffect transition="in" filter="wipe(left)">
                                      <p:cBhvr>
                                        <p:cTn id="637" dur="500"/>
                                        <p:tgtEl>
                                          <p:spTgt spid="237"/>
                                        </p:tgtEl>
                                      </p:cBhvr>
                                    </p:animEffect>
                                  </p:childTnLst>
                                </p:cTn>
                              </p:par>
                            </p:childTnLst>
                          </p:cTn>
                        </p:par>
                      </p:childTnLst>
                    </p:cTn>
                  </p:par>
                  <p:par>
                    <p:cTn id="638" fill="hold">
                      <p:stCondLst>
                        <p:cond delay="indefinite"/>
                      </p:stCondLst>
                      <p:childTnLst>
                        <p:par>
                          <p:cTn id="639" fill="hold">
                            <p:stCondLst>
                              <p:cond delay="0"/>
                            </p:stCondLst>
                            <p:childTnLst>
                              <p:par>
                                <p:cTn id="640" presetID="22" presetClass="entr" presetSubtype="8" fill="hold" grpId="0" nodeType="clickEffect">
                                  <p:stCondLst>
                                    <p:cond delay="0"/>
                                  </p:stCondLst>
                                  <p:childTnLst>
                                    <p:set>
                                      <p:cBhvr>
                                        <p:cTn id="641" dur="1" fill="hold">
                                          <p:stCondLst>
                                            <p:cond delay="0"/>
                                          </p:stCondLst>
                                        </p:cTn>
                                        <p:tgtEl>
                                          <p:spTgt spid="238"/>
                                        </p:tgtEl>
                                        <p:attrNameLst>
                                          <p:attrName>style.visibility</p:attrName>
                                        </p:attrNameLst>
                                      </p:cBhvr>
                                      <p:to>
                                        <p:strVal val="visible"/>
                                      </p:to>
                                    </p:set>
                                    <p:animEffect transition="in" filter="wipe(left)">
                                      <p:cBhvr>
                                        <p:cTn id="642" dur="500"/>
                                        <p:tgtEl>
                                          <p:spTgt spid="238"/>
                                        </p:tgtEl>
                                      </p:cBhvr>
                                    </p:animEffect>
                                  </p:childTnLst>
                                </p:cTn>
                              </p:par>
                            </p:childTnLst>
                          </p:cTn>
                        </p:par>
                        <p:par>
                          <p:cTn id="643" fill="hold">
                            <p:stCondLst>
                              <p:cond delay="500"/>
                            </p:stCondLst>
                            <p:childTnLst>
                              <p:par>
                                <p:cTn id="644" presetID="55" presetClass="entr" presetSubtype="0" fill="hold" grpId="0" nodeType="afterEffect">
                                  <p:stCondLst>
                                    <p:cond delay="0"/>
                                  </p:stCondLst>
                                  <p:childTnLst>
                                    <p:set>
                                      <p:cBhvr>
                                        <p:cTn id="645" dur="1" fill="hold">
                                          <p:stCondLst>
                                            <p:cond delay="0"/>
                                          </p:stCondLst>
                                        </p:cTn>
                                        <p:tgtEl>
                                          <p:spTgt spid="248"/>
                                        </p:tgtEl>
                                        <p:attrNameLst>
                                          <p:attrName>style.visibility</p:attrName>
                                        </p:attrNameLst>
                                      </p:cBhvr>
                                      <p:to>
                                        <p:strVal val="visible"/>
                                      </p:to>
                                    </p:set>
                                    <p:anim calcmode="lin" valueType="num">
                                      <p:cBhvr>
                                        <p:cTn id="646" dur="500" fill="hold"/>
                                        <p:tgtEl>
                                          <p:spTgt spid="248"/>
                                        </p:tgtEl>
                                        <p:attrNameLst>
                                          <p:attrName>ppt_w</p:attrName>
                                        </p:attrNameLst>
                                      </p:cBhvr>
                                      <p:tavLst>
                                        <p:tav tm="0">
                                          <p:val>
                                            <p:strVal val="#ppt_w*0.70"/>
                                          </p:val>
                                        </p:tav>
                                        <p:tav tm="100000">
                                          <p:val>
                                            <p:strVal val="#ppt_w"/>
                                          </p:val>
                                        </p:tav>
                                      </p:tavLst>
                                    </p:anim>
                                    <p:anim calcmode="lin" valueType="num">
                                      <p:cBhvr>
                                        <p:cTn id="647" dur="500" fill="hold"/>
                                        <p:tgtEl>
                                          <p:spTgt spid="248"/>
                                        </p:tgtEl>
                                        <p:attrNameLst>
                                          <p:attrName>ppt_h</p:attrName>
                                        </p:attrNameLst>
                                      </p:cBhvr>
                                      <p:tavLst>
                                        <p:tav tm="0">
                                          <p:val>
                                            <p:strVal val="#ppt_h"/>
                                          </p:val>
                                        </p:tav>
                                        <p:tav tm="100000">
                                          <p:val>
                                            <p:strVal val="#ppt_h"/>
                                          </p:val>
                                        </p:tav>
                                      </p:tavLst>
                                    </p:anim>
                                    <p:animEffect transition="in" filter="fade">
                                      <p:cBhvr>
                                        <p:cTn id="648" dur="500"/>
                                        <p:tgtEl>
                                          <p:spTgt spid="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 grpId="0" animBg="1"/>
      <p:bldP spid="141" grpId="0" animBg="1"/>
      <p:bldP spid="141" grpId="1" animBg="1"/>
      <p:bldP spid="115" grpId="0" animBg="1"/>
      <p:bldP spid="115" grpId="1" animBg="1"/>
      <p:bldP spid="116" grpId="0" animBg="1"/>
      <p:bldP spid="116" grpId="1" animBg="1"/>
      <p:bldP spid="3" grpId="0"/>
      <p:bldP spid="4" grpId="0"/>
      <p:bldP spid="5" grpId="0"/>
      <p:bldP spid="6" grpId="0"/>
      <p:bldP spid="7" grpId="0"/>
      <p:bldP spid="8" grpId="0"/>
      <p:bldP spid="9" grpId="0"/>
      <p:bldP spid="11" grpId="0"/>
      <p:bldP spid="12" grpId="0"/>
      <p:bldP spid="13" grpId="0"/>
      <p:bldP spid="14" grpId="0"/>
      <p:bldP spid="16" grpId="0"/>
      <p:bldP spid="17" grpId="0"/>
      <p:bldP spid="18" grpId="0"/>
      <p:bldP spid="19" grpId="0"/>
      <p:bldP spid="21" grpId="0"/>
      <p:bldP spid="22" grpId="0"/>
      <p:bldP spid="23" grpId="0"/>
      <p:bldP spid="25" grpId="0"/>
      <p:bldP spid="26" grpId="0"/>
      <p:bldP spid="27" grpId="0"/>
      <p:bldP spid="29" grpId="0"/>
      <p:bldP spid="30" grpId="0"/>
      <p:bldP spid="31" grpId="0"/>
      <p:bldP spid="33" grpId="0"/>
      <p:bldP spid="34" grpId="0"/>
      <p:bldP spid="35" grpId="0"/>
      <p:bldP spid="37" grpId="0"/>
      <p:bldP spid="38" grpId="0"/>
      <p:bldP spid="39" grpId="0"/>
      <p:bldP spid="58" grpId="0"/>
      <p:bldP spid="58" grpId="1"/>
      <p:bldP spid="111" grpId="0"/>
      <p:bldP spid="111" grpId="1"/>
      <p:bldP spid="112" grpId="0"/>
      <p:bldP spid="112" grpId="1"/>
      <p:bldP spid="113" grpId="0" animBg="1"/>
      <p:bldP spid="113" grpId="1" animBg="1"/>
      <p:bldP spid="114" grpId="0"/>
      <p:bldP spid="114" grpId="1"/>
      <p:bldP spid="60" grpId="0"/>
      <p:bldP spid="60" grpId="1"/>
      <p:bldP spid="61" grpId="0"/>
      <p:bldP spid="61" grpId="1"/>
      <p:bldP spid="119" grpId="0"/>
      <p:bldP spid="119" grpId="1"/>
      <p:bldP spid="120" grpId="0"/>
      <p:bldP spid="120" grpId="1"/>
      <p:bldP spid="121" grpId="0"/>
      <p:bldP spid="121" grpId="1"/>
      <p:bldP spid="122" grpId="0"/>
      <p:bldP spid="122" grpId="1"/>
      <p:bldP spid="142" grpId="0"/>
      <p:bldP spid="150" grpId="0"/>
      <p:bldP spid="151" grpId="0"/>
      <p:bldP spid="152" grpId="0"/>
      <p:bldP spid="153" grpId="0"/>
      <p:bldP spid="157" grpId="0"/>
      <p:bldP spid="158" grpId="0"/>
      <p:bldP spid="159" grpId="0"/>
      <p:bldP spid="160" grpId="0"/>
      <p:bldP spid="165" grpId="0"/>
      <p:bldP spid="166" grpId="0"/>
      <p:bldP spid="167" grpId="0"/>
      <p:bldP spid="168" grpId="0"/>
      <p:bldP spid="169" grpId="0"/>
      <p:bldP spid="170" grpId="0"/>
      <p:bldP spid="171" grpId="0"/>
      <p:bldP spid="176" grpId="0"/>
      <p:bldP spid="177" grpId="0"/>
      <p:bldP spid="178" grpId="0"/>
      <p:bldP spid="179" grpId="0"/>
      <p:bldP spid="180" grpId="0"/>
      <p:bldP spid="181" grpId="0"/>
      <p:bldP spid="183" grpId="0"/>
      <p:bldP spid="184" grpId="0"/>
      <p:bldP spid="185" grpId="0"/>
      <p:bldP spid="186" grpId="0"/>
      <p:bldP spid="187" grpId="0"/>
      <p:bldP spid="59" grpId="0"/>
      <p:bldP spid="188" grpId="0"/>
      <p:bldP spid="189" grpId="0"/>
      <p:bldP spid="190" grpId="0"/>
      <p:bldP spid="191" grpId="0"/>
      <p:bldP spid="192" grpId="0"/>
      <p:bldP spid="193" grpId="0"/>
      <p:bldP spid="194" grpId="0"/>
      <p:bldP spid="195" grpId="0"/>
      <p:bldP spid="196" grpId="0"/>
      <p:bldP spid="197" grpId="0"/>
      <p:bldP spid="198" grpId="0"/>
      <p:bldP spid="199" grpId="0"/>
      <p:bldP spid="200" grpId="0"/>
      <p:bldP spid="201" grpId="0"/>
      <p:bldP spid="202" grpId="0"/>
      <p:bldP spid="203" grpId="0"/>
      <p:bldP spid="204" grpId="0"/>
      <p:bldP spid="205" grpId="0"/>
      <p:bldP spid="206" grpId="0"/>
      <p:bldP spid="207" grpId="0"/>
      <p:bldP spid="209" grpId="0" animBg="1"/>
      <p:bldP spid="209" grpId="1" animBg="1"/>
      <p:bldP spid="210" grpId="0" animBg="1"/>
      <p:bldP spid="210" grpId="1" animBg="1"/>
      <p:bldP spid="223" grpId="0" animBg="1"/>
      <p:bldP spid="223" grpId="1" animBg="1"/>
      <p:bldP spid="232" grpId="0"/>
      <p:bldP spid="233" grpId="0"/>
      <p:bldP spid="234" grpId="0"/>
      <p:bldP spid="235" grpId="0"/>
      <p:bldP spid="236" grpId="0"/>
      <p:bldP spid="237" grpId="0"/>
      <p:bldP spid="2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3795185" y="1971586"/>
            <a:ext cx="1553630"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54</a:t>
            </a:r>
            <a:endParaRPr lang="en-US" sz="2000" b="1" dirty="0">
              <a:solidFill>
                <a:prstClr val="black"/>
              </a:solidFill>
            </a:endParaRPr>
          </a:p>
        </p:txBody>
      </p:sp>
      <p:sp>
        <p:nvSpPr>
          <p:cNvPr id="4" name="TextBox 3"/>
          <p:cNvSpPr txBox="1"/>
          <p:nvPr/>
        </p:nvSpPr>
        <p:spPr>
          <a:xfrm>
            <a:off x="1943100" y="-1238250"/>
            <a:ext cx="5257801" cy="64633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smtClean="0"/>
              <a:t>ADDITIONAL EXAMPLE</a:t>
            </a:r>
            <a:endParaRPr lang="en-US" sz="3600" dirty="0"/>
          </a:p>
        </p:txBody>
      </p:sp>
    </p:spTree>
    <p:extLst>
      <p:ext uri="{BB962C8B-B14F-4D97-AF65-F5344CB8AC3E}">
        <p14:creationId xmlns:p14="http://schemas.microsoft.com/office/powerpoint/2010/main" val="3336677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7809" y="337218"/>
            <a:ext cx="7397942" cy="1077218"/>
          </a:xfrm>
          <a:prstGeom prst="rect">
            <a:avLst/>
          </a:prstGeom>
          <a:noFill/>
        </p:spPr>
        <p:txBody>
          <a:bodyPr wrap="square" rtlCol="0">
            <a:spAutoFit/>
          </a:bodyPr>
          <a:lstStyle/>
          <a:p>
            <a:r>
              <a:rPr lang="en-US" sz="1600" b="1" dirty="0" smtClean="0">
                <a:solidFill>
                  <a:srgbClr val="FF0000"/>
                </a:solidFill>
                <a:cs typeface="Estrangelo Edessa" pitchFamily="66" charset="0"/>
              </a:rPr>
              <a:t> Q]          </a:t>
            </a:r>
            <a:r>
              <a:rPr lang="en-US" sz="1600" b="1" dirty="0">
                <a:solidFill>
                  <a:srgbClr val="FF0000"/>
                </a:solidFill>
                <a:cs typeface="Estrangelo Edessa" pitchFamily="66" charset="0"/>
              </a:rPr>
              <a:t>A work is completed by some workers in some days. If the number of workers exceeds by 25, the work completes 5 days earlier. If the number of workers is less by 50, then it takes 20 days more to complete that work. Then find the number of workers and days taken by them to complete that work.</a:t>
            </a:r>
            <a:endParaRPr lang="en-US" sz="1600" b="1" dirty="0" smtClean="0">
              <a:solidFill>
                <a:srgbClr val="FF0000"/>
              </a:solidFill>
              <a:cs typeface="Estrangelo Edessa" pitchFamily="66" charset="0"/>
            </a:endParaRPr>
          </a:p>
        </p:txBody>
      </p:sp>
      <p:sp>
        <p:nvSpPr>
          <p:cNvPr id="3" name="Rectangle 2"/>
          <p:cNvSpPr/>
          <p:nvPr/>
        </p:nvSpPr>
        <p:spPr>
          <a:xfrm>
            <a:off x="981952" y="1319097"/>
            <a:ext cx="3064300" cy="553998"/>
          </a:xfrm>
          <a:prstGeom prst="rect">
            <a:avLst/>
          </a:prstGeom>
        </p:spPr>
        <p:txBody>
          <a:bodyPr wrap="none">
            <a:spAutoFit/>
          </a:bodyPr>
          <a:lstStyle/>
          <a:p>
            <a:r>
              <a:rPr lang="en-US" sz="1500" b="1" dirty="0">
                <a:solidFill>
                  <a:srgbClr val="7030A0"/>
                </a:solidFill>
              </a:rPr>
              <a:t>Let the number of workers be x and </a:t>
            </a:r>
            <a:endParaRPr lang="en-US" sz="1500" b="1" dirty="0" smtClean="0">
              <a:solidFill>
                <a:srgbClr val="7030A0"/>
              </a:solidFill>
            </a:endParaRPr>
          </a:p>
          <a:p>
            <a:r>
              <a:rPr lang="en-US" sz="1500" b="1" dirty="0" smtClean="0">
                <a:solidFill>
                  <a:srgbClr val="7030A0"/>
                </a:solidFill>
              </a:rPr>
              <a:t>the </a:t>
            </a:r>
            <a:r>
              <a:rPr lang="en-US" sz="1500" b="1" dirty="0">
                <a:solidFill>
                  <a:srgbClr val="7030A0"/>
                </a:solidFill>
              </a:rPr>
              <a:t>days to complete the work be y.</a:t>
            </a:r>
          </a:p>
        </p:txBody>
      </p:sp>
      <p:sp>
        <p:nvSpPr>
          <p:cNvPr id="4" name="TextBox 3"/>
          <p:cNvSpPr txBox="1"/>
          <p:nvPr/>
        </p:nvSpPr>
        <p:spPr>
          <a:xfrm>
            <a:off x="533400" y="1341622"/>
            <a:ext cx="685800" cy="307777"/>
          </a:xfrm>
          <a:prstGeom prst="rect">
            <a:avLst/>
          </a:prstGeom>
          <a:noFill/>
        </p:spPr>
        <p:txBody>
          <a:bodyPr wrap="square" rtlCol="0">
            <a:spAutoFit/>
          </a:bodyPr>
          <a:lstStyle/>
          <a:p>
            <a:r>
              <a:rPr lang="en-US" sz="1400" b="1" dirty="0" smtClean="0">
                <a:solidFill>
                  <a:srgbClr val="C00000"/>
                </a:solidFill>
                <a:cs typeface="Estrangelo Edessa" pitchFamily="66" charset="0"/>
              </a:rPr>
              <a:t>Sol:</a:t>
            </a:r>
          </a:p>
        </p:txBody>
      </p:sp>
      <p:sp>
        <p:nvSpPr>
          <p:cNvPr id="5" name="Rectangle 4"/>
          <p:cNvSpPr/>
          <p:nvPr/>
        </p:nvSpPr>
        <p:spPr>
          <a:xfrm>
            <a:off x="1066800" y="1818538"/>
            <a:ext cx="1515928" cy="323165"/>
          </a:xfrm>
          <a:prstGeom prst="rect">
            <a:avLst/>
          </a:prstGeom>
        </p:spPr>
        <p:txBody>
          <a:bodyPr wrap="none">
            <a:spAutoFit/>
          </a:bodyPr>
          <a:lstStyle/>
          <a:p>
            <a:r>
              <a:rPr lang="en-US" sz="1500" b="1" dirty="0" smtClean="0">
                <a:solidFill>
                  <a:srgbClr val="7030A0"/>
                </a:solidFill>
              </a:rPr>
              <a:t>Total work done </a:t>
            </a:r>
            <a:endParaRPr lang="en-US" sz="1500" b="1" dirty="0">
              <a:solidFill>
                <a:srgbClr val="7030A0"/>
              </a:solidFill>
            </a:endParaRPr>
          </a:p>
        </p:txBody>
      </p:sp>
      <p:sp>
        <p:nvSpPr>
          <p:cNvPr id="6" name="Rectangle 5"/>
          <p:cNvSpPr/>
          <p:nvPr/>
        </p:nvSpPr>
        <p:spPr>
          <a:xfrm>
            <a:off x="1031787" y="2405405"/>
            <a:ext cx="761747" cy="323165"/>
          </a:xfrm>
          <a:prstGeom prst="rect">
            <a:avLst/>
          </a:prstGeom>
        </p:spPr>
        <p:txBody>
          <a:bodyPr wrap="none">
            <a:spAutoFit/>
          </a:bodyPr>
          <a:lstStyle/>
          <a:p>
            <a:r>
              <a:rPr lang="en-US" sz="1500" dirty="0" smtClean="0">
                <a:solidFill>
                  <a:prstClr val="black"/>
                </a:solidFill>
              </a:rPr>
              <a:t>(x + 25)</a:t>
            </a:r>
            <a:endParaRPr lang="en-US" sz="1500" baseline="30000" dirty="0">
              <a:solidFill>
                <a:prstClr val="black"/>
              </a:solidFill>
            </a:endParaRPr>
          </a:p>
        </p:txBody>
      </p:sp>
      <p:sp>
        <p:nvSpPr>
          <p:cNvPr id="7" name="Rectangle 6"/>
          <p:cNvSpPr/>
          <p:nvPr/>
        </p:nvSpPr>
        <p:spPr>
          <a:xfrm>
            <a:off x="641189" y="2405405"/>
            <a:ext cx="351378" cy="323165"/>
          </a:xfrm>
          <a:prstGeom prst="rect">
            <a:avLst/>
          </a:prstGeom>
        </p:spPr>
        <p:txBody>
          <a:bodyPr wrap="none">
            <a:spAutoFit/>
          </a:bodyPr>
          <a:lstStyle/>
          <a:p>
            <a:r>
              <a:rPr lang="en-US" sz="1500" dirty="0" smtClean="0">
                <a:solidFill>
                  <a:prstClr val="black"/>
                </a:solidFill>
                <a:latin typeface="Symbol" panose="05050102010706020507" pitchFamily="18" charset="2"/>
              </a:rPr>
              <a:t>\</a:t>
            </a:r>
            <a:endParaRPr lang="en-US" sz="1500" baseline="30000" dirty="0">
              <a:solidFill>
                <a:prstClr val="black"/>
              </a:solidFill>
              <a:latin typeface="Symbol" panose="05050102010706020507" pitchFamily="18" charset="2"/>
            </a:endParaRPr>
          </a:p>
        </p:txBody>
      </p:sp>
      <p:sp>
        <p:nvSpPr>
          <p:cNvPr id="10" name="TextBox 9"/>
          <p:cNvSpPr txBox="1"/>
          <p:nvPr/>
        </p:nvSpPr>
        <p:spPr>
          <a:xfrm>
            <a:off x="671512" y="1818538"/>
            <a:ext cx="290732" cy="323165"/>
          </a:xfrm>
          <a:prstGeom prst="rect">
            <a:avLst/>
          </a:prstGeom>
          <a:noFill/>
        </p:spPr>
        <p:txBody>
          <a:bodyPr wrap="square" rtlCol="0">
            <a:spAutoFit/>
          </a:bodyPr>
          <a:lstStyle/>
          <a:p>
            <a:r>
              <a:rPr lang="en-US" sz="1500" dirty="0" smtClean="0">
                <a:solidFill>
                  <a:prstClr val="black"/>
                </a:solidFill>
                <a:cs typeface="Estrangelo Edessa" pitchFamily="66" charset="0"/>
                <a:sym typeface="Symbol"/>
              </a:rPr>
              <a:t></a:t>
            </a:r>
            <a:endParaRPr lang="en-US" sz="1500" dirty="0" smtClean="0">
              <a:solidFill>
                <a:prstClr val="black"/>
              </a:solidFill>
              <a:cs typeface="Estrangelo Edessa" pitchFamily="66" charset="0"/>
            </a:endParaRPr>
          </a:p>
        </p:txBody>
      </p:sp>
      <p:sp>
        <p:nvSpPr>
          <p:cNvPr id="11" name="Rectangle 10"/>
          <p:cNvSpPr/>
          <p:nvPr/>
        </p:nvSpPr>
        <p:spPr>
          <a:xfrm>
            <a:off x="1066800" y="2096185"/>
            <a:ext cx="2033762" cy="323165"/>
          </a:xfrm>
          <a:prstGeom prst="rect">
            <a:avLst/>
          </a:prstGeom>
        </p:spPr>
        <p:txBody>
          <a:bodyPr wrap="none">
            <a:spAutoFit/>
          </a:bodyPr>
          <a:lstStyle/>
          <a:p>
            <a:r>
              <a:rPr lang="en-US" sz="1500" b="1" dirty="0">
                <a:solidFill>
                  <a:srgbClr val="7030A0"/>
                </a:solidFill>
              </a:rPr>
              <a:t>As per the 1</a:t>
            </a:r>
            <a:r>
              <a:rPr lang="en-US" sz="1500" b="1" baseline="30000" dirty="0">
                <a:solidFill>
                  <a:srgbClr val="7030A0"/>
                </a:solidFill>
              </a:rPr>
              <a:t>st</a:t>
            </a:r>
            <a:r>
              <a:rPr lang="en-US" sz="1500" b="1" dirty="0">
                <a:solidFill>
                  <a:srgbClr val="7030A0"/>
                </a:solidFill>
              </a:rPr>
              <a:t> condition</a:t>
            </a:r>
          </a:p>
        </p:txBody>
      </p:sp>
      <p:sp>
        <p:nvSpPr>
          <p:cNvPr id="12" name="Rectangle 11"/>
          <p:cNvSpPr/>
          <p:nvPr/>
        </p:nvSpPr>
        <p:spPr>
          <a:xfrm>
            <a:off x="1718352" y="2405405"/>
            <a:ext cx="667170" cy="323165"/>
          </a:xfrm>
          <a:prstGeom prst="rect">
            <a:avLst/>
          </a:prstGeom>
        </p:spPr>
        <p:txBody>
          <a:bodyPr wrap="none">
            <a:spAutoFit/>
          </a:bodyPr>
          <a:lstStyle/>
          <a:p>
            <a:r>
              <a:rPr lang="en-US" sz="1500" dirty="0" smtClean="0">
                <a:solidFill>
                  <a:prstClr val="black"/>
                </a:solidFill>
              </a:rPr>
              <a:t>(y – 5)</a:t>
            </a:r>
            <a:endParaRPr lang="en-US" sz="1500" baseline="30000" dirty="0">
              <a:solidFill>
                <a:prstClr val="black"/>
              </a:solidFill>
            </a:endParaRPr>
          </a:p>
        </p:txBody>
      </p:sp>
      <p:sp>
        <p:nvSpPr>
          <p:cNvPr id="13" name="Rectangle 12"/>
          <p:cNvSpPr/>
          <p:nvPr/>
        </p:nvSpPr>
        <p:spPr>
          <a:xfrm>
            <a:off x="2314575" y="2405405"/>
            <a:ext cx="280846" cy="323165"/>
          </a:xfrm>
          <a:prstGeom prst="rect">
            <a:avLst/>
          </a:prstGeom>
        </p:spPr>
        <p:txBody>
          <a:bodyPr wrap="none">
            <a:spAutoFit/>
          </a:bodyPr>
          <a:lstStyle/>
          <a:p>
            <a:r>
              <a:rPr lang="en-US" sz="1500" dirty="0" smtClean="0">
                <a:solidFill>
                  <a:prstClr val="black"/>
                </a:solidFill>
              </a:rPr>
              <a:t>=</a:t>
            </a:r>
            <a:endParaRPr lang="en-US" sz="1500" baseline="30000" dirty="0">
              <a:solidFill>
                <a:prstClr val="black"/>
              </a:solidFill>
            </a:endParaRPr>
          </a:p>
        </p:txBody>
      </p:sp>
      <p:sp>
        <p:nvSpPr>
          <p:cNvPr id="14" name="Rectangle 13"/>
          <p:cNvSpPr/>
          <p:nvPr/>
        </p:nvSpPr>
        <p:spPr>
          <a:xfrm>
            <a:off x="2749805" y="1826386"/>
            <a:ext cx="354584" cy="323165"/>
          </a:xfrm>
          <a:prstGeom prst="rect">
            <a:avLst/>
          </a:prstGeom>
        </p:spPr>
        <p:txBody>
          <a:bodyPr wrap="none">
            <a:spAutoFit/>
          </a:bodyPr>
          <a:lstStyle/>
          <a:p>
            <a:r>
              <a:rPr lang="en-US" sz="1500" dirty="0" err="1" smtClean="0">
                <a:solidFill>
                  <a:prstClr val="black"/>
                </a:solidFill>
              </a:rPr>
              <a:t>xy</a:t>
            </a:r>
            <a:endParaRPr lang="en-US" sz="1500" baseline="30000" dirty="0">
              <a:solidFill>
                <a:prstClr val="black"/>
              </a:solidFill>
            </a:endParaRPr>
          </a:p>
        </p:txBody>
      </p:sp>
      <p:sp>
        <p:nvSpPr>
          <p:cNvPr id="15" name="Rectangle 14"/>
          <p:cNvSpPr/>
          <p:nvPr/>
        </p:nvSpPr>
        <p:spPr>
          <a:xfrm>
            <a:off x="1031787" y="2714625"/>
            <a:ext cx="354584" cy="323165"/>
          </a:xfrm>
          <a:prstGeom prst="rect">
            <a:avLst/>
          </a:prstGeom>
        </p:spPr>
        <p:txBody>
          <a:bodyPr wrap="none">
            <a:spAutoFit/>
          </a:bodyPr>
          <a:lstStyle/>
          <a:p>
            <a:r>
              <a:rPr lang="en-US" sz="1500" dirty="0" err="1" smtClean="0">
                <a:solidFill>
                  <a:prstClr val="black"/>
                </a:solidFill>
              </a:rPr>
              <a:t>xy</a:t>
            </a:r>
            <a:endParaRPr lang="en-US" sz="1500" baseline="30000" dirty="0">
              <a:solidFill>
                <a:prstClr val="black"/>
              </a:solidFill>
            </a:endParaRPr>
          </a:p>
        </p:txBody>
      </p:sp>
      <p:sp>
        <p:nvSpPr>
          <p:cNvPr id="16" name="Rectangle 15"/>
          <p:cNvSpPr/>
          <p:nvPr/>
        </p:nvSpPr>
        <p:spPr>
          <a:xfrm>
            <a:off x="641189" y="2714625"/>
            <a:ext cx="351378" cy="323165"/>
          </a:xfrm>
          <a:prstGeom prst="rect">
            <a:avLst/>
          </a:prstGeom>
        </p:spPr>
        <p:txBody>
          <a:bodyPr wrap="none">
            <a:spAutoFit/>
          </a:bodyPr>
          <a:lstStyle/>
          <a:p>
            <a:r>
              <a:rPr lang="en-US" sz="1500" dirty="0" smtClean="0">
                <a:solidFill>
                  <a:prstClr val="black"/>
                </a:solidFill>
                <a:latin typeface="Symbol" panose="05050102010706020507" pitchFamily="18" charset="2"/>
              </a:rPr>
              <a:t>\</a:t>
            </a:r>
            <a:endParaRPr lang="en-US" sz="1500" baseline="30000" dirty="0">
              <a:solidFill>
                <a:prstClr val="black"/>
              </a:solidFill>
              <a:latin typeface="Symbol" panose="05050102010706020507" pitchFamily="18" charset="2"/>
            </a:endParaRPr>
          </a:p>
        </p:txBody>
      </p:sp>
      <p:sp>
        <p:nvSpPr>
          <p:cNvPr id="17" name="Rectangle 16"/>
          <p:cNvSpPr/>
          <p:nvPr/>
        </p:nvSpPr>
        <p:spPr>
          <a:xfrm>
            <a:off x="1917708" y="2714625"/>
            <a:ext cx="466794" cy="323165"/>
          </a:xfrm>
          <a:prstGeom prst="rect">
            <a:avLst/>
          </a:prstGeom>
        </p:spPr>
        <p:txBody>
          <a:bodyPr wrap="none">
            <a:spAutoFit/>
          </a:bodyPr>
          <a:lstStyle/>
          <a:p>
            <a:r>
              <a:rPr lang="en-US" sz="1500" dirty="0" smtClean="0">
                <a:solidFill>
                  <a:prstClr val="black"/>
                </a:solidFill>
              </a:rPr>
              <a:t>25y</a:t>
            </a:r>
            <a:endParaRPr lang="en-US" sz="1500" baseline="30000" dirty="0">
              <a:solidFill>
                <a:prstClr val="black"/>
              </a:solidFill>
            </a:endParaRPr>
          </a:p>
        </p:txBody>
      </p:sp>
      <p:sp>
        <p:nvSpPr>
          <p:cNvPr id="18" name="Rectangle 17"/>
          <p:cNvSpPr/>
          <p:nvPr/>
        </p:nvSpPr>
        <p:spPr>
          <a:xfrm>
            <a:off x="2395203" y="2714625"/>
            <a:ext cx="280846" cy="323165"/>
          </a:xfrm>
          <a:prstGeom prst="rect">
            <a:avLst/>
          </a:prstGeom>
        </p:spPr>
        <p:txBody>
          <a:bodyPr wrap="none">
            <a:spAutoFit/>
          </a:bodyPr>
          <a:lstStyle/>
          <a:p>
            <a:r>
              <a:rPr lang="en-US" sz="1500" dirty="0" smtClean="0">
                <a:solidFill>
                  <a:prstClr val="black"/>
                </a:solidFill>
              </a:rPr>
              <a:t>–</a:t>
            </a:r>
            <a:endParaRPr lang="en-US" sz="1500" baseline="30000" dirty="0">
              <a:solidFill>
                <a:prstClr val="black"/>
              </a:solidFill>
            </a:endParaRPr>
          </a:p>
        </p:txBody>
      </p:sp>
      <p:sp>
        <p:nvSpPr>
          <p:cNvPr id="19" name="Rectangle 18"/>
          <p:cNvSpPr/>
          <p:nvPr/>
        </p:nvSpPr>
        <p:spPr>
          <a:xfrm>
            <a:off x="2547603" y="2714625"/>
            <a:ext cx="478016" cy="323165"/>
          </a:xfrm>
          <a:prstGeom prst="rect">
            <a:avLst/>
          </a:prstGeom>
        </p:spPr>
        <p:txBody>
          <a:bodyPr wrap="none">
            <a:spAutoFit/>
          </a:bodyPr>
          <a:lstStyle/>
          <a:p>
            <a:r>
              <a:rPr lang="en-US" sz="1500" dirty="0" smtClean="0">
                <a:solidFill>
                  <a:prstClr val="black"/>
                </a:solidFill>
              </a:rPr>
              <a:t>125</a:t>
            </a:r>
            <a:endParaRPr lang="en-US" sz="1500" baseline="30000" dirty="0">
              <a:solidFill>
                <a:prstClr val="black"/>
              </a:solidFill>
            </a:endParaRPr>
          </a:p>
        </p:txBody>
      </p:sp>
      <p:sp>
        <p:nvSpPr>
          <p:cNvPr id="20" name="Rectangle 19"/>
          <p:cNvSpPr/>
          <p:nvPr/>
        </p:nvSpPr>
        <p:spPr>
          <a:xfrm>
            <a:off x="1323975" y="2714625"/>
            <a:ext cx="280846" cy="323165"/>
          </a:xfrm>
          <a:prstGeom prst="rect">
            <a:avLst/>
          </a:prstGeom>
        </p:spPr>
        <p:txBody>
          <a:bodyPr wrap="none">
            <a:spAutoFit/>
          </a:bodyPr>
          <a:lstStyle/>
          <a:p>
            <a:r>
              <a:rPr lang="en-US" sz="1500" dirty="0" smtClean="0">
                <a:solidFill>
                  <a:prstClr val="black"/>
                </a:solidFill>
              </a:rPr>
              <a:t>–</a:t>
            </a:r>
            <a:endParaRPr lang="en-US" sz="1500" baseline="30000" dirty="0">
              <a:solidFill>
                <a:prstClr val="black"/>
              </a:solidFill>
            </a:endParaRPr>
          </a:p>
        </p:txBody>
      </p:sp>
      <p:sp>
        <p:nvSpPr>
          <p:cNvPr id="21" name="Rectangle 20"/>
          <p:cNvSpPr/>
          <p:nvPr/>
        </p:nvSpPr>
        <p:spPr>
          <a:xfrm>
            <a:off x="1493891" y="2714625"/>
            <a:ext cx="365806" cy="323165"/>
          </a:xfrm>
          <a:prstGeom prst="rect">
            <a:avLst/>
          </a:prstGeom>
        </p:spPr>
        <p:txBody>
          <a:bodyPr wrap="none">
            <a:spAutoFit/>
          </a:bodyPr>
          <a:lstStyle/>
          <a:p>
            <a:r>
              <a:rPr lang="en-US" sz="1500" dirty="0" smtClean="0">
                <a:solidFill>
                  <a:prstClr val="black"/>
                </a:solidFill>
              </a:rPr>
              <a:t>5x</a:t>
            </a:r>
            <a:endParaRPr lang="en-US" sz="1500" baseline="30000" dirty="0">
              <a:solidFill>
                <a:prstClr val="black"/>
              </a:solidFill>
            </a:endParaRPr>
          </a:p>
        </p:txBody>
      </p:sp>
      <p:sp>
        <p:nvSpPr>
          <p:cNvPr id="22" name="Rectangle 21"/>
          <p:cNvSpPr/>
          <p:nvPr/>
        </p:nvSpPr>
        <p:spPr>
          <a:xfrm>
            <a:off x="1742882" y="2714625"/>
            <a:ext cx="280846" cy="323165"/>
          </a:xfrm>
          <a:prstGeom prst="rect">
            <a:avLst/>
          </a:prstGeom>
        </p:spPr>
        <p:txBody>
          <a:bodyPr wrap="none">
            <a:spAutoFit/>
          </a:bodyPr>
          <a:lstStyle/>
          <a:p>
            <a:r>
              <a:rPr lang="en-US" sz="1500" dirty="0" smtClean="0">
                <a:solidFill>
                  <a:prstClr val="black"/>
                </a:solidFill>
              </a:rPr>
              <a:t>+</a:t>
            </a:r>
            <a:endParaRPr lang="en-US" sz="1500" baseline="30000" dirty="0">
              <a:solidFill>
                <a:prstClr val="black"/>
              </a:solidFill>
            </a:endParaRPr>
          </a:p>
        </p:txBody>
      </p:sp>
      <p:sp>
        <p:nvSpPr>
          <p:cNvPr id="23" name="Rectangle 22"/>
          <p:cNvSpPr/>
          <p:nvPr/>
        </p:nvSpPr>
        <p:spPr>
          <a:xfrm>
            <a:off x="2985753" y="2714625"/>
            <a:ext cx="280846" cy="323165"/>
          </a:xfrm>
          <a:prstGeom prst="rect">
            <a:avLst/>
          </a:prstGeom>
        </p:spPr>
        <p:txBody>
          <a:bodyPr wrap="none">
            <a:spAutoFit/>
          </a:bodyPr>
          <a:lstStyle/>
          <a:p>
            <a:r>
              <a:rPr lang="en-US" sz="1500" dirty="0" smtClean="0">
                <a:solidFill>
                  <a:prstClr val="black"/>
                </a:solidFill>
              </a:rPr>
              <a:t>=</a:t>
            </a:r>
            <a:endParaRPr lang="en-US" sz="1500" baseline="30000" dirty="0">
              <a:solidFill>
                <a:prstClr val="black"/>
              </a:solidFill>
            </a:endParaRPr>
          </a:p>
        </p:txBody>
      </p:sp>
      <p:sp>
        <p:nvSpPr>
          <p:cNvPr id="24" name="Rectangle 23"/>
          <p:cNvSpPr/>
          <p:nvPr/>
        </p:nvSpPr>
        <p:spPr>
          <a:xfrm>
            <a:off x="3185138" y="2714625"/>
            <a:ext cx="354584" cy="323165"/>
          </a:xfrm>
          <a:prstGeom prst="rect">
            <a:avLst/>
          </a:prstGeom>
        </p:spPr>
        <p:txBody>
          <a:bodyPr wrap="none">
            <a:spAutoFit/>
          </a:bodyPr>
          <a:lstStyle/>
          <a:p>
            <a:r>
              <a:rPr lang="en-US" sz="1500" dirty="0" err="1" smtClean="0">
                <a:solidFill>
                  <a:prstClr val="black"/>
                </a:solidFill>
              </a:rPr>
              <a:t>xy</a:t>
            </a:r>
            <a:endParaRPr lang="en-US" sz="1500" baseline="30000" dirty="0">
              <a:solidFill>
                <a:prstClr val="black"/>
              </a:solidFill>
            </a:endParaRPr>
          </a:p>
        </p:txBody>
      </p:sp>
      <p:sp>
        <p:nvSpPr>
          <p:cNvPr id="25" name="Rectangle 24"/>
          <p:cNvSpPr/>
          <p:nvPr/>
        </p:nvSpPr>
        <p:spPr>
          <a:xfrm>
            <a:off x="641189" y="3139453"/>
            <a:ext cx="351378" cy="323165"/>
          </a:xfrm>
          <a:prstGeom prst="rect">
            <a:avLst/>
          </a:prstGeom>
        </p:spPr>
        <p:txBody>
          <a:bodyPr wrap="none">
            <a:spAutoFit/>
          </a:bodyPr>
          <a:lstStyle/>
          <a:p>
            <a:r>
              <a:rPr lang="en-US" sz="1500" dirty="0" smtClean="0">
                <a:solidFill>
                  <a:prstClr val="black"/>
                </a:solidFill>
                <a:latin typeface="Symbol" panose="05050102010706020507" pitchFamily="18" charset="2"/>
              </a:rPr>
              <a:t>\</a:t>
            </a:r>
            <a:endParaRPr lang="en-US" sz="1500" baseline="30000" dirty="0">
              <a:solidFill>
                <a:prstClr val="black"/>
              </a:solidFill>
              <a:latin typeface="Symbol" panose="05050102010706020507" pitchFamily="18" charset="2"/>
            </a:endParaRPr>
          </a:p>
        </p:txBody>
      </p:sp>
      <p:sp>
        <p:nvSpPr>
          <p:cNvPr id="26" name="Rectangle 25"/>
          <p:cNvSpPr/>
          <p:nvPr/>
        </p:nvSpPr>
        <p:spPr>
          <a:xfrm>
            <a:off x="1066800" y="3139453"/>
            <a:ext cx="280846" cy="323165"/>
          </a:xfrm>
          <a:prstGeom prst="rect">
            <a:avLst/>
          </a:prstGeom>
        </p:spPr>
        <p:txBody>
          <a:bodyPr wrap="none">
            <a:spAutoFit/>
          </a:bodyPr>
          <a:lstStyle/>
          <a:p>
            <a:r>
              <a:rPr lang="en-US" sz="1500" dirty="0" smtClean="0">
                <a:solidFill>
                  <a:prstClr val="black"/>
                </a:solidFill>
              </a:rPr>
              <a:t>–</a:t>
            </a:r>
            <a:endParaRPr lang="en-US" sz="1500" baseline="30000" dirty="0">
              <a:solidFill>
                <a:prstClr val="black"/>
              </a:solidFill>
            </a:endParaRPr>
          </a:p>
        </p:txBody>
      </p:sp>
      <p:sp>
        <p:nvSpPr>
          <p:cNvPr id="27" name="Rectangle 26"/>
          <p:cNvSpPr/>
          <p:nvPr/>
        </p:nvSpPr>
        <p:spPr>
          <a:xfrm>
            <a:off x="1236716" y="3139453"/>
            <a:ext cx="268022" cy="323165"/>
          </a:xfrm>
          <a:prstGeom prst="rect">
            <a:avLst/>
          </a:prstGeom>
        </p:spPr>
        <p:txBody>
          <a:bodyPr wrap="none">
            <a:spAutoFit/>
          </a:bodyPr>
          <a:lstStyle/>
          <a:p>
            <a:r>
              <a:rPr lang="en-US" sz="1500" dirty="0" smtClean="0">
                <a:solidFill>
                  <a:prstClr val="black"/>
                </a:solidFill>
              </a:rPr>
              <a:t>x</a:t>
            </a:r>
            <a:endParaRPr lang="en-US" sz="1500" baseline="30000" dirty="0">
              <a:solidFill>
                <a:prstClr val="black"/>
              </a:solidFill>
            </a:endParaRPr>
          </a:p>
        </p:txBody>
      </p:sp>
      <p:sp>
        <p:nvSpPr>
          <p:cNvPr id="28" name="Rectangle 27"/>
          <p:cNvSpPr/>
          <p:nvPr/>
        </p:nvSpPr>
        <p:spPr>
          <a:xfrm>
            <a:off x="1584526" y="3139453"/>
            <a:ext cx="369012" cy="323165"/>
          </a:xfrm>
          <a:prstGeom prst="rect">
            <a:avLst/>
          </a:prstGeom>
        </p:spPr>
        <p:txBody>
          <a:bodyPr wrap="none">
            <a:spAutoFit/>
          </a:bodyPr>
          <a:lstStyle/>
          <a:p>
            <a:r>
              <a:rPr lang="en-US" sz="1500" dirty="0" smtClean="0">
                <a:solidFill>
                  <a:prstClr val="black"/>
                </a:solidFill>
              </a:rPr>
              <a:t>5y</a:t>
            </a:r>
            <a:endParaRPr lang="en-US" sz="1500" baseline="30000" dirty="0">
              <a:solidFill>
                <a:prstClr val="black"/>
              </a:solidFill>
            </a:endParaRPr>
          </a:p>
        </p:txBody>
      </p:sp>
      <p:sp>
        <p:nvSpPr>
          <p:cNvPr id="29" name="Rectangle 28"/>
          <p:cNvSpPr/>
          <p:nvPr/>
        </p:nvSpPr>
        <p:spPr>
          <a:xfrm>
            <a:off x="1409700" y="3139453"/>
            <a:ext cx="280846" cy="323165"/>
          </a:xfrm>
          <a:prstGeom prst="rect">
            <a:avLst/>
          </a:prstGeom>
        </p:spPr>
        <p:txBody>
          <a:bodyPr wrap="none">
            <a:spAutoFit/>
          </a:bodyPr>
          <a:lstStyle/>
          <a:p>
            <a:r>
              <a:rPr lang="en-US" sz="1500" dirty="0" smtClean="0">
                <a:solidFill>
                  <a:prstClr val="black"/>
                </a:solidFill>
              </a:rPr>
              <a:t>+</a:t>
            </a:r>
            <a:endParaRPr lang="en-US" sz="1500" baseline="30000" dirty="0">
              <a:solidFill>
                <a:prstClr val="black"/>
              </a:solidFill>
            </a:endParaRPr>
          </a:p>
        </p:txBody>
      </p:sp>
      <p:sp>
        <p:nvSpPr>
          <p:cNvPr id="30" name="Rectangle 29"/>
          <p:cNvSpPr/>
          <p:nvPr/>
        </p:nvSpPr>
        <p:spPr>
          <a:xfrm>
            <a:off x="1876425" y="3139453"/>
            <a:ext cx="280846" cy="323165"/>
          </a:xfrm>
          <a:prstGeom prst="rect">
            <a:avLst/>
          </a:prstGeom>
        </p:spPr>
        <p:txBody>
          <a:bodyPr wrap="none">
            <a:spAutoFit/>
          </a:bodyPr>
          <a:lstStyle/>
          <a:p>
            <a:r>
              <a:rPr lang="en-US" sz="1500" dirty="0" smtClean="0">
                <a:solidFill>
                  <a:prstClr val="black"/>
                </a:solidFill>
              </a:rPr>
              <a:t>=</a:t>
            </a:r>
            <a:endParaRPr lang="en-US" sz="1500" baseline="30000" dirty="0">
              <a:solidFill>
                <a:prstClr val="black"/>
              </a:solidFill>
            </a:endParaRPr>
          </a:p>
        </p:txBody>
      </p:sp>
      <p:sp>
        <p:nvSpPr>
          <p:cNvPr id="31" name="Rectangle 30"/>
          <p:cNvSpPr/>
          <p:nvPr/>
        </p:nvSpPr>
        <p:spPr>
          <a:xfrm>
            <a:off x="2075810" y="3139453"/>
            <a:ext cx="380232" cy="323165"/>
          </a:xfrm>
          <a:prstGeom prst="rect">
            <a:avLst/>
          </a:prstGeom>
        </p:spPr>
        <p:txBody>
          <a:bodyPr wrap="none">
            <a:spAutoFit/>
          </a:bodyPr>
          <a:lstStyle/>
          <a:p>
            <a:r>
              <a:rPr lang="en-US" sz="1500" dirty="0" smtClean="0">
                <a:solidFill>
                  <a:prstClr val="black"/>
                </a:solidFill>
              </a:rPr>
              <a:t>25</a:t>
            </a:r>
            <a:endParaRPr lang="en-US" sz="1500" baseline="30000" dirty="0">
              <a:solidFill>
                <a:prstClr val="black"/>
              </a:solidFill>
            </a:endParaRPr>
          </a:p>
        </p:txBody>
      </p:sp>
      <p:sp>
        <p:nvSpPr>
          <p:cNvPr id="32" name="Rectangle 31"/>
          <p:cNvSpPr/>
          <p:nvPr/>
        </p:nvSpPr>
        <p:spPr>
          <a:xfrm>
            <a:off x="2312125" y="3139453"/>
            <a:ext cx="623889" cy="323165"/>
          </a:xfrm>
          <a:prstGeom prst="rect">
            <a:avLst/>
          </a:prstGeom>
        </p:spPr>
        <p:txBody>
          <a:bodyPr wrap="none">
            <a:spAutoFit/>
          </a:bodyPr>
          <a:lstStyle/>
          <a:p>
            <a:r>
              <a:rPr lang="en-US" sz="1500" b="1" dirty="0" smtClean="0">
                <a:solidFill>
                  <a:srgbClr val="7030A0"/>
                </a:solidFill>
              </a:rPr>
              <a:t>……(</a:t>
            </a:r>
            <a:r>
              <a:rPr lang="en-US" sz="1500" b="1" dirty="0" err="1" smtClean="0">
                <a:solidFill>
                  <a:srgbClr val="7030A0"/>
                </a:solidFill>
              </a:rPr>
              <a:t>i</a:t>
            </a:r>
            <a:r>
              <a:rPr lang="en-US" sz="1500" b="1" dirty="0" smtClean="0">
                <a:solidFill>
                  <a:srgbClr val="7030A0"/>
                </a:solidFill>
              </a:rPr>
              <a:t>)</a:t>
            </a:r>
            <a:endParaRPr lang="en-US" sz="1500" b="1" baseline="30000" dirty="0">
              <a:solidFill>
                <a:srgbClr val="7030A0"/>
              </a:solidFill>
            </a:endParaRPr>
          </a:p>
        </p:txBody>
      </p:sp>
      <p:sp>
        <p:nvSpPr>
          <p:cNvPr id="33" name="Rectangle 32"/>
          <p:cNvSpPr/>
          <p:nvPr/>
        </p:nvSpPr>
        <p:spPr>
          <a:xfrm>
            <a:off x="1066800" y="3384550"/>
            <a:ext cx="2452594" cy="323165"/>
          </a:xfrm>
          <a:prstGeom prst="rect">
            <a:avLst/>
          </a:prstGeom>
        </p:spPr>
        <p:txBody>
          <a:bodyPr wrap="none">
            <a:spAutoFit/>
          </a:bodyPr>
          <a:lstStyle/>
          <a:p>
            <a:r>
              <a:rPr lang="en-US" sz="1500" b="1" dirty="0">
                <a:solidFill>
                  <a:srgbClr val="7030A0"/>
                </a:solidFill>
              </a:rPr>
              <a:t>As per the second </a:t>
            </a:r>
            <a:r>
              <a:rPr lang="en-US" sz="1500" b="1" dirty="0" smtClean="0">
                <a:solidFill>
                  <a:srgbClr val="7030A0"/>
                </a:solidFill>
              </a:rPr>
              <a:t>condition</a:t>
            </a:r>
            <a:endParaRPr lang="en-US" sz="1500" b="1" baseline="30000" dirty="0">
              <a:solidFill>
                <a:srgbClr val="7030A0"/>
              </a:solidFill>
            </a:endParaRPr>
          </a:p>
        </p:txBody>
      </p:sp>
      <p:sp>
        <p:nvSpPr>
          <p:cNvPr id="34" name="Rectangle 33"/>
          <p:cNvSpPr/>
          <p:nvPr/>
        </p:nvSpPr>
        <p:spPr>
          <a:xfrm>
            <a:off x="1031787" y="3678300"/>
            <a:ext cx="718466" cy="323165"/>
          </a:xfrm>
          <a:prstGeom prst="rect">
            <a:avLst/>
          </a:prstGeom>
        </p:spPr>
        <p:txBody>
          <a:bodyPr wrap="none">
            <a:spAutoFit/>
          </a:bodyPr>
          <a:lstStyle/>
          <a:p>
            <a:r>
              <a:rPr lang="en-US" sz="1500" dirty="0" smtClean="0">
                <a:solidFill>
                  <a:prstClr val="black"/>
                </a:solidFill>
              </a:rPr>
              <a:t>(x –50)</a:t>
            </a:r>
            <a:endParaRPr lang="en-US" sz="1500" baseline="30000" dirty="0">
              <a:solidFill>
                <a:prstClr val="black"/>
              </a:solidFill>
            </a:endParaRPr>
          </a:p>
        </p:txBody>
      </p:sp>
      <p:sp>
        <p:nvSpPr>
          <p:cNvPr id="35" name="Rectangle 34"/>
          <p:cNvSpPr/>
          <p:nvPr/>
        </p:nvSpPr>
        <p:spPr>
          <a:xfrm>
            <a:off x="641189" y="3678300"/>
            <a:ext cx="351378" cy="323165"/>
          </a:xfrm>
          <a:prstGeom prst="rect">
            <a:avLst/>
          </a:prstGeom>
        </p:spPr>
        <p:txBody>
          <a:bodyPr wrap="none">
            <a:spAutoFit/>
          </a:bodyPr>
          <a:lstStyle/>
          <a:p>
            <a:r>
              <a:rPr lang="en-US" sz="1500" dirty="0" smtClean="0">
                <a:solidFill>
                  <a:prstClr val="black"/>
                </a:solidFill>
                <a:latin typeface="Symbol" panose="05050102010706020507" pitchFamily="18" charset="2"/>
              </a:rPr>
              <a:t>\</a:t>
            </a:r>
            <a:endParaRPr lang="en-US" sz="1500" baseline="30000" dirty="0">
              <a:solidFill>
                <a:prstClr val="black"/>
              </a:solidFill>
              <a:latin typeface="Symbol" panose="05050102010706020507" pitchFamily="18" charset="2"/>
            </a:endParaRPr>
          </a:p>
        </p:txBody>
      </p:sp>
      <p:sp>
        <p:nvSpPr>
          <p:cNvPr id="36" name="Rectangle 35"/>
          <p:cNvSpPr/>
          <p:nvPr/>
        </p:nvSpPr>
        <p:spPr>
          <a:xfrm>
            <a:off x="1718352" y="3678300"/>
            <a:ext cx="764953" cy="323165"/>
          </a:xfrm>
          <a:prstGeom prst="rect">
            <a:avLst/>
          </a:prstGeom>
        </p:spPr>
        <p:txBody>
          <a:bodyPr wrap="none">
            <a:spAutoFit/>
          </a:bodyPr>
          <a:lstStyle/>
          <a:p>
            <a:r>
              <a:rPr lang="en-US" sz="1500" dirty="0" smtClean="0">
                <a:solidFill>
                  <a:prstClr val="black"/>
                </a:solidFill>
              </a:rPr>
              <a:t>(y + 20)</a:t>
            </a:r>
            <a:endParaRPr lang="en-US" sz="1500" baseline="30000" dirty="0">
              <a:solidFill>
                <a:prstClr val="black"/>
              </a:solidFill>
            </a:endParaRPr>
          </a:p>
        </p:txBody>
      </p:sp>
      <p:sp>
        <p:nvSpPr>
          <p:cNvPr id="37" name="Rectangle 36"/>
          <p:cNvSpPr/>
          <p:nvPr/>
        </p:nvSpPr>
        <p:spPr>
          <a:xfrm>
            <a:off x="2438400" y="3678300"/>
            <a:ext cx="280846" cy="323165"/>
          </a:xfrm>
          <a:prstGeom prst="rect">
            <a:avLst/>
          </a:prstGeom>
        </p:spPr>
        <p:txBody>
          <a:bodyPr wrap="none">
            <a:spAutoFit/>
          </a:bodyPr>
          <a:lstStyle/>
          <a:p>
            <a:r>
              <a:rPr lang="en-US" sz="1500" dirty="0" smtClean="0">
                <a:solidFill>
                  <a:prstClr val="black"/>
                </a:solidFill>
              </a:rPr>
              <a:t>=</a:t>
            </a:r>
            <a:endParaRPr lang="en-US" sz="1500" baseline="30000" dirty="0">
              <a:solidFill>
                <a:prstClr val="black"/>
              </a:solidFill>
            </a:endParaRPr>
          </a:p>
        </p:txBody>
      </p:sp>
      <p:sp>
        <p:nvSpPr>
          <p:cNvPr id="38" name="Rectangle 37"/>
          <p:cNvSpPr/>
          <p:nvPr/>
        </p:nvSpPr>
        <p:spPr>
          <a:xfrm>
            <a:off x="2744829" y="1821222"/>
            <a:ext cx="354584" cy="323165"/>
          </a:xfrm>
          <a:prstGeom prst="rect">
            <a:avLst/>
          </a:prstGeom>
        </p:spPr>
        <p:txBody>
          <a:bodyPr wrap="none">
            <a:spAutoFit/>
          </a:bodyPr>
          <a:lstStyle/>
          <a:p>
            <a:r>
              <a:rPr lang="en-US" sz="1500" dirty="0" err="1" smtClean="0">
                <a:solidFill>
                  <a:prstClr val="black"/>
                </a:solidFill>
              </a:rPr>
              <a:t>xy</a:t>
            </a:r>
            <a:endParaRPr lang="en-US" sz="1500" baseline="30000" dirty="0">
              <a:solidFill>
                <a:prstClr val="black"/>
              </a:solidFill>
            </a:endParaRPr>
          </a:p>
        </p:txBody>
      </p:sp>
      <p:sp>
        <p:nvSpPr>
          <p:cNvPr id="39" name="Rectangle 38"/>
          <p:cNvSpPr/>
          <p:nvPr/>
        </p:nvSpPr>
        <p:spPr>
          <a:xfrm>
            <a:off x="1031787" y="3954183"/>
            <a:ext cx="354584" cy="323165"/>
          </a:xfrm>
          <a:prstGeom prst="rect">
            <a:avLst/>
          </a:prstGeom>
        </p:spPr>
        <p:txBody>
          <a:bodyPr wrap="none">
            <a:spAutoFit/>
          </a:bodyPr>
          <a:lstStyle/>
          <a:p>
            <a:r>
              <a:rPr lang="en-US" sz="1500" dirty="0" err="1" smtClean="0">
                <a:solidFill>
                  <a:prstClr val="black"/>
                </a:solidFill>
              </a:rPr>
              <a:t>xy</a:t>
            </a:r>
            <a:endParaRPr lang="en-US" sz="1500" baseline="30000" dirty="0">
              <a:solidFill>
                <a:prstClr val="black"/>
              </a:solidFill>
            </a:endParaRPr>
          </a:p>
        </p:txBody>
      </p:sp>
      <p:sp>
        <p:nvSpPr>
          <p:cNvPr id="40" name="Rectangle 39"/>
          <p:cNvSpPr/>
          <p:nvPr/>
        </p:nvSpPr>
        <p:spPr>
          <a:xfrm>
            <a:off x="641189" y="3954183"/>
            <a:ext cx="351378" cy="323165"/>
          </a:xfrm>
          <a:prstGeom prst="rect">
            <a:avLst/>
          </a:prstGeom>
        </p:spPr>
        <p:txBody>
          <a:bodyPr wrap="none">
            <a:spAutoFit/>
          </a:bodyPr>
          <a:lstStyle/>
          <a:p>
            <a:r>
              <a:rPr lang="en-US" sz="1500" dirty="0" smtClean="0">
                <a:solidFill>
                  <a:prstClr val="black"/>
                </a:solidFill>
                <a:latin typeface="Symbol" panose="05050102010706020507" pitchFamily="18" charset="2"/>
              </a:rPr>
              <a:t>\</a:t>
            </a:r>
            <a:endParaRPr lang="en-US" sz="1500" baseline="30000" dirty="0">
              <a:solidFill>
                <a:prstClr val="black"/>
              </a:solidFill>
              <a:latin typeface="Symbol" panose="05050102010706020507" pitchFamily="18" charset="2"/>
            </a:endParaRPr>
          </a:p>
        </p:txBody>
      </p:sp>
      <p:sp>
        <p:nvSpPr>
          <p:cNvPr id="41" name="Rectangle 40"/>
          <p:cNvSpPr/>
          <p:nvPr/>
        </p:nvSpPr>
        <p:spPr>
          <a:xfrm>
            <a:off x="2007861" y="3954183"/>
            <a:ext cx="466794" cy="323165"/>
          </a:xfrm>
          <a:prstGeom prst="rect">
            <a:avLst/>
          </a:prstGeom>
        </p:spPr>
        <p:txBody>
          <a:bodyPr wrap="none">
            <a:spAutoFit/>
          </a:bodyPr>
          <a:lstStyle/>
          <a:p>
            <a:r>
              <a:rPr lang="en-US" sz="1500" dirty="0" smtClean="0">
                <a:solidFill>
                  <a:prstClr val="black"/>
                </a:solidFill>
              </a:rPr>
              <a:t>50y</a:t>
            </a:r>
            <a:endParaRPr lang="en-US" sz="1500" baseline="30000" dirty="0">
              <a:solidFill>
                <a:prstClr val="black"/>
              </a:solidFill>
            </a:endParaRPr>
          </a:p>
        </p:txBody>
      </p:sp>
      <p:sp>
        <p:nvSpPr>
          <p:cNvPr id="42" name="Rectangle 41"/>
          <p:cNvSpPr/>
          <p:nvPr/>
        </p:nvSpPr>
        <p:spPr>
          <a:xfrm>
            <a:off x="2400107" y="3954183"/>
            <a:ext cx="280846" cy="323165"/>
          </a:xfrm>
          <a:prstGeom prst="rect">
            <a:avLst/>
          </a:prstGeom>
        </p:spPr>
        <p:txBody>
          <a:bodyPr wrap="none">
            <a:spAutoFit/>
          </a:bodyPr>
          <a:lstStyle/>
          <a:p>
            <a:r>
              <a:rPr lang="en-US" sz="1500" dirty="0" smtClean="0">
                <a:solidFill>
                  <a:prstClr val="black"/>
                </a:solidFill>
              </a:rPr>
              <a:t>–</a:t>
            </a:r>
            <a:endParaRPr lang="en-US" sz="1500" baseline="30000" dirty="0">
              <a:solidFill>
                <a:prstClr val="black"/>
              </a:solidFill>
            </a:endParaRPr>
          </a:p>
        </p:txBody>
      </p:sp>
      <p:sp>
        <p:nvSpPr>
          <p:cNvPr id="43" name="Rectangle 42"/>
          <p:cNvSpPr/>
          <p:nvPr/>
        </p:nvSpPr>
        <p:spPr>
          <a:xfrm>
            <a:off x="2590800" y="3954183"/>
            <a:ext cx="575799" cy="323165"/>
          </a:xfrm>
          <a:prstGeom prst="rect">
            <a:avLst/>
          </a:prstGeom>
        </p:spPr>
        <p:txBody>
          <a:bodyPr wrap="none">
            <a:spAutoFit/>
          </a:bodyPr>
          <a:lstStyle/>
          <a:p>
            <a:r>
              <a:rPr lang="en-US" sz="1500" dirty="0" smtClean="0">
                <a:solidFill>
                  <a:prstClr val="black"/>
                </a:solidFill>
              </a:rPr>
              <a:t>1000</a:t>
            </a:r>
            <a:endParaRPr lang="en-US" sz="1500" baseline="30000" dirty="0">
              <a:solidFill>
                <a:prstClr val="black"/>
              </a:solidFill>
            </a:endParaRPr>
          </a:p>
        </p:txBody>
      </p:sp>
      <p:sp>
        <p:nvSpPr>
          <p:cNvPr id="44" name="Rectangle 43"/>
          <p:cNvSpPr/>
          <p:nvPr/>
        </p:nvSpPr>
        <p:spPr>
          <a:xfrm>
            <a:off x="1323975" y="3954183"/>
            <a:ext cx="280846" cy="323165"/>
          </a:xfrm>
          <a:prstGeom prst="rect">
            <a:avLst/>
          </a:prstGeom>
        </p:spPr>
        <p:txBody>
          <a:bodyPr wrap="none">
            <a:spAutoFit/>
          </a:bodyPr>
          <a:lstStyle/>
          <a:p>
            <a:r>
              <a:rPr lang="en-US" sz="1500" dirty="0" smtClean="0">
                <a:solidFill>
                  <a:prstClr val="black"/>
                </a:solidFill>
              </a:rPr>
              <a:t>+</a:t>
            </a:r>
            <a:endParaRPr lang="en-US" sz="1500" baseline="30000" dirty="0">
              <a:solidFill>
                <a:prstClr val="black"/>
              </a:solidFill>
            </a:endParaRPr>
          </a:p>
        </p:txBody>
      </p:sp>
      <p:sp>
        <p:nvSpPr>
          <p:cNvPr id="45" name="Rectangle 44"/>
          <p:cNvSpPr/>
          <p:nvPr/>
        </p:nvSpPr>
        <p:spPr>
          <a:xfrm>
            <a:off x="1493891" y="3954183"/>
            <a:ext cx="463588" cy="323165"/>
          </a:xfrm>
          <a:prstGeom prst="rect">
            <a:avLst/>
          </a:prstGeom>
        </p:spPr>
        <p:txBody>
          <a:bodyPr wrap="none">
            <a:spAutoFit/>
          </a:bodyPr>
          <a:lstStyle/>
          <a:p>
            <a:r>
              <a:rPr lang="en-US" sz="1500" dirty="0" smtClean="0">
                <a:solidFill>
                  <a:prstClr val="black"/>
                </a:solidFill>
              </a:rPr>
              <a:t>20x</a:t>
            </a:r>
            <a:endParaRPr lang="en-US" sz="1500" baseline="30000" dirty="0">
              <a:solidFill>
                <a:prstClr val="black"/>
              </a:solidFill>
            </a:endParaRPr>
          </a:p>
        </p:txBody>
      </p:sp>
      <p:sp>
        <p:nvSpPr>
          <p:cNvPr id="46" name="Rectangle 45"/>
          <p:cNvSpPr/>
          <p:nvPr/>
        </p:nvSpPr>
        <p:spPr>
          <a:xfrm>
            <a:off x="1871328" y="3954183"/>
            <a:ext cx="280846" cy="323165"/>
          </a:xfrm>
          <a:prstGeom prst="rect">
            <a:avLst/>
          </a:prstGeom>
        </p:spPr>
        <p:txBody>
          <a:bodyPr wrap="none">
            <a:spAutoFit/>
          </a:bodyPr>
          <a:lstStyle/>
          <a:p>
            <a:r>
              <a:rPr lang="en-US" sz="1500" dirty="0" smtClean="0">
                <a:solidFill>
                  <a:prstClr val="black"/>
                </a:solidFill>
              </a:rPr>
              <a:t>–</a:t>
            </a:r>
            <a:endParaRPr lang="en-US" sz="1500" baseline="30000" dirty="0">
              <a:solidFill>
                <a:prstClr val="black"/>
              </a:solidFill>
            </a:endParaRPr>
          </a:p>
        </p:txBody>
      </p:sp>
      <p:sp>
        <p:nvSpPr>
          <p:cNvPr id="47" name="Rectangle 46"/>
          <p:cNvSpPr/>
          <p:nvPr/>
        </p:nvSpPr>
        <p:spPr>
          <a:xfrm>
            <a:off x="3138153" y="3954183"/>
            <a:ext cx="280846" cy="323165"/>
          </a:xfrm>
          <a:prstGeom prst="rect">
            <a:avLst/>
          </a:prstGeom>
        </p:spPr>
        <p:txBody>
          <a:bodyPr wrap="none">
            <a:spAutoFit/>
          </a:bodyPr>
          <a:lstStyle/>
          <a:p>
            <a:r>
              <a:rPr lang="en-US" sz="1500" dirty="0" smtClean="0">
                <a:solidFill>
                  <a:prstClr val="black"/>
                </a:solidFill>
              </a:rPr>
              <a:t>=</a:t>
            </a:r>
            <a:endParaRPr lang="en-US" sz="1500" baseline="30000" dirty="0">
              <a:solidFill>
                <a:prstClr val="black"/>
              </a:solidFill>
            </a:endParaRPr>
          </a:p>
        </p:txBody>
      </p:sp>
      <p:sp>
        <p:nvSpPr>
          <p:cNvPr id="48" name="Rectangle 47"/>
          <p:cNvSpPr/>
          <p:nvPr/>
        </p:nvSpPr>
        <p:spPr>
          <a:xfrm>
            <a:off x="3337538" y="3954183"/>
            <a:ext cx="354584" cy="323165"/>
          </a:xfrm>
          <a:prstGeom prst="rect">
            <a:avLst/>
          </a:prstGeom>
        </p:spPr>
        <p:txBody>
          <a:bodyPr wrap="none">
            <a:spAutoFit/>
          </a:bodyPr>
          <a:lstStyle/>
          <a:p>
            <a:r>
              <a:rPr lang="en-US" sz="1500" dirty="0" err="1" smtClean="0">
                <a:solidFill>
                  <a:prstClr val="black"/>
                </a:solidFill>
              </a:rPr>
              <a:t>xy</a:t>
            </a:r>
            <a:endParaRPr lang="en-US" sz="1500" baseline="30000" dirty="0">
              <a:solidFill>
                <a:prstClr val="black"/>
              </a:solidFill>
            </a:endParaRPr>
          </a:p>
        </p:txBody>
      </p:sp>
      <p:sp>
        <p:nvSpPr>
          <p:cNvPr id="49" name="Rectangle 48"/>
          <p:cNvSpPr/>
          <p:nvPr/>
        </p:nvSpPr>
        <p:spPr>
          <a:xfrm>
            <a:off x="641189" y="4271060"/>
            <a:ext cx="351378" cy="323165"/>
          </a:xfrm>
          <a:prstGeom prst="rect">
            <a:avLst/>
          </a:prstGeom>
        </p:spPr>
        <p:txBody>
          <a:bodyPr wrap="none">
            <a:spAutoFit/>
          </a:bodyPr>
          <a:lstStyle/>
          <a:p>
            <a:r>
              <a:rPr lang="en-US" sz="1500" dirty="0" smtClean="0">
                <a:solidFill>
                  <a:prstClr val="black"/>
                </a:solidFill>
                <a:latin typeface="Symbol" panose="05050102010706020507" pitchFamily="18" charset="2"/>
              </a:rPr>
              <a:t>\</a:t>
            </a:r>
            <a:endParaRPr lang="en-US" sz="1500" baseline="30000" dirty="0">
              <a:solidFill>
                <a:prstClr val="black"/>
              </a:solidFill>
              <a:latin typeface="Symbol" panose="05050102010706020507" pitchFamily="18" charset="2"/>
            </a:endParaRPr>
          </a:p>
        </p:txBody>
      </p:sp>
      <p:sp>
        <p:nvSpPr>
          <p:cNvPr id="50" name="Rectangle 49"/>
          <p:cNvSpPr/>
          <p:nvPr/>
        </p:nvSpPr>
        <p:spPr>
          <a:xfrm>
            <a:off x="956588" y="4271060"/>
            <a:ext cx="463588" cy="323165"/>
          </a:xfrm>
          <a:prstGeom prst="rect">
            <a:avLst/>
          </a:prstGeom>
        </p:spPr>
        <p:txBody>
          <a:bodyPr wrap="none">
            <a:spAutoFit/>
          </a:bodyPr>
          <a:lstStyle/>
          <a:p>
            <a:r>
              <a:rPr lang="en-US" sz="1500" dirty="0" smtClean="0">
                <a:solidFill>
                  <a:prstClr val="black"/>
                </a:solidFill>
              </a:rPr>
              <a:t>20x</a:t>
            </a:r>
            <a:endParaRPr lang="en-US" sz="1500" baseline="30000" dirty="0">
              <a:solidFill>
                <a:prstClr val="black"/>
              </a:solidFill>
            </a:endParaRPr>
          </a:p>
        </p:txBody>
      </p:sp>
      <p:sp>
        <p:nvSpPr>
          <p:cNvPr id="51" name="Rectangle 50"/>
          <p:cNvSpPr/>
          <p:nvPr/>
        </p:nvSpPr>
        <p:spPr>
          <a:xfrm>
            <a:off x="1517851" y="4271060"/>
            <a:ext cx="466794" cy="323165"/>
          </a:xfrm>
          <a:prstGeom prst="rect">
            <a:avLst/>
          </a:prstGeom>
        </p:spPr>
        <p:txBody>
          <a:bodyPr wrap="none">
            <a:spAutoFit/>
          </a:bodyPr>
          <a:lstStyle/>
          <a:p>
            <a:r>
              <a:rPr lang="en-US" sz="1500" dirty="0" smtClean="0">
                <a:solidFill>
                  <a:prstClr val="black"/>
                </a:solidFill>
              </a:rPr>
              <a:t>50y</a:t>
            </a:r>
            <a:endParaRPr lang="en-US" sz="1500" baseline="30000" dirty="0">
              <a:solidFill>
                <a:prstClr val="black"/>
              </a:solidFill>
            </a:endParaRPr>
          </a:p>
        </p:txBody>
      </p:sp>
      <p:sp>
        <p:nvSpPr>
          <p:cNvPr id="52" name="Rectangle 51"/>
          <p:cNvSpPr/>
          <p:nvPr/>
        </p:nvSpPr>
        <p:spPr>
          <a:xfrm>
            <a:off x="1362074" y="4271060"/>
            <a:ext cx="280846" cy="323165"/>
          </a:xfrm>
          <a:prstGeom prst="rect">
            <a:avLst/>
          </a:prstGeom>
        </p:spPr>
        <p:txBody>
          <a:bodyPr wrap="none">
            <a:spAutoFit/>
          </a:bodyPr>
          <a:lstStyle/>
          <a:p>
            <a:r>
              <a:rPr lang="en-US" sz="1500" dirty="0" smtClean="0">
                <a:solidFill>
                  <a:prstClr val="black"/>
                </a:solidFill>
              </a:rPr>
              <a:t>–</a:t>
            </a:r>
            <a:endParaRPr lang="en-US" sz="1500" baseline="30000" dirty="0">
              <a:solidFill>
                <a:prstClr val="black"/>
              </a:solidFill>
            </a:endParaRPr>
          </a:p>
        </p:txBody>
      </p:sp>
      <p:sp>
        <p:nvSpPr>
          <p:cNvPr id="53" name="Rectangle 52"/>
          <p:cNvSpPr/>
          <p:nvPr/>
        </p:nvSpPr>
        <p:spPr>
          <a:xfrm>
            <a:off x="1924050" y="4271060"/>
            <a:ext cx="280846" cy="323165"/>
          </a:xfrm>
          <a:prstGeom prst="rect">
            <a:avLst/>
          </a:prstGeom>
        </p:spPr>
        <p:txBody>
          <a:bodyPr wrap="none">
            <a:spAutoFit/>
          </a:bodyPr>
          <a:lstStyle/>
          <a:p>
            <a:r>
              <a:rPr lang="en-US" sz="1500" dirty="0" smtClean="0">
                <a:solidFill>
                  <a:prstClr val="black"/>
                </a:solidFill>
              </a:rPr>
              <a:t>=</a:t>
            </a:r>
            <a:endParaRPr lang="en-US" sz="1500" baseline="30000" dirty="0">
              <a:solidFill>
                <a:prstClr val="black"/>
              </a:solidFill>
            </a:endParaRPr>
          </a:p>
        </p:txBody>
      </p:sp>
      <p:sp>
        <p:nvSpPr>
          <p:cNvPr id="54" name="Rectangle 53"/>
          <p:cNvSpPr/>
          <p:nvPr/>
        </p:nvSpPr>
        <p:spPr>
          <a:xfrm>
            <a:off x="2123435" y="4271060"/>
            <a:ext cx="575799" cy="323165"/>
          </a:xfrm>
          <a:prstGeom prst="rect">
            <a:avLst/>
          </a:prstGeom>
        </p:spPr>
        <p:txBody>
          <a:bodyPr wrap="none">
            <a:spAutoFit/>
          </a:bodyPr>
          <a:lstStyle/>
          <a:p>
            <a:r>
              <a:rPr lang="en-US" sz="1500" dirty="0" smtClean="0">
                <a:solidFill>
                  <a:prstClr val="black"/>
                </a:solidFill>
              </a:rPr>
              <a:t>1000</a:t>
            </a:r>
            <a:endParaRPr lang="en-US" sz="1500" baseline="30000" dirty="0">
              <a:solidFill>
                <a:prstClr val="black"/>
              </a:solidFill>
            </a:endParaRPr>
          </a:p>
        </p:txBody>
      </p:sp>
      <p:sp>
        <p:nvSpPr>
          <p:cNvPr id="55" name="Rectangle 54"/>
          <p:cNvSpPr/>
          <p:nvPr/>
        </p:nvSpPr>
        <p:spPr>
          <a:xfrm>
            <a:off x="2569851" y="4533265"/>
            <a:ext cx="668773" cy="323165"/>
          </a:xfrm>
          <a:prstGeom prst="rect">
            <a:avLst/>
          </a:prstGeom>
        </p:spPr>
        <p:txBody>
          <a:bodyPr wrap="none">
            <a:spAutoFit/>
          </a:bodyPr>
          <a:lstStyle/>
          <a:p>
            <a:r>
              <a:rPr lang="en-US" sz="1500" b="1" dirty="0" smtClean="0">
                <a:solidFill>
                  <a:srgbClr val="7030A0"/>
                </a:solidFill>
              </a:rPr>
              <a:t>……(ii)</a:t>
            </a:r>
            <a:endParaRPr lang="en-US" sz="1500" b="1" baseline="30000" dirty="0">
              <a:solidFill>
                <a:srgbClr val="7030A0"/>
              </a:solidFill>
            </a:endParaRPr>
          </a:p>
        </p:txBody>
      </p:sp>
      <p:sp>
        <p:nvSpPr>
          <p:cNvPr id="56" name="Rectangle 55"/>
          <p:cNvSpPr/>
          <p:nvPr/>
        </p:nvSpPr>
        <p:spPr>
          <a:xfrm>
            <a:off x="641189" y="4533950"/>
            <a:ext cx="351378" cy="323165"/>
          </a:xfrm>
          <a:prstGeom prst="rect">
            <a:avLst/>
          </a:prstGeom>
        </p:spPr>
        <p:txBody>
          <a:bodyPr wrap="none">
            <a:spAutoFit/>
          </a:bodyPr>
          <a:lstStyle/>
          <a:p>
            <a:r>
              <a:rPr lang="en-US" sz="1500" dirty="0" smtClean="0">
                <a:solidFill>
                  <a:prstClr val="black"/>
                </a:solidFill>
                <a:latin typeface="Symbol" panose="05050102010706020507" pitchFamily="18" charset="2"/>
              </a:rPr>
              <a:t>\</a:t>
            </a:r>
            <a:endParaRPr lang="en-US" sz="1500" baseline="30000" dirty="0">
              <a:solidFill>
                <a:prstClr val="black"/>
              </a:solidFill>
              <a:latin typeface="Symbol" panose="05050102010706020507" pitchFamily="18" charset="2"/>
            </a:endParaRPr>
          </a:p>
        </p:txBody>
      </p:sp>
      <p:sp>
        <p:nvSpPr>
          <p:cNvPr id="57" name="Rectangle 56"/>
          <p:cNvSpPr/>
          <p:nvPr/>
        </p:nvSpPr>
        <p:spPr>
          <a:xfrm>
            <a:off x="990600" y="4533950"/>
            <a:ext cx="365806" cy="323165"/>
          </a:xfrm>
          <a:prstGeom prst="rect">
            <a:avLst/>
          </a:prstGeom>
        </p:spPr>
        <p:txBody>
          <a:bodyPr wrap="none">
            <a:spAutoFit/>
          </a:bodyPr>
          <a:lstStyle/>
          <a:p>
            <a:r>
              <a:rPr lang="en-US" sz="1500" dirty="0" smtClean="0">
                <a:solidFill>
                  <a:prstClr val="black"/>
                </a:solidFill>
              </a:rPr>
              <a:t>2x</a:t>
            </a:r>
            <a:endParaRPr lang="en-US" sz="1500" baseline="30000" dirty="0">
              <a:solidFill>
                <a:prstClr val="black"/>
              </a:solidFill>
            </a:endParaRPr>
          </a:p>
        </p:txBody>
      </p:sp>
      <p:sp>
        <p:nvSpPr>
          <p:cNvPr id="58" name="Rectangle 57"/>
          <p:cNvSpPr/>
          <p:nvPr/>
        </p:nvSpPr>
        <p:spPr>
          <a:xfrm>
            <a:off x="1555951" y="4533950"/>
            <a:ext cx="369012" cy="323165"/>
          </a:xfrm>
          <a:prstGeom prst="rect">
            <a:avLst/>
          </a:prstGeom>
        </p:spPr>
        <p:txBody>
          <a:bodyPr wrap="none">
            <a:spAutoFit/>
          </a:bodyPr>
          <a:lstStyle/>
          <a:p>
            <a:r>
              <a:rPr lang="en-US" sz="1500" dirty="0" smtClean="0">
                <a:solidFill>
                  <a:prstClr val="black"/>
                </a:solidFill>
              </a:rPr>
              <a:t>5y</a:t>
            </a:r>
            <a:endParaRPr lang="en-US" sz="1500" baseline="30000" dirty="0">
              <a:solidFill>
                <a:prstClr val="black"/>
              </a:solidFill>
            </a:endParaRPr>
          </a:p>
        </p:txBody>
      </p:sp>
      <p:sp>
        <p:nvSpPr>
          <p:cNvPr id="59" name="Rectangle 58"/>
          <p:cNvSpPr/>
          <p:nvPr/>
        </p:nvSpPr>
        <p:spPr>
          <a:xfrm>
            <a:off x="1362074" y="4533950"/>
            <a:ext cx="280846" cy="323165"/>
          </a:xfrm>
          <a:prstGeom prst="rect">
            <a:avLst/>
          </a:prstGeom>
        </p:spPr>
        <p:txBody>
          <a:bodyPr wrap="none">
            <a:spAutoFit/>
          </a:bodyPr>
          <a:lstStyle/>
          <a:p>
            <a:r>
              <a:rPr lang="en-US" sz="1500" dirty="0" smtClean="0">
                <a:solidFill>
                  <a:prstClr val="black"/>
                </a:solidFill>
              </a:rPr>
              <a:t>–</a:t>
            </a:r>
            <a:endParaRPr lang="en-US" sz="1500" baseline="30000" dirty="0">
              <a:solidFill>
                <a:prstClr val="black"/>
              </a:solidFill>
            </a:endParaRPr>
          </a:p>
        </p:txBody>
      </p:sp>
      <p:sp>
        <p:nvSpPr>
          <p:cNvPr id="60" name="Rectangle 59"/>
          <p:cNvSpPr/>
          <p:nvPr/>
        </p:nvSpPr>
        <p:spPr>
          <a:xfrm>
            <a:off x="1924050" y="4533950"/>
            <a:ext cx="280846" cy="323165"/>
          </a:xfrm>
          <a:prstGeom prst="rect">
            <a:avLst/>
          </a:prstGeom>
        </p:spPr>
        <p:txBody>
          <a:bodyPr wrap="none">
            <a:spAutoFit/>
          </a:bodyPr>
          <a:lstStyle/>
          <a:p>
            <a:r>
              <a:rPr lang="en-US" sz="1500" dirty="0" smtClean="0">
                <a:solidFill>
                  <a:prstClr val="black"/>
                </a:solidFill>
              </a:rPr>
              <a:t>=</a:t>
            </a:r>
            <a:endParaRPr lang="en-US" sz="1500" baseline="30000" dirty="0">
              <a:solidFill>
                <a:prstClr val="black"/>
              </a:solidFill>
            </a:endParaRPr>
          </a:p>
        </p:txBody>
      </p:sp>
      <p:sp>
        <p:nvSpPr>
          <p:cNvPr id="61" name="Rectangle 60"/>
          <p:cNvSpPr/>
          <p:nvPr/>
        </p:nvSpPr>
        <p:spPr>
          <a:xfrm>
            <a:off x="2123435" y="4533950"/>
            <a:ext cx="478016" cy="323165"/>
          </a:xfrm>
          <a:prstGeom prst="rect">
            <a:avLst/>
          </a:prstGeom>
        </p:spPr>
        <p:txBody>
          <a:bodyPr wrap="none">
            <a:spAutoFit/>
          </a:bodyPr>
          <a:lstStyle/>
          <a:p>
            <a:r>
              <a:rPr lang="en-US" sz="1500" dirty="0" smtClean="0">
                <a:solidFill>
                  <a:prstClr val="black"/>
                </a:solidFill>
              </a:rPr>
              <a:t>100</a:t>
            </a:r>
            <a:endParaRPr lang="en-US" sz="1500" baseline="30000" dirty="0">
              <a:solidFill>
                <a:prstClr val="black"/>
              </a:solidFill>
            </a:endParaRPr>
          </a:p>
        </p:txBody>
      </p:sp>
      <p:sp>
        <p:nvSpPr>
          <p:cNvPr id="62" name="Cloud 61"/>
          <p:cNvSpPr/>
          <p:nvPr/>
        </p:nvSpPr>
        <p:spPr bwMode="auto">
          <a:xfrm>
            <a:off x="5257800" y="1733550"/>
            <a:ext cx="3270103" cy="823899"/>
          </a:xfrm>
          <a:prstGeom prst="cloud">
            <a:avLst/>
          </a:prstGeom>
          <a:solidFill>
            <a:srgbClr val="9879CB">
              <a:lumMod val="50000"/>
            </a:srgbClr>
          </a:solidFill>
          <a:ln w="19050" cap="flat" cmpd="sng" algn="ctr">
            <a:solidFill>
              <a:srgbClr val="000000">
                <a:lumMod val="95000"/>
                <a:lumOff val="5000"/>
              </a:srgbClr>
            </a:solidFill>
            <a:prstDash val="solid"/>
            <a:round/>
            <a:headEnd type="none" w="med" len="med"/>
            <a:tailEnd type="none" w="med" len="med"/>
          </a:ln>
          <a:effectLst/>
          <a:extLst/>
        </p:spPr>
        <p:txBody>
          <a:bodyPr vert="horz" wrap="square" lIns="91347" tIns="45669" rIns="91347" bIns="45669" numCol="1" rtlCol="0" anchor="t" anchorCtr="0" compatLnSpc="1">
            <a:prstTxWarp prst="textNoShape">
              <a:avLst/>
            </a:prstTxWarp>
          </a:bodyPr>
          <a:lstStyle/>
          <a:p>
            <a:pPr algn="ctr" eaLnBrk="0" fontAlgn="base" hangingPunct="0">
              <a:spcBef>
                <a:spcPct val="0"/>
              </a:spcBef>
              <a:spcAft>
                <a:spcPct val="0"/>
              </a:spcAft>
            </a:pPr>
            <a:r>
              <a:rPr lang="en-US" sz="1600" b="1" kern="0" dirty="0" smtClean="0">
                <a:solidFill>
                  <a:prstClr val="white"/>
                </a:solidFill>
                <a:latin typeface="Bookman Old Style" pitchFamily="18" charset="0"/>
              </a:rPr>
              <a:t>What do we need to find?</a:t>
            </a:r>
            <a:endParaRPr lang="en-US" sz="1600" b="1" kern="0" dirty="0">
              <a:solidFill>
                <a:prstClr val="white"/>
              </a:solidFill>
              <a:latin typeface="Bookman Old Style" pitchFamily="18" charset="0"/>
            </a:endParaRPr>
          </a:p>
        </p:txBody>
      </p:sp>
      <p:cxnSp>
        <p:nvCxnSpPr>
          <p:cNvPr id="64" name="Straight Connector 63"/>
          <p:cNvCxnSpPr/>
          <p:nvPr/>
        </p:nvCxnSpPr>
        <p:spPr>
          <a:xfrm>
            <a:off x="6237642" y="1123056"/>
            <a:ext cx="1306158"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08915" y="1360645"/>
            <a:ext cx="4902791"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aphicFrame>
        <p:nvGraphicFramePr>
          <p:cNvPr id="68" name="Table 67"/>
          <p:cNvGraphicFramePr>
            <a:graphicFrameLocks noGrp="1"/>
          </p:cNvGraphicFramePr>
          <p:nvPr>
            <p:extLst>
              <p:ext uri="{D42A27DB-BD31-4B8C-83A1-F6EECF244321}">
                <p14:modId xmlns:p14="http://schemas.microsoft.com/office/powerpoint/2010/main" val="2265619106"/>
              </p:ext>
            </p:extLst>
          </p:nvPr>
        </p:nvGraphicFramePr>
        <p:xfrm>
          <a:off x="4933310" y="2653519"/>
          <a:ext cx="3080711" cy="1795561"/>
        </p:xfrm>
        <a:graphic>
          <a:graphicData uri="http://schemas.openxmlformats.org/drawingml/2006/table">
            <a:tbl>
              <a:tblPr/>
              <a:tblGrid>
                <a:gridCol w="1010093">
                  <a:extLst>
                    <a:ext uri="{9D8B030D-6E8A-4147-A177-3AD203B41FA5}">
                      <a16:colId xmlns:a16="http://schemas.microsoft.com/office/drawing/2014/main" val="20000"/>
                    </a:ext>
                  </a:extLst>
                </a:gridCol>
                <a:gridCol w="1070252">
                  <a:extLst>
                    <a:ext uri="{9D8B030D-6E8A-4147-A177-3AD203B41FA5}">
                      <a16:colId xmlns:a16="http://schemas.microsoft.com/office/drawing/2014/main" val="20001"/>
                    </a:ext>
                  </a:extLst>
                </a:gridCol>
                <a:gridCol w="1000366">
                  <a:extLst>
                    <a:ext uri="{9D8B030D-6E8A-4147-A177-3AD203B41FA5}">
                      <a16:colId xmlns:a16="http://schemas.microsoft.com/office/drawing/2014/main" val="20002"/>
                    </a:ext>
                  </a:extLst>
                </a:gridCol>
              </a:tblGrid>
              <a:tr h="403024">
                <a:tc>
                  <a:txBody>
                    <a:bodyPr/>
                    <a:lstStyle/>
                    <a:p>
                      <a:pPr algn="ctr"/>
                      <a:r>
                        <a:rPr lang="en-US" sz="1600" b="1" dirty="0" smtClean="0">
                          <a:latin typeface="+mj-lt"/>
                        </a:rPr>
                        <a:t>No. of workers</a:t>
                      </a:r>
                      <a:endParaRPr lang="en-US" sz="1600" b="1" dirty="0">
                        <a:latin typeface="+mj-lt"/>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en-US" sz="1600" b="1" dirty="0" smtClean="0">
                          <a:latin typeface="+mj-lt"/>
                        </a:rPr>
                        <a:t>No. of days</a:t>
                      </a:r>
                      <a:endParaRPr lang="en-US" sz="1600" b="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smtClean="0">
                          <a:latin typeface="+mj-lt"/>
                        </a:rPr>
                        <a:t>Work done</a:t>
                      </a:r>
                      <a:endParaRPr lang="en-US" sz="1600" b="1" dirty="0">
                        <a:latin typeface="+mj-lt"/>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3405">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11518">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11518">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70" name="TextBox 69"/>
          <p:cNvSpPr txBox="1"/>
          <p:nvPr/>
        </p:nvSpPr>
        <p:spPr>
          <a:xfrm>
            <a:off x="5245362" y="3239606"/>
            <a:ext cx="301686" cy="369332"/>
          </a:xfrm>
          <a:prstGeom prst="rect">
            <a:avLst/>
          </a:prstGeom>
          <a:noFill/>
        </p:spPr>
        <p:txBody>
          <a:bodyPr wrap="none" rtlCol="0">
            <a:spAutoFit/>
          </a:bodyPr>
          <a:lstStyle/>
          <a:p>
            <a:r>
              <a:rPr lang="en-US" dirty="0" smtClean="0">
                <a:solidFill>
                  <a:prstClr val="black"/>
                </a:solidFill>
              </a:rPr>
              <a:t>2</a:t>
            </a:r>
            <a:endParaRPr lang="en-US" dirty="0">
              <a:solidFill>
                <a:prstClr val="black"/>
              </a:solidFill>
            </a:endParaRPr>
          </a:p>
        </p:txBody>
      </p:sp>
      <p:sp>
        <p:nvSpPr>
          <p:cNvPr id="71" name="TextBox 70"/>
          <p:cNvSpPr txBox="1"/>
          <p:nvPr/>
        </p:nvSpPr>
        <p:spPr>
          <a:xfrm>
            <a:off x="6313967" y="3247137"/>
            <a:ext cx="301686" cy="369332"/>
          </a:xfrm>
          <a:prstGeom prst="rect">
            <a:avLst/>
          </a:prstGeom>
          <a:noFill/>
        </p:spPr>
        <p:txBody>
          <a:bodyPr wrap="none" rtlCol="0">
            <a:spAutoFit/>
          </a:bodyPr>
          <a:lstStyle/>
          <a:p>
            <a:r>
              <a:rPr lang="en-US" dirty="0" smtClean="0">
                <a:solidFill>
                  <a:prstClr val="black"/>
                </a:solidFill>
              </a:rPr>
              <a:t>5</a:t>
            </a:r>
            <a:endParaRPr lang="en-US" dirty="0">
              <a:solidFill>
                <a:prstClr val="black"/>
              </a:solidFill>
            </a:endParaRPr>
          </a:p>
        </p:txBody>
      </p:sp>
      <p:sp>
        <p:nvSpPr>
          <p:cNvPr id="72" name="TextBox 71"/>
          <p:cNvSpPr txBox="1"/>
          <p:nvPr/>
        </p:nvSpPr>
        <p:spPr>
          <a:xfrm>
            <a:off x="6959600" y="3254668"/>
            <a:ext cx="1106393" cy="369332"/>
          </a:xfrm>
          <a:prstGeom prst="rect">
            <a:avLst/>
          </a:prstGeom>
          <a:noFill/>
        </p:spPr>
        <p:txBody>
          <a:bodyPr wrap="none" rtlCol="0">
            <a:spAutoFit/>
          </a:bodyPr>
          <a:lstStyle/>
          <a:p>
            <a:r>
              <a:rPr lang="en-US" dirty="0" smtClean="0">
                <a:solidFill>
                  <a:prstClr val="black"/>
                </a:solidFill>
              </a:rPr>
              <a:t>2 </a:t>
            </a:r>
            <a:r>
              <a:rPr lang="en-US" dirty="0" smtClean="0">
                <a:solidFill>
                  <a:prstClr val="black"/>
                </a:solidFill>
                <a:sym typeface="Symbol"/>
              </a:rPr>
              <a:t> 5 = 10</a:t>
            </a:r>
            <a:endParaRPr lang="en-US" dirty="0">
              <a:solidFill>
                <a:prstClr val="black"/>
              </a:solidFill>
            </a:endParaRPr>
          </a:p>
        </p:txBody>
      </p:sp>
      <p:sp>
        <p:nvSpPr>
          <p:cNvPr id="77" name="TextBox 76"/>
          <p:cNvSpPr txBox="1"/>
          <p:nvPr/>
        </p:nvSpPr>
        <p:spPr>
          <a:xfrm>
            <a:off x="5257800" y="3635156"/>
            <a:ext cx="301686" cy="369332"/>
          </a:xfrm>
          <a:prstGeom prst="rect">
            <a:avLst/>
          </a:prstGeom>
          <a:noFill/>
        </p:spPr>
        <p:txBody>
          <a:bodyPr wrap="none" rtlCol="0">
            <a:spAutoFit/>
          </a:bodyPr>
          <a:lstStyle/>
          <a:p>
            <a:r>
              <a:rPr lang="en-US" dirty="0">
                <a:solidFill>
                  <a:prstClr val="black"/>
                </a:solidFill>
              </a:rPr>
              <a:t>3</a:t>
            </a:r>
          </a:p>
        </p:txBody>
      </p:sp>
      <p:sp>
        <p:nvSpPr>
          <p:cNvPr id="78" name="TextBox 77"/>
          <p:cNvSpPr txBox="1"/>
          <p:nvPr/>
        </p:nvSpPr>
        <p:spPr>
          <a:xfrm>
            <a:off x="6326405" y="3642687"/>
            <a:ext cx="301686" cy="369332"/>
          </a:xfrm>
          <a:prstGeom prst="rect">
            <a:avLst/>
          </a:prstGeom>
          <a:noFill/>
        </p:spPr>
        <p:txBody>
          <a:bodyPr wrap="none" rtlCol="0">
            <a:spAutoFit/>
          </a:bodyPr>
          <a:lstStyle/>
          <a:p>
            <a:r>
              <a:rPr lang="en-US" dirty="0" smtClean="0">
                <a:solidFill>
                  <a:prstClr val="black"/>
                </a:solidFill>
              </a:rPr>
              <a:t>6</a:t>
            </a:r>
            <a:endParaRPr lang="en-US" dirty="0">
              <a:solidFill>
                <a:prstClr val="black"/>
              </a:solidFill>
            </a:endParaRPr>
          </a:p>
        </p:txBody>
      </p:sp>
      <p:sp>
        <p:nvSpPr>
          <p:cNvPr id="79" name="TextBox 78"/>
          <p:cNvSpPr txBox="1"/>
          <p:nvPr/>
        </p:nvSpPr>
        <p:spPr>
          <a:xfrm>
            <a:off x="6972038" y="3650218"/>
            <a:ext cx="1106393" cy="369332"/>
          </a:xfrm>
          <a:prstGeom prst="rect">
            <a:avLst/>
          </a:prstGeom>
          <a:noFill/>
        </p:spPr>
        <p:txBody>
          <a:bodyPr wrap="none" rtlCol="0">
            <a:spAutoFit/>
          </a:bodyPr>
          <a:lstStyle/>
          <a:p>
            <a:r>
              <a:rPr lang="en-US" dirty="0" smtClean="0">
                <a:solidFill>
                  <a:prstClr val="black"/>
                </a:solidFill>
              </a:rPr>
              <a:t>3 </a:t>
            </a:r>
            <a:r>
              <a:rPr lang="en-US" dirty="0" smtClean="0">
                <a:solidFill>
                  <a:prstClr val="black"/>
                </a:solidFill>
                <a:sym typeface="Symbol"/>
              </a:rPr>
              <a:t> 6 = 18</a:t>
            </a:r>
            <a:endParaRPr lang="en-US" dirty="0">
              <a:solidFill>
                <a:prstClr val="black"/>
              </a:solidFill>
            </a:endParaRPr>
          </a:p>
        </p:txBody>
      </p:sp>
      <p:sp>
        <p:nvSpPr>
          <p:cNvPr id="80" name="TextBox 79"/>
          <p:cNvSpPr txBox="1"/>
          <p:nvPr/>
        </p:nvSpPr>
        <p:spPr>
          <a:xfrm>
            <a:off x="5257800" y="4037422"/>
            <a:ext cx="284052" cy="369332"/>
          </a:xfrm>
          <a:prstGeom prst="rect">
            <a:avLst/>
          </a:prstGeom>
          <a:noFill/>
        </p:spPr>
        <p:txBody>
          <a:bodyPr wrap="none" rtlCol="0">
            <a:spAutoFit/>
          </a:bodyPr>
          <a:lstStyle/>
          <a:p>
            <a:r>
              <a:rPr lang="en-US" dirty="0" smtClean="0">
                <a:solidFill>
                  <a:prstClr val="black"/>
                </a:solidFill>
              </a:rPr>
              <a:t>x</a:t>
            </a:r>
            <a:endParaRPr lang="en-US" dirty="0">
              <a:solidFill>
                <a:prstClr val="black"/>
              </a:solidFill>
            </a:endParaRPr>
          </a:p>
        </p:txBody>
      </p:sp>
      <p:sp>
        <p:nvSpPr>
          <p:cNvPr id="81" name="TextBox 80"/>
          <p:cNvSpPr txBox="1"/>
          <p:nvPr/>
        </p:nvSpPr>
        <p:spPr>
          <a:xfrm>
            <a:off x="6326405" y="4044953"/>
            <a:ext cx="288862" cy="369332"/>
          </a:xfrm>
          <a:prstGeom prst="rect">
            <a:avLst/>
          </a:prstGeom>
          <a:noFill/>
        </p:spPr>
        <p:txBody>
          <a:bodyPr wrap="none" rtlCol="0">
            <a:spAutoFit/>
          </a:bodyPr>
          <a:lstStyle/>
          <a:p>
            <a:r>
              <a:rPr lang="en-US" dirty="0" smtClean="0">
                <a:solidFill>
                  <a:prstClr val="black"/>
                </a:solidFill>
              </a:rPr>
              <a:t>y</a:t>
            </a:r>
            <a:endParaRPr lang="en-US" dirty="0">
              <a:solidFill>
                <a:prstClr val="black"/>
              </a:solidFill>
            </a:endParaRPr>
          </a:p>
        </p:txBody>
      </p:sp>
      <p:sp>
        <p:nvSpPr>
          <p:cNvPr id="82" name="TextBox 81"/>
          <p:cNvSpPr txBox="1"/>
          <p:nvPr/>
        </p:nvSpPr>
        <p:spPr>
          <a:xfrm>
            <a:off x="6972038" y="4052484"/>
            <a:ext cx="1045479" cy="369332"/>
          </a:xfrm>
          <a:prstGeom prst="rect">
            <a:avLst/>
          </a:prstGeom>
          <a:noFill/>
        </p:spPr>
        <p:txBody>
          <a:bodyPr wrap="none" rtlCol="0">
            <a:spAutoFit/>
          </a:bodyPr>
          <a:lstStyle/>
          <a:p>
            <a:r>
              <a:rPr lang="en-US" dirty="0" smtClean="0">
                <a:solidFill>
                  <a:prstClr val="black"/>
                </a:solidFill>
              </a:rPr>
              <a:t>x </a:t>
            </a:r>
            <a:r>
              <a:rPr lang="en-US" dirty="0" smtClean="0">
                <a:solidFill>
                  <a:prstClr val="black"/>
                </a:solidFill>
                <a:sym typeface="Symbol"/>
              </a:rPr>
              <a:t> y = </a:t>
            </a:r>
            <a:r>
              <a:rPr lang="en-US" dirty="0" err="1" smtClean="0">
                <a:solidFill>
                  <a:prstClr val="black"/>
                </a:solidFill>
                <a:sym typeface="Symbol"/>
              </a:rPr>
              <a:t>xy</a:t>
            </a:r>
            <a:endParaRPr lang="en-US" dirty="0">
              <a:solidFill>
                <a:prstClr val="black"/>
              </a:solidFill>
            </a:endParaRPr>
          </a:p>
        </p:txBody>
      </p:sp>
      <p:sp>
        <p:nvSpPr>
          <p:cNvPr id="83" name="Cloud 82"/>
          <p:cNvSpPr/>
          <p:nvPr/>
        </p:nvSpPr>
        <p:spPr bwMode="auto">
          <a:xfrm>
            <a:off x="5241733" y="1767395"/>
            <a:ext cx="3270103" cy="823899"/>
          </a:xfrm>
          <a:prstGeom prst="cloud">
            <a:avLst/>
          </a:prstGeom>
          <a:solidFill>
            <a:srgbClr val="9879CB">
              <a:lumMod val="50000"/>
            </a:srgbClr>
          </a:solidFill>
          <a:ln w="19050" cap="flat" cmpd="sng" algn="ctr">
            <a:solidFill>
              <a:srgbClr val="000000">
                <a:lumMod val="95000"/>
                <a:lumOff val="5000"/>
              </a:srgbClr>
            </a:solidFill>
            <a:prstDash val="solid"/>
            <a:round/>
            <a:headEnd type="none" w="med" len="med"/>
            <a:tailEnd type="none" w="med" len="med"/>
          </a:ln>
          <a:effectLst/>
          <a:extLst/>
        </p:spPr>
        <p:txBody>
          <a:bodyPr vert="horz" wrap="square" lIns="91347" tIns="45669" rIns="91347" bIns="45669" numCol="1" rtlCol="0" anchor="t" anchorCtr="0" compatLnSpc="1">
            <a:prstTxWarp prst="textNoShape">
              <a:avLst/>
            </a:prstTxWarp>
          </a:bodyPr>
          <a:lstStyle/>
          <a:p>
            <a:pPr algn="ctr" eaLnBrk="0" fontAlgn="base" hangingPunct="0">
              <a:spcBef>
                <a:spcPct val="0"/>
              </a:spcBef>
              <a:spcAft>
                <a:spcPct val="0"/>
              </a:spcAft>
            </a:pPr>
            <a:r>
              <a:rPr lang="en-US" sz="1600" b="1" kern="0" dirty="0" smtClean="0">
                <a:solidFill>
                  <a:prstClr val="white"/>
                </a:solidFill>
                <a:latin typeface="Bookman Old Style" pitchFamily="18" charset="0"/>
              </a:rPr>
              <a:t>Let us take an example</a:t>
            </a:r>
            <a:endParaRPr lang="en-US" sz="1600" b="1" kern="0" dirty="0">
              <a:solidFill>
                <a:prstClr val="white"/>
              </a:solidFill>
              <a:latin typeface="Bookman Old Style" pitchFamily="18" charset="0"/>
            </a:endParaRPr>
          </a:p>
        </p:txBody>
      </p:sp>
      <p:sp>
        <p:nvSpPr>
          <p:cNvPr id="84" name="Cloud Callout 83"/>
          <p:cNvSpPr/>
          <p:nvPr/>
        </p:nvSpPr>
        <p:spPr bwMode="auto">
          <a:xfrm>
            <a:off x="2909301" y="2054686"/>
            <a:ext cx="3270103" cy="823899"/>
          </a:xfrm>
          <a:prstGeom prst="cloudCallout">
            <a:avLst>
              <a:gd name="adj1" fmla="val 21333"/>
              <a:gd name="adj2" fmla="val 101256"/>
            </a:avLst>
          </a:prstGeom>
          <a:solidFill>
            <a:srgbClr val="9879CB">
              <a:lumMod val="50000"/>
            </a:srgbClr>
          </a:solidFill>
          <a:ln w="19050" cap="flat" cmpd="sng" algn="ctr">
            <a:solidFill>
              <a:srgbClr val="000000">
                <a:lumMod val="95000"/>
                <a:lumOff val="5000"/>
              </a:srgbClr>
            </a:solidFill>
            <a:prstDash val="solid"/>
            <a:round/>
            <a:headEnd type="none" w="med" len="med"/>
            <a:tailEnd type="none" w="med" len="med"/>
          </a:ln>
          <a:effectLst/>
          <a:extLst/>
        </p:spPr>
        <p:txBody>
          <a:bodyPr vert="horz" wrap="square" lIns="91347" tIns="45669" rIns="91347" bIns="45669" numCol="1" rtlCol="0" anchor="t" anchorCtr="0" compatLnSpc="1">
            <a:prstTxWarp prst="textNoShape">
              <a:avLst/>
            </a:prstTxWarp>
          </a:bodyPr>
          <a:lstStyle/>
          <a:p>
            <a:pPr algn="ctr" eaLnBrk="0" fontAlgn="base" hangingPunct="0">
              <a:spcBef>
                <a:spcPct val="0"/>
              </a:spcBef>
              <a:spcAft>
                <a:spcPct val="0"/>
              </a:spcAft>
            </a:pPr>
            <a:r>
              <a:rPr lang="en-US" sz="1600" b="1" kern="0" dirty="0" smtClean="0">
                <a:solidFill>
                  <a:prstClr val="white"/>
                </a:solidFill>
                <a:latin typeface="Bookman Old Style" pitchFamily="18" charset="0"/>
              </a:rPr>
              <a:t>If 2 workers work for 5 days </a:t>
            </a:r>
            <a:endParaRPr lang="en-US" sz="1600" b="1" kern="0" dirty="0">
              <a:solidFill>
                <a:prstClr val="white"/>
              </a:solidFill>
              <a:latin typeface="Bookman Old Style" pitchFamily="18" charset="0"/>
            </a:endParaRPr>
          </a:p>
        </p:txBody>
      </p:sp>
      <p:sp>
        <p:nvSpPr>
          <p:cNvPr id="85" name="Cloud Callout 84"/>
          <p:cNvSpPr/>
          <p:nvPr/>
        </p:nvSpPr>
        <p:spPr bwMode="auto">
          <a:xfrm>
            <a:off x="5129652" y="1729753"/>
            <a:ext cx="3270103" cy="823899"/>
          </a:xfrm>
          <a:prstGeom prst="cloudCallout">
            <a:avLst>
              <a:gd name="adj1" fmla="val 21471"/>
              <a:gd name="adj2" fmla="val 144583"/>
            </a:avLst>
          </a:prstGeom>
          <a:solidFill>
            <a:srgbClr val="9879CB">
              <a:lumMod val="50000"/>
            </a:srgbClr>
          </a:solidFill>
          <a:ln w="19050" cap="flat" cmpd="sng" algn="ctr">
            <a:solidFill>
              <a:srgbClr val="000000">
                <a:lumMod val="95000"/>
                <a:lumOff val="5000"/>
              </a:srgbClr>
            </a:solidFill>
            <a:prstDash val="solid"/>
            <a:round/>
            <a:headEnd type="none" w="med" len="med"/>
            <a:tailEnd type="none" w="med" len="med"/>
          </a:ln>
          <a:effectLst/>
          <a:extLst/>
        </p:spPr>
        <p:txBody>
          <a:bodyPr vert="horz" wrap="square" lIns="91347" tIns="45669" rIns="91347" bIns="45669" numCol="1" rtlCol="0" anchor="t" anchorCtr="0" compatLnSpc="1">
            <a:prstTxWarp prst="textNoShape">
              <a:avLst/>
            </a:prstTxWarp>
          </a:bodyPr>
          <a:lstStyle/>
          <a:p>
            <a:pPr algn="ctr" eaLnBrk="0" fontAlgn="base" hangingPunct="0">
              <a:spcBef>
                <a:spcPct val="0"/>
              </a:spcBef>
              <a:spcAft>
                <a:spcPct val="0"/>
              </a:spcAft>
            </a:pPr>
            <a:r>
              <a:rPr lang="en-US" sz="1600" b="1" kern="0" dirty="0" smtClean="0">
                <a:solidFill>
                  <a:prstClr val="white"/>
                </a:solidFill>
                <a:latin typeface="Bookman Old Style" pitchFamily="18" charset="0"/>
              </a:rPr>
              <a:t>Total work done will be</a:t>
            </a:r>
            <a:endParaRPr lang="en-US" sz="1600" b="1" kern="0" dirty="0">
              <a:solidFill>
                <a:prstClr val="white"/>
              </a:solidFill>
              <a:latin typeface="Bookman Old Style" pitchFamily="18" charset="0"/>
            </a:endParaRPr>
          </a:p>
        </p:txBody>
      </p:sp>
      <p:sp>
        <p:nvSpPr>
          <p:cNvPr id="86" name="Cloud Callout 85"/>
          <p:cNvSpPr/>
          <p:nvPr/>
        </p:nvSpPr>
        <p:spPr bwMode="auto">
          <a:xfrm>
            <a:off x="1711533" y="3025925"/>
            <a:ext cx="3111652" cy="748999"/>
          </a:xfrm>
          <a:prstGeom prst="cloudCallout">
            <a:avLst>
              <a:gd name="adj1" fmla="val 61529"/>
              <a:gd name="adj2" fmla="val 51544"/>
            </a:avLst>
          </a:prstGeom>
          <a:solidFill>
            <a:srgbClr val="9879CB">
              <a:lumMod val="50000"/>
            </a:srgbClr>
          </a:solidFill>
          <a:ln w="19050" cap="flat" cmpd="sng" algn="ctr">
            <a:solidFill>
              <a:srgbClr val="000000">
                <a:lumMod val="95000"/>
                <a:lumOff val="5000"/>
              </a:srgbClr>
            </a:solidFill>
            <a:prstDash val="solid"/>
            <a:round/>
            <a:headEnd type="none" w="med" len="med"/>
            <a:tailEnd type="none" w="med" len="med"/>
          </a:ln>
          <a:effectLst/>
          <a:extLst/>
        </p:spPr>
        <p:txBody>
          <a:bodyPr vert="horz" wrap="square" lIns="91347" tIns="45669" rIns="91347" bIns="45669" numCol="1" rtlCol="0" anchor="t" anchorCtr="0" compatLnSpc="1">
            <a:prstTxWarp prst="textNoShape">
              <a:avLst/>
            </a:prstTxWarp>
          </a:bodyPr>
          <a:lstStyle/>
          <a:p>
            <a:pPr algn="ctr" eaLnBrk="0" fontAlgn="base" hangingPunct="0">
              <a:spcBef>
                <a:spcPct val="0"/>
              </a:spcBef>
              <a:spcAft>
                <a:spcPct val="0"/>
              </a:spcAft>
            </a:pPr>
            <a:r>
              <a:rPr lang="en-US" sz="1600" b="1" kern="0" dirty="0" smtClean="0">
                <a:solidFill>
                  <a:prstClr val="white"/>
                </a:solidFill>
                <a:latin typeface="Bookman Old Style" pitchFamily="18" charset="0"/>
              </a:rPr>
              <a:t>If 3 workers work for 6 days </a:t>
            </a:r>
            <a:endParaRPr lang="en-US" sz="1600" b="1" kern="0" dirty="0">
              <a:solidFill>
                <a:prstClr val="white"/>
              </a:solidFill>
              <a:latin typeface="Bookman Old Style" pitchFamily="18" charset="0"/>
            </a:endParaRPr>
          </a:p>
        </p:txBody>
      </p:sp>
      <p:sp>
        <p:nvSpPr>
          <p:cNvPr id="87" name="Cloud Callout 86"/>
          <p:cNvSpPr/>
          <p:nvPr/>
        </p:nvSpPr>
        <p:spPr bwMode="auto">
          <a:xfrm>
            <a:off x="5227203" y="1890726"/>
            <a:ext cx="3270103" cy="823899"/>
          </a:xfrm>
          <a:prstGeom prst="cloudCallout">
            <a:avLst>
              <a:gd name="adj1" fmla="val 14189"/>
              <a:gd name="adj2" fmla="val 167704"/>
            </a:avLst>
          </a:prstGeom>
          <a:solidFill>
            <a:srgbClr val="9879CB">
              <a:lumMod val="50000"/>
            </a:srgbClr>
          </a:solidFill>
          <a:ln w="19050" cap="flat" cmpd="sng" algn="ctr">
            <a:solidFill>
              <a:srgbClr val="000000">
                <a:lumMod val="95000"/>
                <a:lumOff val="5000"/>
              </a:srgbClr>
            </a:solidFill>
            <a:prstDash val="solid"/>
            <a:round/>
            <a:headEnd type="none" w="med" len="med"/>
            <a:tailEnd type="none" w="med" len="med"/>
          </a:ln>
          <a:effectLst/>
          <a:extLst/>
        </p:spPr>
        <p:txBody>
          <a:bodyPr vert="horz" wrap="square" lIns="91347" tIns="45669" rIns="91347" bIns="45669" numCol="1" rtlCol="0" anchor="t" anchorCtr="0" compatLnSpc="1">
            <a:prstTxWarp prst="textNoShape">
              <a:avLst/>
            </a:prstTxWarp>
          </a:bodyPr>
          <a:lstStyle/>
          <a:p>
            <a:pPr algn="ctr" eaLnBrk="0" fontAlgn="base" hangingPunct="0">
              <a:spcBef>
                <a:spcPct val="0"/>
              </a:spcBef>
              <a:spcAft>
                <a:spcPct val="0"/>
              </a:spcAft>
            </a:pPr>
            <a:r>
              <a:rPr lang="en-US" sz="1600" b="1" kern="0" dirty="0" smtClean="0">
                <a:solidFill>
                  <a:prstClr val="white"/>
                </a:solidFill>
                <a:latin typeface="Bookman Old Style" pitchFamily="18" charset="0"/>
              </a:rPr>
              <a:t>Total work done will be</a:t>
            </a:r>
            <a:endParaRPr lang="en-US" sz="1600" b="1" kern="0" dirty="0">
              <a:solidFill>
                <a:prstClr val="white"/>
              </a:solidFill>
              <a:latin typeface="Bookman Old Style" pitchFamily="18" charset="0"/>
            </a:endParaRPr>
          </a:p>
        </p:txBody>
      </p:sp>
      <p:sp>
        <p:nvSpPr>
          <p:cNvPr id="88" name="Cloud Callout 87"/>
          <p:cNvSpPr/>
          <p:nvPr/>
        </p:nvSpPr>
        <p:spPr bwMode="auto">
          <a:xfrm>
            <a:off x="1219200" y="3028950"/>
            <a:ext cx="3468229" cy="1172199"/>
          </a:xfrm>
          <a:prstGeom prst="cloudCallout">
            <a:avLst>
              <a:gd name="adj1" fmla="val 60123"/>
              <a:gd name="adj2" fmla="val 45981"/>
            </a:avLst>
          </a:prstGeom>
          <a:solidFill>
            <a:srgbClr val="9879CB">
              <a:lumMod val="50000"/>
            </a:srgbClr>
          </a:solidFill>
          <a:ln w="19050" cap="flat" cmpd="sng" algn="ctr">
            <a:solidFill>
              <a:srgbClr val="000000">
                <a:lumMod val="95000"/>
                <a:lumOff val="5000"/>
              </a:srgbClr>
            </a:solidFill>
            <a:prstDash val="solid"/>
            <a:round/>
            <a:headEnd type="none" w="med" len="med"/>
            <a:tailEnd type="none" w="med" len="med"/>
          </a:ln>
          <a:effectLst/>
          <a:extLst/>
        </p:spPr>
        <p:txBody>
          <a:bodyPr vert="horz" wrap="square" lIns="91347" tIns="45669" rIns="91347" bIns="45669" numCol="1" rtlCol="0" anchor="t" anchorCtr="0" compatLnSpc="1">
            <a:prstTxWarp prst="textNoShape">
              <a:avLst/>
            </a:prstTxWarp>
          </a:bodyPr>
          <a:lstStyle/>
          <a:p>
            <a:pPr algn="ctr" eaLnBrk="0" fontAlgn="base" hangingPunct="0">
              <a:spcBef>
                <a:spcPct val="0"/>
              </a:spcBef>
              <a:spcAft>
                <a:spcPct val="0"/>
              </a:spcAft>
            </a:pPr>
            <a:r>
              <a:rPr lang="en-US" sz="1600" b="1" kern="0" dirty="0" smtClean="0">
                <a:solidFill>
                  <a:prstClr val="white"/>
                </a:solidFill>
                <a:latin typeface="Bookman Old Style" pitchFamily="18" charset="0"/>
              </a:rPr>
              <a:t>Similarly If </a:t>
            </a:r>
            <a:r>
              <a:rPr lang="en-US" sz="1600" b="1" kern="0" dirty="0">
                <a:solidFill>
                  <a:prstClr val="white"/>
                </a:solidFill>
                <a:latin typeface="Bookman Old Style" pitchFamily="18" charset="0"/>
              </a:rPr>
              <a:t>x</a:t>
            </a:r>
            <a:r>
              <a:rPr lang="en-US" sz="1600" b="1" kern="0" dirty="0" smtClean="0">
                <a:solidFill>
                  <a:prstClr val="white"/>
                </a:solidFill>
                <a:latin typeface="Bookman Old Style" pitchFamily="18" charset="0"/>
              </a:rPr>
              <a:t> workers work for y days </a:t>
            </a:r>
            <a:endParaRPr lang="en-US" sz="1600" b="1" kern="0" dirty="0">
              <a:solidFill>
                <a:prstClr val="white"/>
              </a:solidFill>
              <a:latin typeface="Bookman Old Style" pitchFamily="18" charset="0"/>
            </a:endParaRPr>
          </a:p>
        </p:txBody>
      </p:sp>
      <p:sp>
        <p:nvSpPr>
          <p:cNvPr id="89" name="Cloud Callout 88"/>
          <p:cNvSpPr/>
          <p:nvPr/>
        </p:nvSpPr>
        <p:spPr bwMode="auto">
          <a:xfrm>
            <a:off x="5267325" y="1809750"/>
            <a:ext cx="3270103" cy="823899"/>
          </a:xfrm>
          <a:prstGeom prst="cloudCallout">
            <a:avLst>
              <a:gd name="adj1" fmla="val 14480"/>
              <a:gd name="adj2" fmla="val 231289"/>
            </a:avLst>
          </a:prstGeom>
          <a:solidFill>
            <a:srgbClr val="9879CB">
              <a:lumMod val="50000"/>
            </a:srgbClr>
          </a:solidFill>
          <a:ln w="19050" cap="flat" cmpd="sng" algn="ctr">
            <a:solidFill>
              <a:srgbClr val="000000">
                <a:lumMod val="95000"/>
                <a:lumOff val="5000"/>
              </a:srgbClr>
            </a:solidFill>
            <a:prstDash val="solid"/>
            <a:round/>
            <a:headEnd type="none" w="med" len="med"/>
            <a:tailEnd type="none" w="med" len="med"/>
          </a:ln>
          <a:effectLst/>
          <a:extLst/>
        </p:spPr>
        <p:txBody>
          <a:bodyPr vert="horz" wrap="square" lIns="91347" tIns="45669" rIns="91347" bIns="45669" numCol="1" rtlCol="0" anchor="t" anchorCtr="0" compatLnSpc="1">
            <a:prstTxWarp prst="textNoShape">
              <a:avLst/>
            </a:prstTxWarp>
          </a:bodyPr>
          <a:lstStyle/>
          <a:p>
            <a:pPr algn="ctr" eaLnBrk="0" fontAlgn="base" hangingPunct="0">
              <a:spcBef>
                <a:spcPct val="0"/>
              </a:spcBef>
              <a:spcAft>
                <a:spcPct val="0"/>
              </a:spcAft>
            </a:pPr>
            <a:r>
              <a:rPr lang="en-US" sz="1600" b="1" kern="0" dirty="0" smtClean="0">
                <a:solidFill>
                  <a:prstClr val="white"/>
                </a:solidFill>
                <a:latin typeface="Bookman Old Style" pitchFamily="18" charset="0"/>
              </a:rPr>
              <a:t>Total work done will be</a:t>
            </a:r>
            <a:endParaRPr lang="en-US" sz="1600" b="1" kern="0" dirty="0">
              <a:solidFill>
                <a:prstClr val="white"/>
              </a:solidFill>
              <a:latin typeface="Bookman Old Style" pitchFamily="18" charset="0"/>
            </a:endParaRPr>
          </a:p>
        </p:txBody>
      </p:sp>
      <p:cxnSp>
        <p:nvCxnSpPr>
          <p:cNvPr id="90" name="Straight Connector 89"/>
          <p:cNvCxnSpPr/>
          <p:nvPr/>
        </p:nvCxnSpPr>
        <p:spPr>
          <a:xfrm>
            <a:off x="5736963" y="624003"/>
            <a:ext cx="1425837"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605610" y="861592"/>
            <a:ext cx="1890238"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623652" y="857250"/>
            <a:ext cx="2767498"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1049259" y="2840013"/>
            <a:ext cx="303950" cy="850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3215444" y="2840013"/>
            <a:ext cx="303950" cy="850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5746488" y="886361"/>
            <a:ext cx="2025912"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615135" y="1123950"/>
            <a:ext cx="849263"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946299" y="1123950"/>
            <a:ext cx="3790664"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1066800" y="4099564"/>
            <a:ext cx="303950" cy="850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V="1">
            <a:off x="3377765" y="4084324"/>
            <a:ext cx="303950" cy="850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646427" y="2914655"/>
            <a:ext cx="351378" cy="323165"/>
          </a:xfrm>
          <a:prstGeom prst="rect">
            <a:avLst/>
          </a:prstGeom>
        </p:spPr>
        <p:txBody>
          <a:bodyPr wrap="none">
            <a:spAutoFit/>
          </a:bodyPr>
          <a:lstStyle/>
          <a:p>
            <a:r>
              <a:rPr lang="en-US" sz="1500" dirty="0" smtClean="0">
                <a:solidFill>
                  <a:prstClr val="black"/>
                </a:solidFill>
                <a:latin typeface="Symbol" panose="05050102010706020507" pitchFamily="18" charset="2"/>
              </a:rPr>
              <a:t>\</a:t>
            </a:r>
            <a:endParaRPr lang="en-US" sz="1500" baseline="30000" dirty="0">
              <a:solidFill>
                <a:prstClr val="black"/>
              </a:solidFill>
              <a:latin typeface="Symbol" panose="05050102010706020507" pitchFamily="18" charset="2"/>
            </a:endParaRPr>
          </a:p>
        </p:txBody>
      </p:sp>
      <p:sp>
        <p:nvSpPr>
          <p:cNvPr id="112" name="Rectangle 111"/>
          <p:cNvSpPr/>
          <p:nvPr/>
        </p:nvSpPr>
        <p:spPr>
          <a:xfrm>
            <a:off x="1470509" y="2914655"/>
            <a:ext cx="466794" cy="323165"/>
          </a:xfrm>
          <a:prstGeom prst="rect">
            <a:avLst/>
          </a:prstGeom>
        </p:spPr>
        <p:txBody>
          <a:bodyPr wrap="none">
            <a:spAutoFit/>
          </a:bodyPr>
          <a:lstStyle/>
          <a:p>
            <a:r>
              <a:rPr lang="en-US" sz="1500" dirty="0" smtClean="0">
                <a:solidFill>
                  <a:prstClr val="black"/>
                </a:solidFill>
              </a:rPr>
              <a:t>25y</a:t>
            </a:r>
            <a:endParaRPr lang="en-US" sz="1500" baseline="30000" dirty="0">
              <a:solidFill>
                <a:prstClr val="black"/>
              </a:solidFill>
            </a:endParaRPr>
          </a:p>
        </p:txBody>
      </p:sp>
      <p:sp>
        <p:nvSpPr>
          <p:cNvPr id="113" name="Rectangle 112"/>
          <p:cNvSpPr/>
          <p:nvPr/>
        </p:nvSpPr>
        <p:spPr>
          <a:xfrm>
            <a:off x="1871659" y="2914655"/>
            <a:ext cx="280846" cy="323165"/>
          </a:xfrm>
          <a:prstGeom prst="rect">
            <a:avLst/>
          </a:prstGeom>
        </p:spPr>
        <p:txBody>
          <a:bodyPr wrap="none">
            <a:spAutoFit/>
          </a:bodyPr>
          <a:lstStyle/>
          <a:p>
            <a:r>
              <a:rPr lang="en-US" sz="1500" dirty="0" smtClean="0">
                <a:solidFill>
                  <a:prstClr val="black"/>
                </a:solidFill>
              </a:rPr>
              <a:t>=</a:t>
            </a:r>
            <a:endParaRPr lang="en-US" sz="1500" baseline="30000" dirty="0">
              <a:solidFill>
                <a:prstClr val="black"/>
              </a:solidFill>
            </a:endParaRPr>
          </a:p>
        </p:txBody>
      </p:sp>
      <p:sp>
        <p:nvSpPr>
          <p:cNvPr id="114" name="Rectangle 113"/>
          <p:cNvSpPr/>
          <p:nvPr/>
        </p:nvSpPr>
        <p:spPr>
          <a:xfrm>
            <a:off x="938207" y="2914655"/>
            <a:ext cx="678994" cy="323165"/>
          </a:xfrm>
          <a:prstGeom prst="rect">
            <a:avLst/>
          </a:prstGeom>
        </p:spPr>
        <p:txBody>
          <a:bodyPr wrap="square">
            <a:spAutoFit/>
          </a:bodyPr>
          <a:lstStyle/>
          <a:p>
            <a:r>
              <a:rPr lang="en-US" sz="1500" dirty="0" smtClean="0">
                <a:solidFill>
                  <a:prstClr val="black"/>
                </a:solidFill>
              </a:rPr>
              <a:t>–5x</a:t>
            </a:r>
            <a:endParaRPr lang="en-US" sz="1500" baseline="30000" dirty="0">
              <a:solidFill>
                <a:prstClr val="black"/>
              </a:solidFill>
            </a:endParaRPr>
          </a:p>
        </p:txBody>
      </p:sp>
      <p:sp>
        <p:nvSpPr>
          <p:cNvPr id="115" name="Rectangle 114"/>
          <p:cNvSpPr/>
          <p:nvPr/>
        </p:nvSpPr>
        <p:spPr>
          <a:xfrm>
            <a:off x="1295683" y="2914655"/>
            <a:ext cx="280846" cy="323165"/>
          </a:xfrm>
          <a:prstGeom prst="rect">
            <a:avLst/>
          </a:prstGeom>
        </p:spPr>
        <p:txBody>
          <a:bodyPr wrap="none">
            <a:spAutoFit/>
          </a:bodyPr>
          <a:lstStyle/>
          <a:p>
            <a:r>
              <a:rPr lang="en-US" sz="1500" dirty="0" smtClean="0">
                <a:solidFill>
                  <a:prstClr val="black"/>
                </a:solidFill>
              </a:rPr>
              <a:t>+</a:t>
            </a:r>
            <a:endParaRPr lang="en-US" sz="1500" baseline="30000" dirty="0">
              <a:solidFill>
                <a:prstClr val="black"/>
              </a:solidFill>
            </a:endParaRPr>
          </a:p>
        </p:txBody>
      </p:sp>
      <p:sp>
        <p:nvSpPr>
          <p:cNvPr id="116" name="Rectangle 115"/>
          <p:cNvSpPr/>
          <p:nvPr/>
        </p:nvSpPr>
        <p:spPr>
          <a:xfrm>
            <a:off x="2057255" y="2914655"/>
            <a:ext cx="478016" cy="323165"/>
          </a:xfrm>
          <a:prstGeom prst="rect">
            <a:avLst/>
          </a:prstGeom>
        </p:spPr>
        <p:txBody>
          <a:bodyPr wrap="none">
            <a:spAutoFit/>
          </a:bodyPr>
          <a:lstStyle/>
          <a:p>
            <a:r>
              <a:rPr lang="en-US" sz="1500" dirty="0" smtClean="0">
                <a:solidFill>
                  <a:prstClr val="black"/>
                </a:solidFill>
              </a:rPr>
              <a:t>125</a:t>
            </a:r>
            <a:endParaRPr lang="en-US" sz="1500" baseline="30000" dirty="0">
              <a:solidFill>
                <a:prstClr val="black"/>
              </a:solidFill>
            </a:endParaRPr>
          </a:p>
        </p:txBody>
      </p:sp>
      <p:sp>
        <p:nvSpPr>
          <p:cNvPr id="117" name="Rectangle 116"/>
          <p:cNvSpPr/>
          <p:nvPr/>
        </p:nvSpPr>
        <p:spPr>
          <a:xfrm>
            <a:off x="2769876" y="3139453"/>
            <a:ext cx="2265172" cy="323165"/>
          </a:xfrm>
          <a:prstGeom prst="rect">
            <a:avLst/>
          </a:prstGeom>
        </p:spPr>
        <p:txBody>
          <a:bodyPr wrap="none">
            <a:spAutoFit/>
          </a:bodyPr>
          <a:lstStyle/>
          <a:p>
            <a:r>
              <a:rPr lang="en-US" sz="1500" dirty="0" smtClean="0">
                <a:solidFill>
                  <a:prstClr val="black"/>
                </a:solidFill>
              </a:rPr>
              <a:t>(dividing throughout by 5)</a:t>
            </a:r>
            <a:endParaRPr lang="en-US" sz="1500" baseline="30000" dirty="0">
              <a:solidFill>
                <a:prstClr val="black"/>
              </a:solidFill>
            </a:endParaRPr>
          </a:p>
        </p:txBody>
      </p:sp>
      <p:sp>
        <p:nvSpPr>
          <p:cNvPr id="118" name="Rectangle 117"/>
          <p:cNvSpPr/>
          <p:nvPr/>
        </p:nvSpPr>
        <p:spPr>
          <a:xfrm>
            <a:off x="3073400" y="4534585"/>
            <a:ext cx="2314223" cy="323165"/>
          </a:xfrm>
          <a:prstGeom prst="rect">
            <a:avLst/>
          </a:prstGeom>
        </p:spPr>
        <p:txBody>
          <a:bodyPr wrap="none">
            <a:spAutoFit/>
          </a:bodyPr>
          <a:lstStyle/>
          <a:p>
            <a:r>
              <a:rPr lang="en-US" sz="1500" dirty="0" smtClean="0">
                <a:solidFill>
                  <a:prstClr val="black"/>
                </a:solidFill>
              </a:rPr>
              <a:t>(dividing throughout by 10)</a:t>
            </a:r>
            <a:endParaRPr lang="en-US" sz="1500" baseline="30000" dirty="0">
              <a:solidFill>
                <a:prstClr val="black"/>
              </a:solidFill>
            </a:endParaRPr>
          </a:p>
        </p:txBody>
      </p:sp>
      <p:grpSp>
        <p:nvGrpSpPr>
          <p:cNvPr id="122" name="Group 121"/>
          <p:cNvGrpSpPr/>
          <p:nvPr/>
        </p:nvGrpSpPr>
        <p:grpSpPr>
          <a:xfrm>
            <a:off x="3601841" y="2684689"/>
            <a:ext cx="3961493" cy="1100839"/>
            <a:chOff x="3601841" y="2684689"/>
            <a:chExt cx="3961493" cy="1100839"/>
          </a:xfrm>
        </p:grpSpPr>
        <p:sp>
          <p:nvSpPr>
            <p:cNvPr id="119" name="Cloud Callout 118"/>
            <p:cNvSpPr/>
            <p:nvPr/>
          </p:nvSpPr>
          <p:spPr bwMode="auto">
            <a:xfrm>
              <a:off x="3601841" y="2684689"/>
              <a:ext cx="3956824" cy="1096610"/>
            </a:xfrm>
            <a:prstGeom prst="cloudCallout">
              <a:avLst>
                <a:gd name="adj1" fmla="val -75718"/>
                <a:gd name="adj2" fmla="val 135461"/>
              </a:avLst>
            </a:prstGeom>
            <a:solidFill>
              <a:srgbClr val="9879CB">
                <a:lumMod val="50000"/>
              </a:srgbClr>
            </a:solidFill>
            <a:ln w="19050" cap="flat" cmpd="sng" algn="ctr">
              <a:solidFill>
                <a:srgbClr val="000000">
                  <a:lumMod val="95000"/>
                  <a:lumOff val="5000"/>
                </a:srgbClr>
              </a:solidFill>
              <a:prstDash val="solid"/>
              <a:round/>
              <a:headEnd type="none" w="med" len="med"/>
              <a:tailEnd type="none" w="med" len="med"/>
            </a:ln>
            <a:effectLst/>
            <a:extLst/>
          </p:spPr>
          <p:txBody>
            <a:bodyPr vert="horz" wrap="square" lIns="91347" tIns="45669" rIns="91347" bIns="45669" numCol="1" rtlCol="0" anchor="t" anchorCtr="0" compatLnSpc="1">
              <a:prstTxWarp prst="textNoShape">
                <a:avLst/>
              </a:prstTxWarp>
            </a:bodyPr>
            <a:lstStyle/>
            <a:p>
              <a:pPr algn="ctr" eaLnBrk="0" fontAlgn="base" hangingPunct="0">
                <a:spcBef>
                  <a:spcPct val="0"/>
                </a:spcBef>
                <a:spcAft>
                  <a:spcPct val="0"/>
                </a:spcAft>
              </a:pPr>
              <a:r>
                <a:rPr lang="en-US" sz="1600" b="1" kern="0" dirty="0" smtClean="0">
                  <a:solidFill>
                    <a:prstClr val="white"/>
                  </a:solidFill>
                  <a:latin typeface="Bookman Old Style" pitchFamily="18" charset="0"/>
                </a:rPr>
                <a:t>Here y has the same coefficient with different signs</a:t>
              </a:r>
              <a:endParaRPr lang="en-US" sz="1600" b="1" kern="0" dirty="0">
                <a:solidFill>
                  <a:prstClr val="white"/>
                </a:solidFill>
                <a:latin typeface="Bookman Old Style" pitchFamily="18" charset="0"/>
              </a:endParaRPr>
            </a:p>
          </p:txBody>
        </p:sp>
        <p:sp>
          <p:nvSpPr>
            <p:cNvPr id="121" name="Cloud Callout 120"/>
            <p:cNvSpPr/>
            <p:nvPr/>
          </p:nvSpPr>
          <p:spPr bwMode="auto">
            <a:xfrm>
              <a:off x="3606510" y="2688918"/>
              <a:ext cx="3956824" cy="1096610"/>
            </a:xfrm>
            <a:prstGeom prst="cloudCallout">
              <a:avLst>
                <a:gd name="adj1" fmla="val -80211"/>
                <a:gd name="adj2" fmla="val 9227"/>
              </a:avLst>
            </a:prstGeom>
            <a:solidFill>
              <a:srgbClr val="9879CB">
                <a:lumMod val="50000"/>
              </a:srgbClr>
            </a:solidFill>
            <a:ln w="19050" cap="flat" cmpd="sng" algn="ctr">
              <a:solidFill>
                <a:srgbClr val="000000">
                  <a:lumMod val="95000"/>
                  <a:lumOff val="5000"/>
                </a:srgbClr>
              </a:solidFill>
              <a:prstDash val="solid"/>
              <a:round/>
              <a:headEnd type="none" w="med" len="med"/>
              <a:tailEnd type="none" w="med" len="med"/>
            </a:ln>
            <a:effectLst/>
            <a:extLst/>
          </p:spPr>
          <p:txBody>
            <a:bodyPr vert="horz" wrap="square" lIns="91347" tIns="45669" rIns="91347" bIns="45669" numCol="1" rtlCol="0" anchor="t" anchorCtr="0" compatLnSpc="1">
              <a:prstTxWarp prst="textNoShape">
                <a:avLst/>
              </a:prstTxWarp>
            </a:bodyPr>
            <a:lstStyle/>
            <a:p>
              <a:pPr algn="ctr" eaLnBrk="0" fontAlgn="base" hangingPunct="0">
                <a:spcBef>
                  <a:spcPct val="0"/>
                </a:spcBef>
                <a:spcAft>
                  <a:spcPct val="0"/>
                </a:spcAft>
              </a:pPr>
              <a:r>
                <a:rPr lang="en-US" sz="1600" b="1" kern="0" dirty="0" smtClean="0">
                  <a:solidFill>
                    <a:prstClr val="white"/>
                  </a:solidFill>
                  <a:latin typeface="Bookman Old Style" pitchFamily="18" charset="0"/>
                </a:rPr>
                <a:t>Here y has the same coefficient with different signs</a:t>
              </a:r>
              <a:endParaRPr lang="en-US" sz="1600" b="1" kern="0" dirty="0">
                <a:solidFill>
                  <a:prstClr val="white"/>
                </a:solidFill>
                <a:latin typeface="Bookman Old Style" pitchFamily="18" charset="0"/>
              </a:endParaRPr>
            </a:p>
          </p:txBody>
        </p:sp>
      </p:grpSp>
      <p:sp>
        <p:nvSpPr>
          <p:cNvPr id="120" name="Cloud 119"/>
          <p:cNvSpPr/>
          <p:nvPr/>
        </p:nvSpPr>
        <p:spPr bwMode="auto">
          <a:xfrm>
            <a:off x="3337538" y="2855060"/>
            <a:ext cx="3956824" cy="906289"/>
          </a:xfrm>
          <a:prstGeom prst="cloud">
            <a:avLst/>
          </a:prstGeom>
          <a:solidFill>
            <a:srgbClr val="9879CB">
              <a:lumMod val="50000"/>
            </a:srgbClr>
          </a:solidFill>
          <a:ln w="19050" cap="flat" cmpd="sng" algn="ctr">
            <a:solidFill>
              <a:srgbClr val="000000">
                <a:lumMod val="95000"/>
                <a:lumOff val="5000"/>
              </a:srgbClr>
            </a:solidFill>
            <a:prstDash val="solid"/>
            <a:round/>
            <a:headEnd type="none" w="med" len="med"/>
            <a:tailEnd type="none" w="med" len="med"/>
          </a:ln>
          <a:effectLst/>
          <a:extLst/>
        </p:spPr>
        <p:txBody>
          <a:bodyPr vert="horz" wrap="square" lIns="91347" tIns="45669" rIns="91347" bIns="45669" numCol="1" rtlCol="0" anchor="t" anchorCtr="0" compatLnSpc="1">
            <a:prstTxWarp prst="textNoShape">
              <a:avLst/>
            </a:prstTxWarp>
          </a:bodyPr>
          <a:lstStyle/>
          <a:p>
            <a:pPr algn="ctr" eaLnBrk="0" fontAlgn="base" hangingPunct="0">
              <a:spcBef>
                <a:spcPct val="0"/>
              </a:spcBef>
              <a:spcAft>
                <a:spcPct val="0"/>
              </a:spcAft>
            </a:pPr>
            <a:r>
              <a:rPr lang="en-US" sz="1600" b="1" kern="0" dirty="0" smtClean="0">
                <a:solidFill>
                  <a:prstClr val="white"/>
                </a:solidFill>
                <a:latin typeface="Bookman Old Style" pitchFamily="18" charset="0"/>
              </a:rPr>
              <a:t>So let us add the two equations</a:t>
            </a:r>
            <a:endParaRPr lang="en-US" sz="1600" b="1" kern="0" dirty="0">
              <a:solidFill>
                <a:prstClr val="white"/>
              </a:solidFill>
              <a:latin typeface="Bookman Old Style" pitchFamily="18" charset="0"/>
            </a:endParaRPr>
          </a:p>
        </p:txBody>
      </p:sp>
      <p:sp>
        <p:nvSpPr>
          <p:cNvPr id="123" name="Cloud 122"/>
          <p:cNvSpPr/>
          <p:nvPr/>
        </p:nvSpPr>
        <p:spPr bwMode="auto">
          <a:xfrm>
            <a:off x="3000386" y="1809750"/>
            <a:ext cx="4467214" cy="1326898"/>
          </a:xfrm>
          <a:prstGeom prst="cloud">
            <a:avLst/>
          </a:prstGeom>
          <a:solidFill>
            <a:srgbClr val="9879CB">
              <a:lumMod val="50000"/>
            </a:srgbClr>
          </a:solidFill>
          <a:ln w="19050" cap="flat" cmpd="sng" algn="ctr">
            <a:solidFill>
              <a:srgbClr val="000000">
                <a:lumMod val="95000"/>
                <a:lumOff val="5000"/>
              </a:srgbClr>
            </a:solidFill>
            <a:prstDash val="solid"/>
            <a:round/>
            <a:headEnd type="none" w="med" len="med"/>
            <a:tailEnd type="none" w="med" len="med"/>
          </a:ln>
          <a:effectLst/>
          <a:extLst/>
        </p:spPr>
        <p:txBody>
          <a:bodyPr vert="horz" wrap="square" lIns="91347" tIns="45669" rIns="91347" bIns="45669" numCol="1" rtlCol="0" anchor="t" anchorCtr="0" compatLnSpc="1">
            <a:prstTxWarp prst="textNoShape">
              <a:avLst/>
            </a:prstTxWarp>
          </a:bodyPr>
          <a:lstStyle/>
          <a:p>
            <a:pPr algn="ctr" eaLnBrk="0" fontAlgn="base" hangingPunct="0">
              <a:spcBef>
                <a:spcPct val="0"/>
              </a:spcBef>
              <a:spcAft>
                <a:spcPct val="0"/>
              </a:spcAft>
            </a:pPr>
            <a:r>
              <a:rPr lang="en-US" sz="1600" b="1" kern="0" dirty="0" smtClean="0">
                <a:solidFill>
                  <a:prstClr val="white"/>
                </a:solidFill>
                <a:latin typeface="Bookman Old Style" pitchFamily="18" charset="0"/>
              </a:rPr>
              <a:t>If the number of workers exceeds by 25 means the new number of workers </a:t>
            </a:r>
          </a:p>
          <a:p>
            <a:pPr algn="ctr" eaLnBrk="0" fontAlgn="base" hangingPunct="0">
              <a:spcBef>
                <a:spcPct val="0"/>
              </a:spcBef>
              <a:spcAft>
                <a:spcPct val="0"/>
              </a:spcAft>
            </a:pPr>
            <a:r>
              <a:rPr lang="en-US" sz="1600" b="1" kern="0" dirty="0" smtClean="0">
                <a:solidFill>
                  <a:prstClr val="white"/>
                </a:solidFill>
                <a:latin typeface="Bookman Old Style" pitchFamily="18" charset="0"/>
              </a:rPr>
              <a:t>= x + 25</a:t>
            </a:r>
          </a:p>
        </p:txBody>
      </p:sp>
      <p:sp>
        <p:nvSpPr>
          <p:cNvPr id="124" name="Cloud 123"/>
          <p:cNvSpPr/>
          <p:nvPr/>
        </p:nvSpPr>
        <p:spPr bwMode="auto">
          <a:xfrm>
            <a:off x="2204896" y="3195395"/>
            <a:ext cx="4467214" cy="1605547"/>
          </a:xfrm>
          <a:prstGeom prst="cloud">
            <a:avLst/>
          </a:prstGeom>
          <a:solidFill>
            <a:srgbClr val="9879CB">
              <a:lumMod val="50000"/>
            </a:srgbClr>
          </a:solidFill>
          <a:ln w="19050" cap="flat" cmpd="sng" algn="ctr">
            <a:solidFill>
              <a:srgbClr val="000000">
                <a:lumMod val="95000"/>
                <a:lumOff val="5000"/>
              </a:srgbClr>
            </a:solidFill>
            <a:prstDash val="solid"/>
            <a:round/>
            <a:headEnd type="none" w="med" len="med"/>
            <a:tailEnd type="none" w="med" len="med"/>
          </a:ln>
          <a:effectLst/>
          <a:extLst/>
        </p:spPr>
        <p:txBody>
          <a:bodyPr vert="horz" wrap="square" lIns="91347" tIns="45669" rIns="91347" bIns="45669" numCol="1" rtlCol="0" anchor="t" anchorCtr="0" compatLnSpc="1">
            <a:prstTxWarp prst="textNoShape">
              <a:avLst/>
            </a:prstTxWarp>
          </a:bodyPr>
          <a:lstStyle/>
          <a:p>
            <a:pPr algn="ctr" eaLnBrk="0" fontAlgn="base" hangingPunct="0">
              <a:spcBef>
                <a:spcPct val="0"/>
              </a:spcBef>
              <a:spcAft>
                <a:spcPct val="0"/>
              </a:spcAft>
            </a:pPr>
            <a:r>
              <a:rPr lang="en-US" sz="1600" b="1" kern="0" dirty="0" smtClean="0">
                <a:solidFill>
                  <a:prstClr val="white"/>
                </a:solidFill>
                <a:latin typeface="Bookman Old Style" pitchFamily="18" charset="0"/>
              </a:rPr>
              <a:t>Work gets completed 5 days earlier means number of days to required to complete the work </a:t>
            </a:r>
            <a:r>
              <a:rPr lang="en-US" sz="1600" b="1" kern="0" dirty="0">
                <a:solidFill>
                  <a:prstClr val="white"/>
                </a:solidFill>
                <a:latin typeface="Bookman Old Style" pitchFamily="18" charset="0"/>
              </a:rPr>
              <a:t>= y - </a:t>
            </a:r>
            <a:r>
              <a:rPr lang="en-US" sz="1600" b="1" kern="0" dirty="0" smtClean="0">
                <a:solidFill>
                  <a:prstClr val="white"/>
                </a:solidFill>
                <a:latin typeface="Bookman Old Style" pitchFamily="18" charset="0"/>
              </a:rPr>
              <a:t>5 </a:t>
            </a:r>
            <a:endParaRPr lang="en-US" sz="1600" b="1" kern="0" dirty="0">
              <a:solidFill>
                <a:prstClr val="white"/>
              </a:solidFill>
              <a:latin typeface="Bookman Old Style" pitchFamily="18" charset="0"/>
            </a:endParaRPr>
          </a:p>
        </p:txBody>
      </p:sp>
      <p:sp>
        <p:nvSpPr>
          <p:cNvPr id="126" name="Cloud 125"/>
          <p:cNvSpPr/>
          <p:nvPr/>
        </p:nvSpPr>
        <p:spPr bwMode="auto">
          <a:xfrm>
            <a:off x="5547048" y="767852"/>
            <a:ext cx="2773789" cy="1096610"/>
          </a:xfrm>
          <a:prstGeom prst="cloud">
            <a:avLst/>
          </a:prstGeom>
          <a:solidFill>
            <a:srgbClr val="9879CB">
              <a:lumMod val="50000"/>
            </a:srgbClr>
          </a:solidFill>
          <a:ln w="19050" cap="flat" cmpd="sng" algn="ctr">
            <a:solidFill>
              <a:srgbClr val="000000">
                <a:lumMod val="95000"/>
                <a:lumOff val="5000"/>
              </a:srgbClr>
            </a:solidFill>
            <a:prstDash val="solid"/>
            <a:round/>
            <a:headEnd type="none" w="med" len="med"/>
            <a:tailEnd type="none" w="med" len="med"/>
          </a:ln>
          <a:effectLst/>
          <a:extLst/>
        </p:spPr>
        <p:txBody>
          <a:bodyPr vert="horz" wrap="square" lIns="91347" tIns="45669" rIns="91347" bIns="45669" numCol="1" rtlCol="0" anchor="t" anchorCtr="0" compatLnSpc="1">
            <a:prstTxWarp prst="textNoShape">
              <a:avLst/>
            </a:prstTxWarp>
          </a:bodyPr>
          <a:lstStyle/>
          <a:p>
            <a:pPr algn="ctr" eaLnBrk="0" fontAlgn="base" hangingPunct="0">
              <a:spcBef>
                <a:spcPct val="0"/>
              </a:spcBef>
              <a:spcAft>
                <a:spcPct val="0"/>
              </a:spcAft>
            </a:pPr>
            <a:r>
              <a:rPr lang="en-US" sz="1600" b="1" kern="0" dirty="0" smtClean="0">
                <a:solidFill>
                  <a:prstClr val="white"/>
                </a:solidFill>
                <a:latin typeface="Bookman Old Style" pitchFamily="18" charset="0"/>
                <a:sym typeface="Symbol"/>
              </a:rPr>
              <a:t>Did the total work change??</a:t>
            </a:r>
            <a:endParaRPr lang="en-US" sz="1600" b="1" kern="0" dirty="0">
              <a:solidFill>
                <a:prstClr val="white"/>
              </a:solidFill>
              <a:latin typeface="Bookman Old Style" pitchFamily="18" charset="0"/>
            </a:endParaRPr>
          </a:p>
        </p:txBody>
      </p:sp>
      <p:sp>
        <p:nvSpPr>
          <p:cNvPr id="127" name="Cloud 126"/>
          <p:cNvSpPr/>
          <p:nvPr/>
        </p:nvSpPr>
        <p:spPr bwMode="auto">
          <a:xfrm>
            <a:off x="3387054" y="2721331"/>
            <a:ext cx="3515322" cy="1096610"/>
          </a:xfrm>
          <a:prstGeom prst="cloud">
            <a:avLst/>
          </a:prstGeom>
          <a:solidFill>
            <a:srgbClr val="9879CB">
              <a:lumMod val="50000"/>
            </a:srgbClr>
          </a:solidFill>
          <a:ln w="19050" cap="flat" cmpd="sng" algn="ctr">
            <a:solidFill>
              <a:srgbClr val="000000">
                <a:lumMod val="95000"/>
                <a:lumOff val="5000"/>
              </a:srgbClr>
            </a:solidFill>
            <a:prstDash val="solid"/>
            <a:round/>
            <a:headEnd type="none" w="med" len="med"/>
            <a:tailEnd type="none" w="med" len="med"/>
          </a:ln>
          <a:effectLst/>
          <a:extLst/>
        </p:spPr>
        <p:txBody>
          <a:bodyPr vert="horz" wrap="square" lIns="91347" tIns="45669" rIns="91347" bIns="45669" numCol="1" rtlCol="0" anchor="t" anchorCtr="0" compatLnSpc="1">
            <a:prstTxWarp prst="textNoShape">
              <a:avLst/>
            </a:prstTxWarp>
          </a:bodyPr>
          <a:lstStyle/>
          <a:p>
            <a:pPr algn="ctr" eaLnBrk="0" fontAlgn="base" hangingPunct="0">
              <a:spcBef>
                <a:spcPct val="0"/>
              </a:spcBef>
              <a:spcAft>
                <a:spcPct val="0"/>
              </a:spcAft>
            </a:pPr>
            <a:r>
              <a:rPr lang="en-US" sz="1600" b="1" kern="0" dirty="0" smtClean="0">
                <a:solidFill>
                  <a:prstClr val="white"/>
                </a:solidFill>
                <a:latin typeface="Bookman Old Style" pitchFamily="18" charset="0"/>
                <a:sym typeface="Symbol"/>
              </a:rPr>
              <a:t>No, it is a same and the total work done = </a:t>
            </a:r>
            <a:r>
              <a:rPr lang="en-US" sz="1600" b="1" kern="0" dirty="0" err="1" smtClean="0">
                <a:solidFill>
                  <a:prstClr val="white"/>
                </a:solidFill>
                <a:latin typeface="Bookman Old Style" pitchFamily="18" charset="0"/>
                <a:sym typeface="Symbol"/>
              </a:rPr>
              <a:t>xy</a:t>
            </a:r>
            <a:endParaRPr lang="en-US" sz="1600" b="1" kern="0" dirty="0">
              <a:solidFill>
                <a:prstClr val="white"/>
              </a:solidFill>
              <a:latin typeface="Bookman Old Style" pitchFamily="18" charset="0"/>
            </a:endParaRPr>
          </a:p>
        </p:txBody>
      </p:sp>
      <p:sp>
        <p:nvSpPr>
          <p:cNvPr id="128" name="Rectangle 127"/>
          <p:cNvSpPr/>
          <p:nvPr/>
        </p:nvSpPr>
        <p:spPr>
          <a:xfrm>
            <a:off x="2604466" y="1825625"/>
            <a:ext cx="503664" cy="323165"/>
          </a:xfrm>
          <a:prstGeom prst="rect">
            <a:avLst/>
          </a:prstGeom>
        </p:spPr>
        <p:txBody>
          <a:bodyPr wrap="none">
            <a:spAutoFit/>
          </a:bodyPr>
          <a:lstStyle/>
          <a:p>
            <a:r>
              <a:rPr lang="en-US" sz="1500" b="1" dirty="0" smtClean="0">
                <a:solidFill>
                  <a:srgbClr val="7030A0"/>
                </a:solidFill>
              </a:rPr>
              <a:t>= </a:t>
            </a:r>
            <a:r>
              <a:rPr lang="en-US" sz="1500" b="1" dirty="0" err="1" smtClean="0">
                <a:solidFill>
                  <a:srgbClr val="7030A0"/>
                </a:solidFill>
              </a:rPr>
              <a:t>xy</a:t>
            </a:r>
            <a:endParaRPr lang="en-US" sz="1500" b="1" dirty="0">
              <a:solidFill>
                <a:srgbClr val="7030A0"/>
              </a:solidFill>
            </a:endParaRPr>
          </a:p>
        </p:txBody>
      </p:sp>
      <p:sp>
        <p:nvSpPr>
          <p:cNvPr id="129" name="Rectangle 128"/>
          <p:cNvSpPr/>
          <p:nvPr/>
        </p:nvSpPr>
        <p:spPr>
          <a:xfrm>
            <a:off x="5715000" y="1200150"/>
            <a:ext cx="2438296" cy="323165"/>
          </a:xfrm>
          <a:prstGeom prst="rect">
            <a:avLst/>
          </a:prstGeom>
        </p:spPr>
        <p:txBody>
          <a:bodyPr wrap="none">
            <a:spAutoFit/>
          </a:bodyPr>
          <a:lstStyle/>
          <a:p>
            <a:r>
              <a:rPr lang="en-US" sz="1500" b="1" dirty="0">
                <a:solidFill>
                  <a:srgbClr val="7030A0"/>
                </a:solidFill>
              </a:rPr>
              <a:t>Adding equations (</a:t>
            </a:r>
            <a:r>
              <a:rPr lang="en-US" sz="1500" b="1" dirty="0" err="1">
                <a:solidFill>
                  <a:srgbClr val="7030A0"/>
                </a:solidFill>
              </a:rPr>
              <a:t>i</a:t>
            </a:r>
            <a:r>
              <a:rPr lang="en-US" sz="1500" b="1" dirty="0">
                <a:solidFill>
                  <a:srgbClr val="7030A0"/>
                </a:solidFill>
              </a:rPr>
              <a:t>) and (ii</a:t>
            </a:r>
            <a:r>
              <a:rPr lang="en-US" sz="1500" b="1" dirty="0" smtClean="0">
                <a:solidFill>
                  <a:srgbClr val="7030A0"/>
                </a:solidFill>
              </a:rPr>
              <a:t>)</a:t>
            </a:r>
            <a:endParaRPr lang="en-US" sz="1500" b="1" dirty="0">
              <a:solidFill>
                <a:srgbClr val="7030A0"/>
              </a:solidFill>
            </a:endParaRPr>
          </a:p>
        </p:txBody>
      </p:sp>
      <p:grpSp>
        <p:nvGrpSpPr>
          <p:cNvPr id="130" name="Group 129"/>
          <p:cNvGrpSpPr/>
          <p:nvPr/>
        </p:nvGrpSpPr>
        <p:grpSpPr>
          <a:xfrm>
            <a:off x="6096000" y="1504950"/>
            <a:ext cx="1523359" cy="332690"/>
            <a:chOff x="990600" y="666750"/>
            <a:chExt cx="1523359" cy="332690"/>
          </a:xfrm>
        </p:grpSpPr>
        <p:sp>
          <p:nvSpPr>
            <p:cNvPr id="131" name="Rectangle 130"/>
            <p:cNvSpPr/>
            <p:nvPr/>
          </p:nvSpPr>
          <p:spPr>
            <a:xfrm>
              <a:off x="990600" y="666750"/>
              <a:ext cx="280846" cy="323165"/>
            </a:xfrm>
            <a:prstGeom prst="rect">
              <a:avLst/>
            </a:prstGeom>
          </p:spPr>
          <p:txBody>
            <a:bodyPr wrap="none">
              <a:spAutoFit/>
            </a:bodyPr>
            <a:lstStyle/>
            <a:p>
              <a:r>
                <a:rPr lang="en-US" sz="1500" dirty="0" smtClean="0">
                  <a:solidFill>
                    <a:prstClr val="black"/>
                  </a:solidFill>
                </a:rPr>
                <a:t>–</a:t>
              </a:r>
              <a:endParaRPr lang="en-US" sz="1500" baseline="30000" dirty="0">
                <a:solidFill>
                  <a:prstClr val="black"/>
                </a:solidFill>
              </a:endParaRPr>
            </a:p>
          </p:txBody>
        </p:sp>
        <p:sp>
          <p:nvSpPr>
            <p:cNvPr id="132" name="Rectangle 131"/>
            <p:cNvSpPr/>
            <p:nvPr/>
          </p:nvSpPr>
          <p:spPr>
            <a:xfrm>
              <a:off x="1151758" y="666750"/>
              <a:ext cx="268022" cy="323165"/>
            </a:xfrm>
            <a:prstGeom prst="rect">
              <a:avLst/>
            </a:prstGeom>
          </p:spPr>
          <p:txBody>
            <a:bodyPr wrap="none">
              <a:spAutoFit/>
            </a:bodyPr>
            <a:lstStyle/>
            <a:p>
              <a:r>
                <a:rPr lang="en-US" sz="1500" dirty="0" smtClean="0">
                  <a:solidFill>
                    <a:prstClr val="black"/>
                  </a:solidFill>
                </a:rPr>
                <a:t>x</a:t>
              </a:r>
              <a:endParaRPr lang="en-US" sz="1500" baseline="30000" dirty="0">
                <a:solidFill>
                  <a:prstClr val="black"/>
                </a:solidFill>
              </a:endParaRPr>
            </a:p>
          </p:txBody>
        </p:sp>
        <p:sp>
          <p:nvSpPr>
            <p:cNvPr id="133" name="Rectangle 132"/>
            <p:cNvSpPr/>
            <p:nvPr/>
          </p:nvSpPr>
          <p:spPr>
            <a:xfrm>
              <a:off x="1573716" y="666750"/>
              <a:ext cx="369012" cy="323165"/>
            </a:xfrm>
            <a:prstGeom prst="rect">
              <a:avLst/>
            </a:prstGeom>
          </p:spPr>
          <p:txBody>
            <a:bodyPr wrap="none">
              <a:spAutoFit/>
            </a:bodyPr>
            <a:lstStyle/>
            <a:p>
              <a:r>
                <a:rPr lang="en-US" sz="1500" dirty="0" smtClean="0">
                  <a:solidFill>
                    <a:prstClr val="black"/>
                  </a:solidFill>
                </a:rPr>
                <a:t>5y</a:t>
              </a:r>
              <a:endParaRPr lang="en-US" sz="1500" baseline="30000" dirty="0">
                <a:solidFill>
                  <a:prstClr val="black"/>
                </a:solidFill>
              </a:endParaRPr>
            </a:p>
          </p:txBody>
        </p:sp>
        <p:sp>
          <p:nvSpPr>
            <p:cNvPr id="134" name="Rectangle 133"/>
            <p:cNvSpPr/>
            <p:nvPr/>
          </p:nvSpPr>
          <p:spPr>
            <a:xfrm>
              <a:off x="1376318" y="676275"/>
              <a:ext cx="280846" cy="323165"/>
            </a:xfrm>
            <a:prstGeom prst="rect">
              <a:avLst/>
            </a:prstGeom>
          </p:spPr>
          <p:txBody>
            <a:bodyPr wrap="none">
              <a:spAutoFit/>
            </a:bodyPr>
            <a:lstStyle/>
            <a:p>
              <a:r>
                <a:rPr lang="en-US" sz="1500" dirty="0" smtClean="0">
                  <a:solidFill>
                    <a:prstClr val="black"/>
                  </a:solidFill>
                </a:rPr>
                <a:t>+</a:t>
              </a:r>
              <a:endParaRPr lang="en-US" sz="1500" baseline="30000" dirty="0">
                <a:solidFill>
                  <a:prstClr val="black"/>
                </a:solidFill>
              </a:endParaRPr>
            </a:p>
          </p:txBody>
        </p:sp>
        <p:sp>
          <p:nvSpPr>
            <p:cNvPr id="135" name="Rectangle 134"/>
            <p:cNvSpPr/>
            <p:nvPr/>
          </p:nvSpPr>
          <p:spPr>
            <a:xfrm>
              <a:off x="1828800" y="676275"/>
              <a:ext cx="280846" cy="323165"/>
            </a:xfrm>
            <a:prstGeom prst="rect">
              <a:avLst/>
            </a:prstGeom>
          </p:spPr>
          <p:txBody>
            <a:bodyPr wrap="none">
              <a:spAutoFit/>
            </a:bodyPr>
            <a:lstStyle/>
            <a:p>
              <a:r>
                <a:rPr lang="en-US" sz="1500" dirty="0" smtClean="0">
                  <a:solidFill>
                    <a:prstClr val="black"/>
                  </a:solidFill>
                </a:rPr>
                <a:t>=</a:t>
              </a:r>
              <a:endParaRPr lang="en-US" sz="1500" baseline="30000" dirty="0">
                <a:solidFill>
                  <a:prstClr val="black"/>
                </a:solidFill>
              </a:endParaRPr>
            </a:p>
          </p:txBody>
        </p:sp>
        <p:sp>
          <p:nvSpPr>
            <p:cNvPr id="136" name="Rectangle 135"/>
            <p:cNvSpPr/>
            <p:nvPr/>
          </p:nvSpPr>
          <p:spPr>
            <a:xfrm>
              <a:off x="2133727" y="666750"/>
              <a:ext cx="380232" cy="323165"/>
            </a:xfrm>
            <a:prstGeom prst="rect">
              <a:avLst/>
            </a:prstGeom>
          </p:spPr>
          <p:txBody>
            <a:bodyPr wrap="none">
              <a:spAutoFit/>
            </a:bodyPr>
            <a:lstStyle/>
            <a:p>
              <a:r>
                <a:rPr lang="en-US" sz="1500" dirty="0" smtClean="0">
                  <a:solidFill>
                    <a:prstClr val="black"/>
                  </a:solidFill>
                </a:rPr>
                <a:t>25</a:t>
              </a:r>
              <a:endParaRPr lang="en-US" sz="1500" baseline="30000" dirty="0">
                <a:solidFill>
                  <a:prstClr val="black"/>
                </a:solidFill>
              </a:endParaRPr>
            </a:p>
          </p:txBody>
        </p:sp>
      </p:grpSp>
      <p:grpSp>
        <p:nvGrpSpPr>
          <p:cNvPr id="137" name="Group 136"/>
          <p:cNvGrpSpPr/>
          <p:nvPr/>
        </p:nvGrpSpPr>
        <p:grpSpPr>
          <a:xfrm>
            <a:off x="6142510" y="1762810"/>
            <a:ext cx="1469731" cy="332690"/>
            <a:chOff x="1037110" y="924610"/>
            <a:chExt cx="1469731" cy="332690"/>
          </a:xfrm>
        </p:grpSpPr>
        <p:sp>
          <p:nvSpPr>
            <p:cNvPr id="138" name="Rectangle 137"/>
            <p:cNvSpPr/>
            <p:nvPr/>
          </p:nvSpPr>
          <p:spPr>
            <a:xfrm>
              <a:off x="1037110" y="924610"/>
              <a:ext cx="365806" cy="323165"/>
            </a:xfrm>
            <a:prstGeom prst="rect">
              <a:avLst/>
            </a:prstGeom>
          </p:spPr>
          <p:txBody>
            <a:bodyPr wrap="none">
              <a:spAutoFit/>
            </a:bodyPr>
            <a:lstStyle/>
            <a:p>
              <a:r>
                <a:rPr lang="en-US" sz="1500" dirty="0" smtClean="0">
                  <a:solidFill>
                    <a:prstClr val="black"/>
                  </a:solidFill>
                </a:rPr>
                <a:t>2x</a:t>
              </a:r>
              <a:endParaRPr lang="en-US" sz="1500" baseline="30000" dirty="0">
                <a:solidFill>
                  <a:prstClr val="black"/>
                </a:solidFill>
              </a:endParaRPr>
            </a:p>
          </p:txBody>
        </p:sp>
        <p:sp>
          <p:nvSpPr>
            <p:cNvPr id="139" name="Rectangle 138"/>
            <p:cNvSpPr/>
            <p:nvPr/>
          </p:nvSpPr>
          <p:spPr>
            <a:xfrm>
              <a:off x="1558112" y="924610"/>
              <a:ext cx="369012" cy="323165"/>
            </a:xfrm>
            <a:prstGeom prst="rect">
              <a:avLst/>
            </a:prstGeom>
          </p:spPr>
          <p:txBody>
            <a:bodyPr wrap="none">
              <a:spAutoFit/>
            </a:bodyPr>
            <a:lstStyle/>
            <a:p>
              <a:r>
                <a:rPr lang="en-US" sz="1500" dirty="0" smtClean="0">
                  <a:solidFill>
                    <a:prstClr val="black"/>
                  </a:solidFill>
                </a:rPr>
                <a:t>5y</a:t>
              </a:r>
              <a:endParaRPr lang="en-US" sz="1500" baseline="30000" dirty="0">
                <a:solidFill>
                  <a:prstClr val="black"/>
                </a:solidFill>
              </a:endParaRPr>
            </a:p>
          </p:txBody>
        </p:sp>
        <p:sp>
          <p:nvSpPr>
            <p:cNvPr id="140" name="Rectangle 139"/>
            <p:cNvSpPr/>
            <p:nvPr/>
          </p:nvSpPr>
          <p:spPr>
            <a:xfrm>
              <a:off x="1385936" y="934135"/>
              <a:ext cx="280846" cy="323165"/>
            </a:xfrm>
            <a:prstGeom prst="rect">
              <a:avLst/>
            </a:prstGeom>
          </p:spPr>
          <p:txBody>
            <a:bodyPr wrap="none">
              <a:spAutoFit/>
            </a:bodyPr>
            <a:lstStyle/>
            <a:p>
              <a:r>
                <a:rPr lang="en-US" sz="1500" dirty="0" smtClean="0">
                  <a:solidFill>
                    <a:prstClr val="black"/>
                  </a:solidFill>
                </a:rPr>
                <a:t>–</a:t>
              </a:r>
              <a:endParaRPr lang="en-US" sz="1500" baseline="30000" dirty="0">
                <a:solidFill>
                  <a:prstClr val="black"/>
                </a:solidFill>
              </a:endParaRPr>
            </a:p>
          </p:txBody>
        </p:sp>
        <p:sp>
          <p:nvSpPr>
            <p:cNvPr id="141" name="Rectangle 140"/>
            <p:cNvSpPr/>
            <p:nvPr/>
          </p:nvSpPr>
          <p:spPr>
            <a:xfrm>
              <a:off x="1828800" y="934135"/>
              <a:ext cx="280846" cy="323165"/>
            </a:xfrm>
            <a:prstGeom prst="rect">
              <a:avLst/>
            </a:prstGeom>
          </p:spPr>
          <p:txBody>
            <a:bodyPr wrap="none">
              <a:spAutoFit/>
            </a:bodyPr>
            <a:lstStyle/>
            <a:p>
              <a:r>
                <a:rPr lang="en-US" sz="1500" dirty="0" smtClean="0">
                  <a:solidFill>
                    <a:prstClr val="black"/>
                  </a:solidFill>
                </a:rPr>
                <a:t>=</a:t>
              </a:r>
              <a:endParaRPr lang="en-US" sz="1500" baseline="30000" dirty="0">
                <a:solidFill>
                  <a:prstClr val="black"/>
                </a:solidFill>
              </a:endParaRPr>
            </a:p>
          </p:txBody>
        </p:sp>
        <p:sp>
          <p:nvSpPr>
            <p:cNvPr id="142" name="Rectangle 141"/>
            <p:cNvSpPr/>
            <p:nvPr/>
          </p:nvSpPr>
          <p:spPr>
            <a:xfrm>
              <a:off x="2028825" y="924610"/>
              <a:ext cx="478016" cy="323165"/>
            </a:xfrm>
            <a:prstGeom prst="rect">
              <a:avLst/>
            </a:prstGeom>
          </p:spPr>
          <p:txBody>
            <a:bodyPr wrap="none">
              <a:spAutoFit/>
            </a:bodyPr>
            <a:lstStyle/>
            <a:p>
              <a:r>
                <a:rPr lang="en-US" sz="1500" dirty="0" smtClean="0">
                  <a:solidFill>
                    <a:prstClr val="black"/>
                  </a:solidFill>
                </a:rPr>
                <a:t>100</a:t>
              </a:r>
              <a:endParaRPr lang="en-US" sz="1500" baseline="30000" dirty="0">
                <a:solidFill>
                  <a:prstClr val="black"/>
                </a:solidFill>
              </a:endParaRPr>
            </a:p>
          </p:txBody>
        </p:sp>
      </p:grpSp>
      <p:cxnSp>
        <p:nvCxnSpPr>
          <p:cNvPr id="143" name="Straight Connector 142"/>
          <p:cNvCxnSpPr/>
          <p:nvPr/>
        </p:nvCxnSpPr>
        <p:spPr>
          <a:xfrm>
            <a:off x="6019800" y="2047875"/>
            <a:ext cx="1828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a:xfrm>
            <a:off x="6249407" y="2010460"/>
            <a:ext cx="335543" cy="323165"/>
          </a:xfrm>
          <a:prstGeom prst="rect">
            <a:avLst/>
          </a:prstGeom>
        </p:spPr>
        <p:txBody>
          <a:bodyPr wrap="square">
            <a:spAutoFit/>
          </a:bodyPr>
          <a:lstStyle/>
          <a:p>
            <a:r>
              <a:rPr lang="en-US" sz="1500" dirty="0" smtClean="0">
                <a:solidFill>
                  <a:prstClr val="black"/>
                </a:solidFill>
              </a:rPr>
              <a:t>x</a:t>
            </a:r>
            <a:endParaRPr lang="en-US" sz="1500" baseline="30000" dirty="0">
              <a:solidFill>
                <a:prstClr val="black"/>
              </a:solidFill>
            </a:endParaRPr>
          </a:p>
        </p:txBody>
      </p:sp>
      <p:sp>
        <p:nvSpPr>
          <p:cNvPr id="145" name="Rectangle 144"/>
          <p:cNvSpPr/>
          <p:nvPr/>
        </p:nvSpPr>
        <p:spPr>
          <a:xfrm>
            <a:off x="6938919" y="2029510"/>
            <a:ext cx="280846" cy="323165"/>
          </a:xfrm>
          <a:prstGeom prst="rect">
            <a:avLst/>
          </a:prstGeom>
        </p:spPr>
        <p:txBody>
          <a:bodyPr wrap="none">
            <a:spAutoFit/>
          </a:bodyPr>
          <a:lstStyle/>
          <a:p>
            <a:r>
              <a:rPr lang="en-US" sz="1500" dirty="0" smtClean="0">
                <a:solidFill>
                  <a:prstClr val="black"/>
                </a:solidFill>
              </a:rPr>
              <a:t>=</a:t>
            </a:r>
            <a:endParaRPr lang="en-US" sz="1500" baseline="30000" dirty="0">
              <a:solidFill>
                <a:prstClr val="black"/>
              </a:solidFill>
            </a:endParaRPr>
          </a:p>
        </p:txBody>
      </p:sp>
      <p:sp>
        <p:nvSpPr>
          <p:cNvPr id="146" name="Rectangle 145"/>
          <p:cNvSpPr/>
          <p:nvPr/>
        </p:nvSpPr>
        <p:spPr>
          <a:xfrm>
            <a:off x="7115176" y="2029510"/>
            <a:ext cx="478016" cy="323165"/>
          </a:xfrm>
          <a:prstGeom prst="rect">
            <a:avLst/>
          </a:prstGeom>
        </p:spPr>
        <p:txBody>
          <a:bodyPr wrap="none">
            <a:spAutoFit/>
          </a:bodyPr>
          <a:lstStyle/>
          <a:p>
            <a:r>
              <a:rPr lang="en-US" sz="1500" dirty="0" smtClean="0">
                <a:solidFill>
                  <a:prstClr val="black"/>
                </a:solidFill>
              </a:rPr>
              <a:t>125</a:t>
            </a:r>
            <a:endParaRPr lang="en-US" sz="1500" baseline="30000" dirty="0">
              <a:solidFill>
                <a:prstClr val="black"/>
              </a:solidFill>
            </a:endParaRPr>
          </a:p>
        </p:txBody>
      </p:sp>
      <p:cxnSp>
        <p:nvCxnSpPr>
          <p:cNvPr id="147" name="Straight Connector 146"/>
          <p:cNvCxnSpPr/>
          <p:nvPr/>
        </p:nvCxnSpPr>
        <p:spPr>
          <a:xfrm>
            <a:off x="6019800" y="2314575"/>
            <a:ext cx="1828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Rectangle 147"/>
          <p:cNvSpPr/>
          <p:nvPr/>
        </p:nvSpPr>
        <p:spPr>
          <a:xfrm>
            <a:off x="5715000" y="2400985"/>
            <a:ext cx="2964145" cy="323165"/>
          </a:xfrm>
          <a:prstGeom prst="rect">
            <a:avLst/>
          </a:prstGeom>
        </p:spPr>
        <p:txBody>
          <a:bodyPr wrap="none">
            <a:spAutoFit/>
          </a:bodyPr>
          <a:lstStyle/>
          <a:p>
            <a:r>
              <a:rPr lang="en-US" sz="1500" b="1" dirty="0">
                <a:solidFill>
                  <a:srgbClr val="7030A0"/>
                </a:solidFill>
              </a:rPr>
              <a:t>Substituting </a:t>
            </a:r>
            <a:r>
              <a:rPr lang="en-US" sz="1500" b="1" dirty="0" smtClean="0">
                <a:solidFill>
                  <a:srgbClr val="7030A0"/>
                </a:solidFill>
              </a:rPr>
              <a:t>x </a:t>
            </a:r>
            <a:r>
              <a:rPr lang="en-US" sz="1500" b="1" dirty="0">
                <a:solidFill>
                  <a:srgbClr val="7030A0"/>
                </a:solidFill>
              </a:rPr>
              <a:t>= </a:t>
            </a:r>
            <a:r>
              <a:rPr lang="en-US" sz="1500" b="1" dirty="0" smtClean="0">
                <a:solidFill>
                  <a:srgbClr val="7030A0"/>
                </a:solidFill>
              </a:rPr>
              <a:t>125 </a:t>
            </a:r>
            <a:r>
              <a:rPr lang="en-US" sz="1500" b="1" dirty="0">
                <a:solidFill>
                  <a:srgbClr val="7030A0"/>
                </a:solidFill>
              </a:rPr>
              <a:t>in equation </a:t>
            </a:r>
            <a:r>
              <a:rPr lang="en-US" sz="1500" b="1" dirty="0" smtClean="0">
                <a:solidFill>
                  <a:srgbClr val="7030A0"/>
                </a:solidFill>
              </a:rPr>
              <a:t>(ii)</a:t>
            </a:r>
            <a:endParaRPr lang="en-US" sz="1500" b="1" baseline="30000" dirty="0">
              <a:solidFill>
                <a:srgbClr val="7030A0"/>
              </a:solidFill>
            </a:endParaRPr>
          </a:p>
        </p:txBody>
      </p:sp>
      <p:sp>
        <p:nvSpPr>
          <p:cNvPr id="149" name="Rectangle 148"/>
          <p:cNvSpPr/>
          <p:nvPr/>
        </p:nvSpPr>
        <p:spPr>
          <a:xfrm>
            <a:off x="6353175" y="2720073"/>
            <a:ext cx="478016" cy="323165"/>
          </a:xfrm>
          <a:prstGeom prst="rect">
            <a:avLst/>
          </a:prstGeom>
        </p:spPr>
        <p:txBody>
          <a:bodyPr wrap="none">
            <a:spAutoFit/>
          </a:bodyPr>
          <a:lstStyle/>
          <a:p>
            <a:r>
              <a:rPr lang="en-US" sz="1500" dirty="0" smtClean="0">
                <a:solidFill>
                  <a:prstClr val="black"/>
                </a:solidFill>
              </a:rPr>
              <a:t>125</a:t>
            </a:r>
            <a:endParaRPr lang="en-US" sz="1500" baseline="30000" dirty="0">
              <a:solidFill>
                <a:prstClr val="black"/>
              </a:solidFill>
            </a:endParaRPr>
          </a:p>
        </p:txBody>
      </p:sp>
      <p:sp>
        <p:nvSpPr>
          <p:cNvPr id="150" name="Rectangle 149"/>
          <p:cNvSpPr/>
          <p:nvPr/>
        </p:nvSpPr>
        <p:spPr>
          <a:xfrm>
            <a:off x="6248400" y="2720073"/>
            <a:ext cx="280846" cy="323165"/>
          </a:xfrm>
          <a:prstGeom prst="rect">
            <a:avLst/>
          </a:prstGeom>
        </p:spPr>
        <p:txBody>
          <a:bodyPr wrap="none">
            <a:spAutoFit/>
          </a:bodyPr>
          <a:lstStyle/>
          <a:p>
            <a:r>
              <a:rPr lang="en-US" sz="1500" dirty="0" smtClean="0">
                <a:solidFill>
                  <a:prstClr val="black"/>
                </a:solidFill>
              </a:rPr>
              <a:t>–</a:t>
            </a:r>
            <a:endParaRPr lang="en-US" sz="1500" baseline="30000" dirty="0">
              <a:solidFill>
                <a:prstClr val="black"/>
              </a:solidFill>
            </a:endParaRPr>
          </a:p>
        </p:txBody>
      </p:sp>
      <p:sp>
        <p:nvSpPr>
          <p:cNvPr id="151" name="Rectangle 150"/>
          <p:cNvSpPr/>
          <p:nvPr/>
        </p:nvSpPr>
        <p:spPr>
          <a:xfrm>
            <a:off x="6781800" y="2720073"/>
            <a:ext cx="280846" cy="323165"/>
          </a:xfrm>
          <a:prstGeom prst="rect">
            <a:avLst/>
          </a:prstGeom>
        </p:spPr>
        <p:txBody>
          <a:bodyPr wrap="none">
            <a:spAutoFit/>
          </a:bodyPr>
          <a:lstStyle/>
          <a:p>
            <a:r>
              <a:rPr lang="en-US" sz="1500" dirty="0" smtClean="0">
                <a:solidFill>
                  <a:prstClr val="black"/>
                </a:solidFill>
              </a:rPr>
              <a:t>+</a:t>
            </a:r>
            <a:endParaRPr lang="en-US" sz="1500" baseline="30000" dirty="0">
              <a:solidFill>
                <a:prstClr val="black"/>
              </a:solidFill>
            </a:endParaRPr>
          </a:p>
        </p:txBody>
      </p:sp>
      <p:sp>
        <p:nvSpPr>
          <p:cNvPr id="152" name="Rectangle 151"/>
          <p:cNvSpPr/>
          <p:nvPr/>
        </p:nvSpPr>
        <p:spPr>
          <a:xfrm>
            <a:off x="6985904" y="2720073"/>
            <a:ext cx="369012" cy="323165"/>
          </a:xfrm>
          <a:prstGeom prst="rect">
            <a:avLst/>
          </a:prstGeom>
        </p:spPr>
        <p:txBody>
          <a:bodyPr wrap="none">
            <a:spAutoFit/>
          </a:bodyPr>
          <a:lstStyle/>
          <a:p>
            <a:r>
              <a:rPr lang="en-US" sz="1500" dirty="0" smtClean="0">
                <a:solidFill>
                  <a:prstClr val="black"/>
                </a:solidFill>
              </a:rPr>
              <a:t>5y</a:t>
            </a:r>
            <a:endParaRPr lang="en-US" sz="1500" baseline="30000" dirty="0">
              <a:solidFill>
                <a:prstClr val="black"/>
              </a:solidFill>
            </a:endParaRPr>
          </a:p>
        </p:txBody>
      </p:sp>
      <p:sp>
        <p:nvSpPr>
          <p:cNvPr id="153" name="Rectangle 152"/>
          <p:cNvSpPr/>
          <p:nvPr/>
        </p:nvSpPr>
        <p:spPr>
          <a:xfrm>
            <a:off x="6248400" y="2990850"/>
            <a:ext cx="369012" cy="323165"/>
          </a:xfrm>
          <a:prstGeom prst="rect">
            <a:avLst/>
          </a:prstGeom>
        </p:spPr>
        <p:txBody>
          <a:bodyPr wrap="none">
            <a:spAutoFit/>
          </a:bodyPr>
          <a:lstStyle/>
          <a:p>
            <a:r>
              <a:rPr lang="en-US" sz="1500" dirty="0" smtClean="0">
                <a:solidFill>
                  <a:prstClr val="black"/>
                </a:solidFill>
              </a:rPr>
              <a:t>5y</a:t>
            </a:r>
            <a:endParaRPr lang="en-US" sz="1500" baseline="30000" dirty="0">
              <a:solidFill>
                <a:prstClr val="black"/>
              </a:solidFill>
            </a:endParaRPr>
          </a:p>
        </p:txBody>
      </p:sp>
      <p:sp>
        <p:nvSpPr>
          <p:cNvPr id="154" name="Rectangle 153"/>
          <p:cNvSpPr/>
          <p:nvPr/>
        </p:nvSpPr>
        <p:spPr>
          <a:xfrm>
            <a:off x="6795277" y="2990850"/>
            <a:ext cx="380232" cy="323165"/>
          </a:xfrm>
          <a:prstGeom prst="rect">
            <a:avLst/>
          </a:prstGeom>
        </p:spPr>
        <p:txBody>
          <a:bodyPr wrap="none">
            <a:spAutoFit/>
          </a:bodyPr>
          <a:lstStyle/>
          <a:p>
            <a:r>
              <a:rPr lang="en-US" sz="1500" dirty="0" smtClean="0">
                <a:solidFill>
                  <a:prstClr val="black"/>
                </a:solidFill>
              </a:rPr>
              <a:t>25</a:t>
            </a:r>
            <a:endParaRPr lang="en-US" sz="1500" baseline="30000" dirty="0">
              <a:solidFill>
                <a:prstClr val="black"/>
              </a:solidFill>
            </a:endParaRPr>
          </a:p>
        </p:txBody>
      </p:sp>
      <p:sp>
        <p:nvSpPr>
          <p:cNvPr id="155" name="Rectangle 154"/>
          <p:cNvSpPr/>
          <p:nvPr/>
        </p:nvSpPr>
        <p:spPr>
          <a:xfrm>
            <a:off x="6553200" y="2990850"/>
            <a:ext cx="280846" cy="323165"/>
          </a:xfrm>
          <a:prstGeom prst="rect">
            <a:avLst/>
          </a:prstGeom>
        </p:spPr>
        <p:txBody>
          <a:bodyPr wrap="none">
            <a:spAutoFit/>
          </a:bodyPr>
          <a:lstStyle/>
          <a:p>
            <a:r>
              <a:rPr lang="en-US" sz="1500" dirty="0" smtClean="0">
                <a:solidFill>
                  <a:prstClr val="black"/>
                </a:solidFill>
              </a:rPr>
              <a:t>=</a:t>
            </a:r>
            <a:endParaRPr lang="en-US" sz="1500" baseline="30000" dirty="0">
              <a:solidFill>
                <a:prstClr val="black"/>
              </a:solidFill>
            </a:endParaRPr>
          </a:p>
        </p:txBody>
      </p:sp>
      <p:sp>
        <p:nvSpPr>
          <p:cNvPr id="156" name="Rectangle 155"/>
          <p:cNvSpPr/>
          <p:nvPr/>
        </p:nvSpPr>
        <p:spPr>
          <a:xfrm>
            <a:off x="7142123" y="2990850"/>
            <a:ext cx="280846" cy="323165"/>
          </a:xfrm>
          <a:prstGeom prst="rect">
            <a:avLst/>
          </a:prstGeom>
        </p:spPr>
        <p:txBody>
          <a:bodyPr wrap="none">
            <a:spAutoFit/>
          </a:bodyPr>
          <a:lstStyle/>
          <a:p>
            <a:r>
              <a:rPr lang="en-US" sz="1500" dirty="0" smtClean="0">
                <a:solidFill>
                  <a:prstClr val="black"/>
                </a:solidFill>
              </a:rPr>
              <a:t>+</a:t>
            </a:r>
            <a:endParaRPr lang="en-US" sz="1500" baseline="30000" dirty="0">
              <a:solidFill>
                <a:prstClr val="black"/>
              </a:solidFill>
            </a:endParaRPr>
          </a:p>
        </p:txBody>
      </p:sp>
      <p:sp>
        <p:nvSpPr>
          <p:cNvPr id="157" name="Rectangle 156"/>
          <p:cNvSpPr/>
          <p:nvPr/>
        </p:nvSpPr>
        <p:spPr>
          <a:xfrm>
            <a:off x="7346227" y="2990850"/>
            <a:ext cx="478016" cy="323165"/>
          </a:xfrm>
          <a:prstGeom prst="rect">
            <a:avLst/>
          </a:prstGeom>
        </p:spPr>
        <p:txBody>
          <a:bodyPr wrap="none">
            <a:spAutoFit/>
          </a:bodyPr>
          <a:lstStyle/>
          <a:p>
            <a:r>
              <a:rPr lang="en-US" sz="1500" dirty="0">
                <a:solidFill>
                  <a:prstClr val="black"/>
                </a:solidFill>
              </a:rPr>
              <a:t>1</a:t>
            </a:r>
            <a:r>
              <a:rPr lang="en-US" sz="1500" dirty="0" smtClean="0">
                <a:solidFill>
                  <a:prstClr val="black"/>
                </a:solidFill>
              </a:rPr>
              <a:t>25</a:t>
            </a:r>
            <a:endParaRPr lang="en-US" sz="1500" baseline="30000" dirty="0">
              <a:solidFill>
                <a:prstClr val="black"/>
              </a:solidFill>
            </a:endParaRPr>
          </a:p>
        </p:txBody>
      </p:sp>
      <p:sp>
        <p:nvSpPr>
          <p:cNvPr id="158" name="Rectangle 157"/>
          <p:cNvSpPr/>
          <p:nvPr/>
        </p:nvSpPr>
        <p:spPr>
          <a:xfrm>
            <a:off x="5867400" y="2990850"/>
            <a:ext cx="351378" cy="323165"/>
          </a:xfrm>
          <a:prstGeom prst="rect">
            <a:avLst/>
          </a:prstGeom>
        </p:spPr>
        <p:txBody>
          <a:bodyPr wrap="none">
            <a:spAutoFit/>
          </a:bodyPr>
          <a:lstStyle/>
          <a:p>
            <a:r>
              <a:rPr lang="en-US" sz="1500" dirty="0" smtClean="0">
                <a:solidFill>
                  <a:prstClr val="black"/>
                </a:solidFill>
                <a:latin typeface="Symbol" panose="05050102010706020507" pitchFamily="18" charset="2"/>
              </a:rPr>
              <a:t>\</a:t>
            </a:r>
            <a:endParaRPr lang="en-US" sz="1500" baseline="30000" dirty="0">
              <a:solidFill>
                <a:prstClr val="black"/>
              </a:solidFill>
              <a:latin typeface="Symbol" panose="05050102010706020507" pitchFamily="18" charset="2"/>
            </a:endParaRPr>
          </a:p>
        </p:txBody>
      </p:sp>
      <p:sp>
        <p:nvSpPr>
          <p:cNvPr id="159" name="Rectangle 158"/>
          <p:cNvSpPr/>
          <p:nvPr/>
        </p:nvSpPr>
        <p:spPr>
          <a:xfrm>
            <a:off x="5638800" y="3905250"/>
            <a:ext cx="351378" cy="323165"/>
          </a:xfrm>
          <a:prstGeom prst="rect">
            <a:avLst/>
          </a:prstGeom>
        </p:spPr>
        <p:txBody>
          <a:bodyPr wrap="none">
            <a:spAutoFit/>
          </a:bodyPr>
          <a:lstStyle/>
          <a:p>
            <a:r>
              <a:rPr lang="en-US" sz="1500" dirty="0" smtClean="0">
                <a:solidFill>
                  <a:prstClr val="black"/>
                </a:solidFill>
                <a:latin typeface="Symbol" panose="05050102010706020507" pitchFamily="18" charset="2"/>
              </a:rPr>
              <a:t>\</a:t>
            </a:r>
            <a:endParaRPr lang="en-US" sz="1500" baseline="30000" dirty="0">
              <a:solidFill>
                <a:prstClr val="black"/>
              </a:solidFill>
              <a:latin typeface="Symbol" panose="05050102010706020507" pitchFamily="18" charset="2"/>
            </a:endParaRPr>
          </a:p>
        </p:txBody>
      </p:sp>
      <p:sp>
        <p:nvSpPr>
          <p:cNvPr id="160" name="Rectangle 159"/>
          <p:cNvSpPr/>
          <p:nvPr/>
        </p:nvSpPr>
        <p:spPr>
          <a:xfrm>
            <a:off x="7284210" y="2720073"/>
            <a:ext cx="280846" cy="323165"/>
          </a:xfrm>
          <a:prstGeom prst="rect">
            <a:avLst/>
          </a:prstGeom>
        </p:spPr>
        <p:txBody>
          <a:bodyPr wrap="none">
            <a:spAutoFit/>
          </a:bodyPr>
          <a:lstStyle/>
          <a:p>
            <a:r>
              <a:rPr lang="en-US" sz="1500" dirty="0" smtClean="0">
                <a:solidFill>
                  <a:prstClr val="black"/>
                </a:solidFill>
              </a:rPr>
              <a:t>=</a:t>
            </a:r>
            <a:endParaRPr lang="en-US" sz="1500" baseline="30000" dirty="0">
              <a:solidFill>
                <a:prstClr val="black"/>
              </a:solidFill>
            </a:endParaRPr>
          </a:p>
        </p:txBody>
      </p:sp>
      <p:sp>
        <p:nvSpPr>
          <p:cNvPr id="161" name="Rectangle 160"/>
          <p:cNvSpPr/>
          <p:nvPr/>
        </p:nvSpPr>
        <p:spPr>
          <a:xfrm>
            <a:off x="7460467" y="2720073"/>
            <a:ext cx="380232" cy="323165"/>
          </a:xfrm>
          <a:prstGeom prst="rect">
            <a:avLst/>
          </a:prstGeom>
        </p:spPr>
        <p:txBody>
          <a:bodyPr wrap="none">
            <a:spAutoFit/>
          </a:bodyPr>
          <a:lstStyle/>
          <a:p>
            <a:r>
              <a:rPr lang="en-US" sz="1500" dirty="0" smtClean="0">
                <a:solidFill>
                  <a:prstClr val="black"/>
                </a:solidFill>
              </a:rPr>
              <a:t>25</a:t>
            </a:r>
            <a:endParaRPr lang="en-US" sz="1500" baseline="30000" dirty="0">
              <a:solidFill>
                <a:prstClr val="black"/>
              </a:solidFill>
            </a:endParaRPr>
          </a:p>
        </p:txBody>
      </p:sp>
      <p:sp>
        <p:nvSpPr>
          <p:cNvPr id="162" name="Rectangle 161"/>
          <p:cNvSpPr/>
          <p:nvPr/>
        </p:nvSpPr>
        <p:spPr>
          <a:xfrm>
            <a:off x="6248400" y="3258235"/>
            <a:ext cx="369012" cy="323165"/>
          </a:xfrm>
          <a:prstGeom prst="rect">
            <a:avLst/>
          </a:prstGeom>
        </p:spPr>
        <p:txBody>
          <a:bodyPr wrap="none">
            <a:spAutoFit/>
          </a:bodyPr>
          <a:lstStyle/>
          <a:p>
            <a:r>
              <a:rPr lang="en-US" sz="1500" dirty="0" smtClean="0">
                <a:solidFill>
                  <a:prstClr val="black"/>
                </a:solidFill>
              </a:rPr>
              <a:t>5y</a:t>
            </a:r>
            <a:endParaRPr lang="en-US" sz="1500" baseline="30000" dirty="0">
              <a:solidFill>
                <a:prstClr val="black"/>
              </a:solidFill>
            </a:endParaRPr>
          </a:p>
        </p:txBody>
      </p:sp>
      <p:sp>
        <p:nvSpPr>
          <p:cNvPr id="163" name="Rectangle 162"/>
          <p:cNvSpPr/>
          <p:nvPr/>
        </p:nvSpPr>
        <p:spPr>
          <a:xfrm>
            <a:off x="6795277" y="3258235"/>
            <a:ext cx="478016" cy="323165"/>
          </a:xfrm>
          <a:prstGeom prst="rect">
            <a:avLst/>
          </a:prstGeom>
        </p:spPr>
        <p:txBody>
          <a:bodyPr wrap="none">
            <a:spAutoFit/>
          </a:bodyPr>
          <a:lstStyle/>
          <a:p>
            <a:r>
              <a:rPr lang="en-US" sz="1500" dirty="0" smtClean="0">
                <a:solidFill>
                  <a:prstClr val="black"/>
                </a:solidFill>
              </a:rPr>
              <a:t>150</a:t>
            </a:r>
            <a:endParaRPr lang="en-US" sz="1500" baseline="30000" dirty="0">
              <a:solidFill>
                <a:prstClr val="black"/>
              </a:solidFill>
            </a:endParaRPr>
          </a:p>
        </p:txBody>
      </p:sp>
      <p:sp>
        <p:nvSpPr>
          <p:cNvPr id="164" name="Rectangle 163"/>
          <p:cNvSpPr/>
          <p:nvPr/>
        </p:nvSpPr>
        <p:spPr>
          <a:xfrm>
            <a:off x="6553200" y="3258235"/>
            <a:ext cx="280846" cy="323165"/>
          </a:xfrm>
          <a:prstGeom prst="rect">
            <a:avLst/>
          </a:prstGeom>
        </p:spPr>
        <p:txBody>
          <a:bodyPr wrap="none">
            <a:spAutoFit/>
          </a:bodyPr>
          <a:lstStyle/>
          <a:p>
            <a:r>
              <a:rPr lang="en-US" sz="1500" dirty="0" smtClean="0">
                <a:solidFill>
                  <a:prstClr val="black"/>
                </a:solidFill>
              </a:rPr>
              <a:t>=</a:t>
            </a:r>
            <a:endParaRPr lang="en-US" sz="1500" baseline="30000" dirty="0">
              <a:solidFill>
                <a:prstClr val="black"/>
              </a:solidFill>
            </a:endParaRPr>
          </a:p>
        </p:txBody>
      </p:sp>
      <p:sp>
        <p:nvSpPr>
          <p:cNvPr id="165" name="Rectangle 164"/>
          <p:cNvSpPr/>
          <p:nvPr/>
        </p:nvSpPr>
        <p:spPr>
          <a:xfrm>
            <a:off x="5867400" y="3258235"/>
            <a:ext cx="351378" cy="323165"/>
          </a:xfrm>
          <a:prstGeom prst="rect">
            <a:avLst/>
          </a:prstGeom>
        </p:spPr>
        <p:txBody>
          <a:bodyPr wrap="none">
            <a:spAutoFit/>
          </a:bodyPr>
          <a:lstStyle/>
          <a:p>
            <a:r>
              <a:rPr lang="en-US" sz="1500" dirty="0" smtClean="0">
                <a:solidFill>
                  <a:prstClr val="black"/>
                </a:solidFill>
                <a:latin typeface="Symbol" panose="05050102010706020507" pitchFamily="18" charset="2"/>
              </a:rPr>
              <a:t>\</a:t>
            </a:r>
            <a:endParaRPr lang="en-US" sz="1500" baseline="30000" dirty="0">
              <a:solidFill>
                <a:prstClr val="black"/>
              </a:solidFill>
              <a:latin typeface="Symbol" panose="05050102010706020507" pitchFamily="18" charset="2"/>
            </a:endParaRPr>
          </a:p>
        </p:txBody>
      </p:sp>
      <p:sp>
        <p:nvSpPr>
          <p:cNvPr id="166" name="Rectangle 165"/>
          <p:cNvSpPr/>
          <p:nvPr/>
        </p:nvSpPr>
        <p:spPr>
          <a:xfrm>
            <a:off x="6331013" y="3534460"/>
            <a:ext cx="271228" cy="323165"/>
          </a:xfrm>
          <a:prstGeom prst="rect">
            <a:avLst/>
          </a:prstGeom>
        </p:spPr>
        <p:txBody>
          <a:bodyPr wrap="none">
            <a:spAutoFit/>
          </a:bodyPr>
          <a:lstStyle/>
          <a:p>
            <a:r>
              <a:rPr lang="en-US" sz="1500" dirty="0" smtClean="0">
                <a:solidFill>
                  <a:prstClr val="black"/>
                </a:solidFill>
              </a:rPr>
              <a:t>y</a:t>
            </a:r>
            <a:endParaRPr lang="en-US" sz="1500" baseline="30000" dirty="0">
              <a:solidFill>
                <a:prstClr val="black"/>
              </a:solidFill>
            </a:endParaRPr>
          </a:p>
        </p:txBody>
      </p:sp>
      <p:sp>
        <p:nvSpPr>
          <p:cNvPr id="167" name="Rectangle 166"/>
          <p:cNvSpPr/>
          <p:nvPr/>
        </p:nvSpPr>
        <p:spPr>
          <a:xfrm>
            <a:off x="6785752" y="3534460"/>
            <a:ext cx="380232" cy="323165"/>
          </a:xfrm>
          <a:prstGeom prst="rect">
            <a:avLst/>
          </a:prstGeom>
        </p:spPr>
        <p:txBody>
          <a:bodyPr wrap="none">
            <a:spAutoFit/>
          </a:bodyPr>
          <a:lstStyle/>
          <a:p>
            <a:r>
              <a:rPr lang="en-US" sz="1500" dirty="0" smtClean="0">
                <a:solidFill>
                  <a:prstClr val="black"/>
                </a:solidFill>
              </a:rPr>
              <a:t>30</a:t>
            </a:r>
            <a:endParaRPr lang="en-US" sz="1500" baseline="30000" dirty="0">
              <a:solidFill>
                <a:prstClr val="black"/>
              </a:solidFill>
            </a:endParaRPr>
          </a:p>
        </p:txBody>
      </p:sp>
      <p:sp>
        <p:nvSpPr>
          <p:cNvPr id="168" name="Rectangle 167"/>
          <p:cNvSpPr/>
          <p:nvPr/>
        </p:nvSpPr>
        <p:spPr>
          <a:xfrm>
            <a:off x="6543675" y="3534460"/>
            <a:ext cx="280846" cy="323165"/>
          </a:xfrm>
          <a:prstGeom prst="rect">
            <a:avLst/>
          </a:prstGeom>
        </p:spPr>
        <p:txBody>
          <a:bodyPr wrap="none">
            <a:spAutoFit/>
          </a:bodyPr>
          <a:lstStyle/>
          <a:p>
            <a:r>
              <a:rPr lang="en-US" sz="1500" dirty="0" smtClean="0">
                <a:solidFill>
                  <a:prstClr val="black"/>
                </a:solidFill>
              </a:rPr>
              <a:t>=</a:t>
            </a:r>
            <a:endParaRPr lang="en-US" sz="1500" baseline="30000" dirty="0">
              <a:solidFill>
                <a:prstClr val="black"/>
              </a:solidFill>
            </a:endParaRPr>
          </a:p>
        </p:txBody>
      </p:sp>
      <p:sp>
        <p:nvSpPr>
          <p:cNvPr id="169" name="Rectangle 168"/>
          <p:cNvSpPr/>
          <p:nvPr/>
        </p:nvSpPr>
        <p:spPr>
          <a:xfrm>
            <a:off x="5857875" y="3534460"/>
            <a:ext cx="351378" cy="323165"/>
          </a:xfrm>
          <a:prstGeom prst="rect">
            <a:avLst/>
          </a:prstGeom>
        </p:spPr>
        <p:txBody>
          <a:bodyPr wrap="none">
            <a:spAutoFit/>
          </a:bodyPr>
          <a:lstStyle/>
          <a:p>
            <a:r>
              <a:rPr lang="en-US" sz="1500" dirty="0" smtClean="0">
                <a:solidFill>
                  <a:prstClr val="black"/>
                </a:solidFill>
                <a:latin typeface="Symbol" panose="05050102010706020507" pitchFamily="18" charset="2"/>
              </a:rPr>
              <a:t>\</a:t>
            </a:r>
            <a:endParaRPr lang="en-US" sz="1500" baseline="30000" dirty="0">
              <a:solidFill>
                <a:prstClr val="black"/>
              </a:solidFill>
              <a:latin typeface="Symbol" panose="05050102010706020507" pitchFamily="18" charset="2"/>
            </a:endParaRPr>
          </a:p>
        </p:txBody>
      </p:sp>
      <p:cxnSp>
        <p:nvCxnSpPr>
          <p:cNvPr id="170" name="Straight Connector 169"/>
          <p:cNvCxnSpPr/>
          <p:nvPr/>
        </p:nvCxnSpPr>
        <p:spPr>
          <a:xfrm flipV="1">
            <a:off x="6695786" y="1623989"/>
            <a:ext cx="303950" cy="850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flipV="1">
            <a:off x="6679897" y="1891374"/>
            <a:ext cx="303950" cy="850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72" name="Cloud 171"/>
          <p:cNvSpPr/>
          <p:nvPr/>
        </p:nvSpPr>
        <p:spPr bwMode="auto">
          <a:xfrm>
            <a:off x="2194010" y="1340988"/>
            <a:ext cx="3956824" cy="1096610"/>
          </a:xfrm>
          <a:prstGeom prst="cloud">
            <a:avLst/>
          </a:prstGeom>
          <a:solidFill>
            <a:srgbClr val="9879CB">
              <a:lumMod val="50000"/>
            </a:srgbClr>
          </a:solidFill>
          <a:ln w="19050" cap="flat" cmpd="sng" algn="ctr">
            <a:solidFill>
              <a:srgbClr val="000000">
                <a:lumMod val="95000"/>
                <a:lumOff val="5000"/>
              </a:srgbClr>
            </a:solidFill>
            <a:prstDash val="solid"/>
            <a:round/>
            <a:headEnd type="none" w="med" len="med"/>
            <a:tailEnd type="none" w="med" len="med"/>
          </a:ln>
          <a:effectLst/>
          <a:extLst/>
        </p:spPr>
        <p:txBody>
          <a:bodyPr vert="horz" wrap="square" lIns="91347" tIns="45669" rIns="91347" bIns="45669" numCol="1" rtlCol="0" anchor="t" anchorCtr="0" compatLnSpc="1">
            <a:prstTxWarp prst="textNoShape">
              <a:avLst/>
            </a:prstTxWarp>
          </a:bodyPr>
          <a:lstStyle/>
          <a:p>
            <a:pPr algn="ctr" eaLnBrk="0" fontAlgn="base" hangingPunct="0">
              <a:spcBef>
                <a:spcPct val="0"/>
              </a:spcBef>
              <a:spcAft>
                <a:spcPct val="0"/>
              </a:spcAft>
            </a:pPr>
            <a:r>
              <a:rPr lang="en-US" sz="1600" b="1" kern="0" dirty="0" smtClean="0">
                <a:solidFill>
                  <a:prstClr val="white"/>
                </a:solidFill>
                <a:latin typeface="Bookman Old Style" pitchFamily="18" charset="0"/>
              </a:rPr>
              <a:t>Substitute the value of x in any of the two equations </a:t>
            </a:r>
            <a:endParaRPr lang="en-US" sz="1600" b="1" kern="0" dirty="0">
              <a:solidFill>
                <a:prstClr val="white"/>
              </a:solidFill>
              <a:latin typeface="Bookman Old Style" pitchFamily="18" charset="0"/>
            </a:endParaRPr>
          </a:p>
        </p:txBody>
      </p:sp>
      <p:sp>
        <p:nvSpPr>
          <p:cNvPr id="173" name="Curved Up Arrow 172"/>
          <p:cNvSpPr/>
          <p:nvPr/>
        </p:nvSpPr>
        <p:spPr>
          <a:xfrm rot="1002547" flipV="1">
            <a:off x="6596288" y="2618912"/>
            <a:ext cx="1218662" cy="359680"/>
          </a:xfrm>
          <a:prstGeom prst="curvedUpArrow">
            <a:avLst/>
          </a:prstGeom>
          <a:solidFill>
            <a:srgbClr val="FF3399"/>
          </a:solidFill>
          <a:ln>
            <a:noFill/>
          </a:ln>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black"/>
              </a:solidFill>
            </a:endParaRPr>
          </a:p>
        </p:txBody>
      </p:sp>
      <p:sp>
        <p:nvSpPr>
          <p:cNvPr id="174" name="Rectangle 173"/>
          <p:cNvSpPr/>
          <p:nvPr/>
        </p:nvSpPr>
        <p:spPr>
          <a:xfrm>
            <a:off x="5867400" y="3922752"/>
            <a:ext cx="2591159" cy="784830"/>
          </a:xfrm>
          <a:prstGeom prst="rect">
            <a:avLst/>
          </a:prstGeom>
        </p:spPr>
        <p:txBody>
          <a:bodyPr wrap="none">
            <a:spAutoFit/>
          </a:bodyPr>
          <a:lstStyle/>
          <a:p>
            <a:r>
              <a:rPr lang="en-US" sz="1500" b="1" dirty="0">
                <a:solidFill>
                  <a:srgbClr val="FF0000"/>
                </a:solidFill>
              </a:rPr>
              <a:t>The number of workers is 125 </a:t>
            </a:r>
            <a:endParaRPr lang="en-US" sz="1500" b="1" dirty="0" smtClean="0">
              <a:solidFill>
                <a:srgbClr val="FF0000"/>
              </a:solidFill>
            </a:endParaRPr>
          </a:p>
          <a:p>
            <a:r>
              <a:rPr lang="en-US" sz="1500" b="1" dirty="0" smtClean="0">
                <a:solidFill>
                  <a:srgbClr val="FF0000"/>
                </a:solidFill>
              </a:rPr>
              <a:t>and </a:t>
            </a:r>
            <a:r>
              <a:rPr lang="en-US" sz="1500" b="1" dirty="0">
                <a:solidFill>
                  <a:srgbClr val="FF0000"/>
                </a:solidFill>
              </a:rPr>
              <a:t>the number of days to </a:t>
            </a:r>
          </a:p>
          <a:p>
            <a:r>
              <a:rPr lang="en-US" sz="1500" b="1" dirty="0" smtClean="0">
                <a:solidFill>
                  <a:srgbClr val="FF0000"/>
                </a:solidFill>
              </a:rPr>
              <a:t>complete </a:t>
            </a:r>
            <a:r>
              <a:rPr lang="en-US" sz="1500" b="1" dirty="0">
                <a:solidFill>
                  <a:srgbClr val="FF0000"/>
                </a:solidFill>
              </a:rPr>
              <a:t>the work is 30.</a:t>
            </a:r>
            <a:endParaRPr lang="en-US" sz="1500" b="1" baseline="30000" dirty="0">
              <a:solidFill>
                <a:srgbClr val="FF0000"/>
              </a:solidFill>
            </a:endParaRPr>
          </a:p>
        </p:txBody>
      </p:sp>
    </p:spTree>
    <p:extLst>
      <p:ext uri="{BB962C8B-B14F-4D97-AF65-F5344CB8AC3E}">
        <p14:creationId xmlns:p14="http://schemas.microsoft.com/office/powerpoint/2010/main" val="286234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5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wipe(left)">
                                      <p:cBhvr>
                                        <p:cTn id="17" dur="500"/>
                                        <p:tgtEl>
                                          <p:spTgt spid="64"/>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wipe(left)">
                                      <p:cBhvr>
                                        <p:cTn id="21" dur="500"/>
                                        <p:tgtEl>
                                          <p:spTgt spid="6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6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wipe(left)">
                                      <p:cBhvr>
                                        <p:cTn id="35" dur="500"/>
                                        <p:tgtEl>
                                          <p:spTgt spid="3">
                                            <p:txEl>
                                              <p:pRg st="0" end="0"/>
                                            </p:txEl>
                                          </p:spTgt>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animEffect transition="in" filter="wipe(left)">
                                      <p:cBhvr>
                                        <p:cTn id="39" dur="500"/>
                                        <p:tgtEl>
                                          <p:spTgt spid="3">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83"/>
                                        </p:tgtEl>
                                        <p:attrNameLst>
                                          <p:attrName>style.visibility</p:attrName>
                                        </p:attrNameLst>
                                      </p:cBhvr>
                                      <p:to>
                                        <p:strVal val="visible"/>
                                      </p:to>
                                    </p:set>
                                    <p:animEffect transition="in" filter="fade">
                                      <p:cBhvr>
                                        <p:cTn id="44" dur="500"/>
                                        <p:tgtEl>
                                          <p:spTgt spid="83"/>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8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68"/>
                                        </p:tgtEl>
                                        <p:attrNameLst>
                                          <p:attrName>style.visibility</p:attrName>
                                        </p:attrNameLst>
                                      </p:cBhvr>
                                      <p:to>
                                        <p:strVal val="visible"/>
                                      </p:to>
                                    </p:set>
                                    <p:animEffect transition="in" filter="fade">
                                      <p:cBhvr>
                                        <p:cTn id="53" dur="500"/>
                                        <p:tgtEl>
                                          <p:spTgt spid="6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84"/>
                                        </p:tgtEl>
                                        <p:attrNameLst>
                                          <p:attrName>style.visibility</p:attrName>
                                        </p:attrNameLst>
                                      </p:cBhvr>
                                      <p:to>
                                        <p:strVal val="visible"/>
                                      </p:to>
                                    </p:set>
                                    <p:animEffect transition="in" filter="fade">
                                      <p:cBhvr>
                                        <p:cTn id="58" dur="500"/>
                                        <p:tgtEl>
                                          <p:spTgt spid="8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wipe(left)">
                                      <p:cBhvr>
                                        <p:cTn id="63" dur="500"/>
                                        <p:tgtEl>
                                          <p:spTgt spid="70"/>
                                        </p:tgtEl>
                                      </p:cBhvr>
                                    </p:animEffect>
                                  </p:childTnLst>
                                </p:cTn>
                              </p:par>
                            </p:childTnLst>
                          </p:cTn>
                        </p:par>
                        <p:par>
                          <p:cTn id="64" fill="hold">
                            <p:stCondLst>
                              <p:cond delay="500"/>
                            </p:stCondLst>
                            <p:childTnLst>
                              <p:par>
                                <p:cTn id="65" presetID="1" presetClass="exit" presetSubtype="0" fill="hold" grpId="1" nodeType="afterEffect">
                                  <p:stCondLst>
                                    <p:cond delay="0"/>
                                  </p:stCondLst>
                                  <p:childTnLst>
                                    <p:set>
                                      <p:cBhvr>
                                        <p:cTn id="66" dur="1" fill="hold">
                                          <p:stCondLst>
                                            <p:cond delay="0"/>
                                          </p:stCondLst>
                                        </p:cTn>
                                        <p:tgtEl>
                                          <p:spTgt spid="84"/>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wipe(left)">
                                      <p:cBhvr>
                                        <p:cTn id="71" dur="500"/>
                                        <p:tgtEl>
                                          <p:spTgt spid="7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85"/>
                                        </p:tgtEl>
                                        <p:attrNameLst>
                                          <p:attrName>style.visibility</p:attrName>
                                        </p:attrNameLst>
                                      </p:cBhvr>
                                      <p:to>
                                        <p:strVal val="visible"/>
                                      </p:to>
                                    </p:set>
                                    <p:animEffect transition="in" filter="fade">
                                      <p:cBhvr>
                                        <p:cTn id="76" dur="500"/>
                                        <p:tgtEl>
                                          <p:spTgt spid="85"/>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72"/>
                                        </p:tgtEl>
                                        <p:attrNameLst>
                                          <p:attrName>style.visibility</p:attrName>
                                        </p:attrNameLst>
                                      </p:cBhvr>
                                      <p:to>
                                        <p:strVal val="visible"/>
                                      </p:to>
                                    </p:set>
                                    <p:animEffect transition="in" filter="wipe(left)">
                                      <p:cBhvr>
                                        <p:cTn id="81" dur="500"/>
                                        <p:tgtEl>
                                          <p:spTgt spid="72"/>
                                        </p:tgtEl>
                                      </p:cBhvr>
                                    </p:animEffect>
                                  </p:childTnLst>
                                </p:cTn>
                              </p:par>
                            </p:childTnLst>
                          </p:cTn>
                        </p:par>
                        <p:par>
                          <p:cTn id="82" fill="hold">
                            <p:stCondLst>
                              <p:cond delay="500"/>
                            </p:stCondLst>
                            <p:childTnLst>
                              <p:par>
                                <p:cTn id="83" presetID="1" presetClass="exit" presetSubtype="0" fill="hold" grpId="1" nodeType="afterEffect">
                                  <p:stCondLst>
                                    <p:cond delay="0"/>
                                  </p:stCondLst>
                                  <p:childTnLst>
                                    <p:set>
                                      <p:cBhvr>
                                        <p:cTn id="84" dur="1" fill="hold">
                                          <p:stCondLst>
                                            <p:cond delay="0"/>
                                          </p:stCondLst>
                                        </p:cTn>
                                        <p:tgtEl>
                                          <p:spTgt spid="85"/>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86"/>
                                        </p:tgtEl>
                                        <p:attrNameLst>
                                          <p:attrName>style.visibility</p:attrName>
                                        </p:attrNameLst>
                                      </p:cBhvr>
                                      <p:to>
                                        <p:strVal val="visible"/>
                                      </p:to>
                                    </p:set>
                                    <p:animEffect transition="in" filter="fade">
                                      <p:cBhvr>
                                        <p:cTn id="89" dur="500"/>
                                        <p:tgtEl>
                                          <p:spTgt spid="86"/>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77"/>
                                        </p:tgtEl>
                                        <p:attrNameLst>
                                          <p:attrName>style.visibility</p:attrName>
                                        </p:attrNameLst>
                                      </p:cBhvr>
                                      <p:to>
                                        <p:strVal val="visible"/>
                                      </p:to>
                                    </p:set>
                                    <p:animEffect transition="in" filter="wipe(left)">
                                      <p:cBhvr>
                                        <p:cTn id="94" dur="500"/>
                                        <p:tgtEl>
                                          <p:spTgt spid="77"/>
                                        </p:tgtEl>
                                      </p:cBhvr>
                                    </p:animEffect>
                                  </p:childTnLst>
                                </p:cTn>
                              </p:par>
                            </p:childTnLst>
                          </p:cTn>
                        </p:par>
                        <p:par>
                          <p:cTn id="95" fill="hold">
                            <p:stCondLst>
                              <p:cond delay="500"/>
                            </p:stCondLst>
                            <p:childTnLst>
                              <p:par>
                                <p:cTn id="96" presetID="1" presetClass="exit" presetSubtype="0" fill="hold" grpId="1" nodeType="afterEffect">
                                  <p:stCondLst>
                                    <p:cond delay="0"/>
                                  </p:stCondLst>
                                  <p:childTnLst>
                                    <p:set>
                                      <p:cBhvr>
                                        <p:cTn id="97" dur="1" fill="hold">
                                          <p:stCondLst>
                                            <p:cond delay="0"/>
                                          </p:stCondLst>
                                        </p:cTn>
                                        <p:tgtEl>
                                          <p:spTgt spid="86"/>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78"/>
                                        </p:tgtEl>
                                        <p:attrNameLst>
                                          <p:attrName>style.visibility</p:attrName>
                                        </p:attrNameLst>
                                      </p:cBhvr>
                                      <p:to>
                                        <p:strVal val="visible"/>
                                      </p:to>
                                    </p:set>
                                    <p:animEffect transition="in" filter="wipe(left)">
                                      <p:cBhvr>
                                        <p:cTn id="102" dur="500"/>
                                        <p:tgtEl>
                                          <p:spTgt spid="78"/>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87"/>
                                        </p:tgtEl>
                                        <p:attrNameLst>
                                          <p:attrName>style.visibility</p:attrName>
                                        </p:attrNameLst>
                                      </p:cBhvr>
                                      <p:to>
                                        <p:strVal val="visible"/>
                                      </p:to>
                                    </p:set>
                                    <p:animEffect transition="in" filter="fade">
                                      <p:cBhvr>
                                        <p:cTn id="107" dur="500"/>
                                        <p:tgtEl>
                                          <p:spTgt spid="87"/>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wipe(left)">
                                      <p:cBhvr>
                                        <p:cTn id="112" dur="500"/>
                                        <p:tgtEl>
                                          <p:spTgt spid="79"/>
                                        </p:tgtEl>
                                      </p:cBhvr>
                                    </p:animEffect>
                                  </p:childTnLst>
                                </p:cTn>
                              </p:par>
                            </p:childTnLst>
                          </p:cTn>
                        </p:par>
                        <p:par>
                          <p:cTn id="113" fill="hold">
                            <p:stCondLst>
                              <p:cond delay="500"/>
                            </p:stCondLst>
                            <p:childTnLst>
                              <p:par>
                                <p:cTn id="114" presetID="1" presetClass="exit" presetSubtype="0" fill="hold" grpId="1" nodeType="afterEffect">
                                  <p:stCondLst>
                                    <p:cond delay="0"/>
                                  </p:stCondLst>
                                  <p:childTnLst>
                                    <p:set>
                                      <p:cBhvr>
                                        <p:cTn id="115" dur="1" fill="hold">
                                          <p:stCondLst>
                                            <p:cond delay="0"/>
                                          </p:stCondLst>
                                        </p:cTn>
                                        <p:tgtEl>
                                          <p:spTgt spid="87"/>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88"/>
                                        </p:tgtEl>
                                        <p:attrNameLst>
                                          <p:attrName>style.visibility</p:attrName>
                                        </p:attrNameLst>
                                      </p:cBhvr>
                                      <p:to>
                                        <p:strVal val="visible"/>
                                      </p:to>
                                    </p:set>
                                    <p:animEffect transition="in" filter="fade">
                                      <p:cBhvr>
                                        <p:cTn id="120" dur="500"/>
                                        <p:tgtEl>
                                          <p:spTgt spid="88"/>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80"/>
                                        </p:tgtEl>
                                        <p:attrNameLst>
                                          <p:attrName>style.visibility</p:attrName>
                                        </p:attrNameLst>
                                      </p:cBhvr>
                                      <p:to>
                                        <p:strVal val="visible"/>
                                      </p:to>
                                    </p:set>
                                    <p:animEffect transition="in" filter="wipe(left)">
                                      <p:cBhvr>
                                        <p:cTn id="125" dur="500"/>
                                        <p:tgtEl>
                                          <p:spTgt spid="80"/>
                                        </p:tgtEl>
                                      </p:cBhvr>
                                    </p:animEffect>
                                  </p:childTnLst>
                                </p:cTn>
                              </p:par>
                            </p:childTnLst>
                          </p:cTn>
                        </p:par>
                        <p:par>
                          <p:cTn id="126" fill="hold">
                            <p:stCondLst>
                              <p:cond delay="500"/>
                            </p:stCondLst>
                            <p:childTnLst>
                              <p:par>
                                <p:cTn id="127" presetID="1" presetClass="exit" presetSubtype="0" fill="hold" grpId="1" nodeType="afterEffect">
                                  <p:stCondLst>
                                    <p:cond delay="0"/>
                                  </p:stCondLst>
                                  <p:childTnLst>
                                    <p:set>
                                      <p:cBhvr>
                                        <p:cTn id="128" dur="1" fill="hold">
                                          <p:stCondLst>
                                            <p:cond delay="0"/>
                                          </p:stCondLst>
                                        </p:cTn>
                                        <p:tgtEl>
                                          <p:spTgt spid="88"/>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81"/>
                                        </p:tgtEl>
                                        <p:attrNameLst>
                                          <p:attrName>style.visibility</p:attrName>
                                        </p:attrNameLst>
                                      </p:cBhvr>
                                      <p:to>
                                        <p:strVal val="visible"/>
                                      </p:to>
                                    </p:set>
                                    <p:animEffect transition="in" filter="wipe(left)">
                                      <p:cBhvr>
                                        <p:cTn id="133" dur="500"/>
                                        <p:tgtEl>
                                          <p:spTgt spid="81"/>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89"/>
                                        </p:tgtEl>
                                        <p:attrNameLst>
                                          <p:attrName>style.visibility</p:attrName>
                                        </p:attrNameLst>
                                      </p:cBhvr>
                                      <p:to>
                                        <p:strVal val="visible"/>
                                      </p:to>
                                    </p:set>
                                    <p:animEffect transition="in" filter="fade">
                                      <p:cBhvr>
                                        <p:cTn id="138" dur="500"/>
                                        <p:tgtEl>
                                          <p:spTgt spid="89"/>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grpId="0" nodeType="clickEffect">
                                  <p:stCondLst>
                                    <p:cond delay="0"/>
                                  </p:stCondLst>
                                  <p:childTnLst>
                                    <p:set>
                                      <p:cBhvr>
                                        <p:cTn id="142" dur="1" fill="hold">
                                          <p:stCondLst>
                                            <p:cond delay="0"/>
                                          </p:stCondLst>
                                        </p:cTn>
                                        <p:tgtEl>
                                          <p:spTgt spid="82"/>
                                        </p:tgtEl>
                                        <p:attrNameLst>
                                          <p:attrName>style.visibility</p:attrName>
                                        </p:attrNameLst>
                                      </p:cBhvr>
                                      <p:to>
                                        <p:strVal val="visible"/>
                                      </p:to>
                                    </p:set>
                                    <p:animEffect transition="in" filter="wipe(left)">
                                      <p:cBhvr>
                                        <p:cTn id="143" dur="500"/>
                                        <p:tgtEl>
                                          <p:spTgt spid="82"/>
                                        </p:tgtEl>
                                      </p:cBhvr>
                                    </p:animEffect>
                                  </p:childTnLst>
                                </p:cTn>
                              </p:par>
                            </p:childTnLst>
                          </p:cTn>
                        </p:par>
                        <p:par>
                          <p:cTn id="144" fill="hold">
                            <p:stCondLst>
                              <p:cond delay="500"/>
                            </p:stCondLst>
                            <p:childTnLst>
                              <p:par>
                                <p:cTn id="145" presetID="1" presetClass="exit" presetSubtype="0" fill="hold" grpId="1" nodeType="afterEffect">
                                  <p:stCondLst>
                                    <p:cond delay="0"/>
                                  </p:stCondLst>
                                  <p:childTnLst>
                                    <p:set>
                                      <p:cBhvr>
                                        <p:cTn id="146" dur="1" fill="hold">
                                          <p:stCondLst>
                                            <p:cond delay="0"/>
                                          </p:stCondLst>
                                        </p:cTn>
                                        <p:tgtEl>
                                          <p:spTgt spid="89"/>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10"/>
                                        </p:tgtEl>
                                        <p:attrNameLst>
                                          <p:attrName>style.visibility</p:attrName>
                                        </p:attrNameLst>
                                      </p:cBhvr>
                                      <p:to>
                                        <p:strVal val="visible"/>
                                      </p:to>
                                    </p:set>
                                    <p:animEffect transition="in" filter="wipe(left)">
                                      <p:cBhvr>
                                        <p:cTn id="151" dur="500"/>
                                        <p:tgtEl>
                                          <p:spTgt spid="10"/>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grpId="0" nodeType="clickEffect">
                                  <p:stCondLst>
                                    <p:cond delay="0"/>
                                  </p:stCondLst>
                                  <p:childTnLst>
                                    <p:set>
                                      <p:cBhvr>
                                        <p:cTn id="155" dur="1" fill="hold">
                                          <p:stCondLst>
                                            <p:cond delay="0"/>
                                          </p:stCondLst>
                                        </p:cTn>
                                        <p:tgtEl>
                                          <p:spTgt spid="5"/>
                                        </p:tgtEl>
                                        <p:attrNameLst>
                                          <p:attrName>style.visibility</p:attrName>
                                        </p:attrNameLst>
                                      </p:cBhvr>
                                      <p:to>
                                        <p:strVal val="visible"/>
                                      </p:to>
                                    </p:set>
                                    <p:animEffect transition="in" filter="wipe(left)">
                                      <p:cBhvr>
                                        <p:cTn id="156" dur="500"/>
                                        <p:tgtEl>
                                          <p:spTgt spid="5"/>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8" fill="hold" grpId="0" nodeType="clickEffect">
                                  <p:stCondLst>
                                    <p:cond delay="0"/>
                                  </p:stCondLst>
                                  <p:childTnLst>
                                    <p:set>
                                      <p:cBhvr>
                                        <p:cTn id="160" dur="1" fill="hold">
                                          <p:stCondLst>
                                            <p:cond delay="0"/>
                                          </p:stCondLst>
                                        </p:cTn>
                                        <p:tgtEl>
                                          <p:spTgt spid="128"/>
                                        </p:tgtEl>
                                        <p:attrNameLst>
                                          <p:attrName>style.visibility</p:attrName>
                                        </p:attrNameLst>
                                      </p:cBhvr>
                                      <p:to>
                                        <p:strVal val="visible"/>
                                      </p:to>
                                    </p:set>
                                    <p:animEffect transition="in" filter="wipe(left)">
                                      <p:cBhvr>
                                        <p:cTn id="161" dur="500"/>
                                        <p:tgtEl>
                                          <p:spTgt spid="128"/>
                                        </p:tgtEl>
                                      </p:cBhvr>
                                    </p:animEffect>
                                  </p:childTnLst>
                                </p:cTn>
                              </p:par>
                            </p:childTnLst>
                          </p:cTn>
                        </p:par>
                        <p:par>
                          <p:cTn id="162" fill="hold">
                            <p:stCondLst>
                              <p:cond delay="500"/>
                            </p:stCondLst>
                            <p:childTnLst>
                              <p:par>
                                <p:cTn id="163" presetID="1" presetClass="exit" presetSubtype="0" fill="hold" nodeType="afterEffect">
                                  <p:stCondLst>
                                    <p:cond delay="0"/>
                                  </p:stCondLst>
                                  <p:childTnLst>
                                    <p:set>
                                      <p:cBhvr>
                                        <p:cTn id="164" dur="1" fill="hold">
                                          <p:stCondLst>
                                            <p:cond delay="0"/>
                                          </p:stCondLst>
                                        </p:cTn>
                                        <p:tgtEl>
                                          <p:spTgt spid="68"/>
                                        </p:tgtEl>
                                        <p:attrNameLst>
                                          <p:attrName>style.visibility</p:attrName>
                                        </p:attrNameLst>
                                      </p:cBhvr>
                                      <p:to>
                                        <p:strVal val="hidden"/>
                                      </p:to>
                                    </p:set>
                                  </p:childTnLst>
                                </p:cTn>
                              </p:par>
                              <p:par>
                                <p:cTn id="165" presetID="1" presetClass="exit" presetSubtype="0" fill="hold" grpId="1" nodeType="withEffect">
                                  <p:stCondLst>
                                    <p:cond delay="0"/>
                                  </p:stCondLst>
                                  <p:childTnLst>
                                    <p:set>
                                      <p:cBhvr>
                                        <p:cTn id="166" dur="1" fill="hold">
                                          <p:stCondLst>
                                            <p:cond delay="0"/>
                                          </p:stCondLst>
                                        </p:cTn>
                                        <p:tgtEl>
                                          <p:spTgt spid="70"/>
                                        </p:tgtEl>
                                        <p:attrNameLst>
                                          <p:attrName>style.visibility</p:attrName>
                                        </p:attrNameLst>
                                      </p:cBhvr>
                                      <p:to>
                                        <p:strVal val="hidden"/>
                                      </p:to>
                                    </p:set>
                                  </p:childTnLst>
                                </p:cTn>
                              </p:par>
                              <p:par>
                                <p:cTn id="167" presetID="1" presetClass="exit" presetSubtype="0" fill="hold" grpId="1" nodeType="withEffect">
                                  <p:stCondLst>
                                    <p:cond delay="0"/>
                                  </p:stCondLst>
                                  <p:childTnLst>
                                    <p:set>
                                      <p:cBhvr>
                                        <p:cTn id="168" dur="1" fill="hold">
                                          <p:stCondLst>
                                            <p:cond delay="0"/>
                                          </p:stCondLst>
                                        </p:cTn>
                                        <p:tgtEl>
                                          <p:spTgt spid="71"/>
                                        </p:tgtEl>
                                        <p:attrNameLst>
                                          <p:attrName>style.visibility</p:attrName>
                                        </p:attrNameLst>
                                      </p:cBhvr>
                                      <p:to>
                                        <p:strVal val="hidden"/>
                                      </p:to>
                                    </p:set>
                                  </p:childTnLst>
                                </p:cTn>
                              </p:par>
                              <p:par>
                                <p:cTn id="169" presetID="1" presetClass="exit" presetSubtype="0" fill="hold" grpId="1" nodeType="withEffect">
                                  <p:stCondLst>
                                    <p:cond delay="0"/>
                                  </p:stCondLst>
                                  <p:childTnLst>
                                    <p:set>
                                      <p:cBhvr>
                                        <p:cTn id="170" dur="1" fill="hold">
                                          <p:stCondLst>
                                            <p:cond delay="0"/>
                                          </p:stCondLst>
                                        </p:cTn>
                                        <p:tgtEl>
                                          <p:spTgt spid="72"/>
                                        </p:tgtEl>
                                        <p:attrNameLst>
                                          <p:attrName>style.visibility</p:attrName>
                                        </p:attrNameLst>
                                      </p:cBhvr>
                                      <p:to>
                                        <p:strVal val="hidden"/>
                                      </p:to>
                                    </p:set>
                                  </p:childTnLst>
                                </p:cTn>
                              </p:par>
                              <p:par>
                                <p:cTn id="171" presetID="1" presetClass="exit" presetSubtype="0" fill="hold" grpId="1" nodeType="withEffect">
                                  <p:stCondLst>
                                    <p:cond delay="0"/>
                                  </p:stCondLst>
                                  <p:childTnLst>
                                    <p:set>
                                      <p:cBhvr>
                                        <p:cTn id="172" dur="1" fill="hold">
                                          <p:stCondLst>
                                            <p:cond delay="0"/>
                                          </p:stCondLst>
                                        </p:cTn>
                                        <p:tgtEl>
                                          <p:spTgt spid="77"/>
                                        </p:tgtEl>
                                        <p:attrNameLst>
                                          <p:attrName>style.visibility</p:attrName>
                                        </p:attrNameLst>
                                      </p:cBhvr>
                                      <p:to>
                                        <p:strVal val="hidden"/>
                                      </p:to>
                                    </p:set>
                                  </p:childTnLst>
                                </p:cTn>
                              </p:par>
                              <p:par>
                                <p:cTn id="173" presetID="1" presetClass="exit" presetSubtype="0" fill="hold" grpId="1" nodeType="withEffect">
                                  <p:stCondLst>
                                    <p:cond delay="0"/>
                                  </p:stCondLst>
                                  <p:childTnLst>
                                    <p:set>
                                      <p:cBhvr>
                                        <p:cTn id="174" dur="1" fill="hold">
                                          <p:stCondLst>
                                            <p:cond delay="0"/>
                                          </p:stCondLst>
                                        </p:cTn>
                                        <p:tgtEl>
                                          <p:spTgt spid="78"/>
                                        </p:tgtEl>
                                        <p:attrNameLst>
                                          <p:attrName>style.visibility</p:attrName>
                                        </p:attrNameLst>
                                      </p:cBhvr>
                                      <p:to>
                                        <p:strVal val="hidden"/>
                                      </p:to>
                                    </p:set>
                                  </p:childTnLst>
                                </p:cTn>
                              </p:par>
                              <p:par>
                                <p:cTn id="175" presetID="1" presetClass="exit" presetSubtype="0" fill="hold" grpId="1" nodeType="withEffect">
                                  <p:stCondLst>
                                    <p:cond delay="0"/>
                                  </p:stCondLst>
                                  <p:childTnLst>
                                    <p:set>
                                      <p:cBhvr>
                                        <p:cTn id="176" dur="1" fill="hold">
                                          <p:stCondLst>
                                            <p:cond delay="0"/>
                                          </p:stCondLst>
                                        </p:cTn>
                                        <p:tgtEl>
                                          <p:spTgt spid="79"/>
                                        </p:tgtEl>
                                        <p:attrNameLst>
                                          <p:attrName>style.visibility</p:attrName>
                                        </p:attrNameLst>
                                      </p:cBhvr>
                                      <p:to>
                                        <p:strVal val="hidden"/>
                                      </p:to>
                                    </p:set>
                                  </p:childTnLst>
                                </p:cTn>
                              </p:par>
                              <p:par>
                                <p:cTn id="177" presetID="1" presetClass="exit" presetSubtype="0" fill="hold" grpId="1" nodeType="withEffect">
                                  <p:stCondLst>
                                    <p:cond delay="0"/>
                                  </p:stCondLst>
                                  <p:childTnLst>
                                    <p:set>
                                      <p:cBhvr>
                                        <p:cTn id="178" dur="1" fill="hold">
                                          <p:stCondLst>
                                            <p:cond delay="0"/>
                                          </p:stCondLst>
                                        </p:cTn>
                                        <p:tgtEl>
                                          <p:spTgt spid="80"/>
                                        </p:tgtEl>
                                        <p:attrNameLst>
                                          <p:attrName>style.visibility</p:attrName>
                                        </p:attrNameLst>
                                      </p:cBhvr>
                                      <p:to>
                                        <p:strVal val="hidden"/>
                                      </p:to>
                                    </p:set>
                                  </p:childTnLst>
                                </p:cTn>
                              </p:par>
                              <p:par>
                                <p:cTn id="179" presetID="1" presetClass="exit" presetSubtype="0" fill="hold" grpId="1" nodeType="withEffect">
                                  <p:stCondLst>
                                    <p:cond delay="0"/>
                                  </p:stCondLst>
                                  <p:childTnLst>
                                    <p:set>
                                      <p:cBhvr>
                                        <p:cTn id="180" dur="1" fill="hold">
                                          <p:stCondLst>
                                            <p:cond delay="0"/>
                                          </p:stCondLst>
                                        </p:cTn>
                                        <p:tgtEl>
                                          <p:spTgt spid="81"/>
                                        </p:tgtEl>
                                        <p:attrNameLst>
                                          <p:attrName>style.visibility</p:attrName>
                                        </p:attrNameLst>
                                      </p:cBhvr>
                                      <p:to>
                                        <p:strVal val="hidden"/>
                                      </p:to>
                                    </p:set>
                                  </p:childTnLst>
                                </p:cTn>
                              </p:par>
                              <p:par>
                                <p:cTn id="181" presetID="1" presetClass="exit" presetSubtype="0" fill="hold" grpId="1" nodeType="withEffect">
                                  <p:stCondLst>
                                    <p:cond delay="0"/>
                                  </p:stCondLst>
                                  <p:childTnLst>
                                    <p:set>
                                      <p:cBhvr>
                                        <p:cTn id="182" dur="1" fill="hold">
                                          <p:stCondLst>
                                            <p:cond delay="0"/>
                                          </p:stCondLst>
                                        </p:cTn>
                                        <p:tgtEl>
                                          <p:spTgt spid="82"/>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22" presetClass="entr" presetSubtype="8" fill="hold" grpId="0" nodeType="clickEffect">
                                  <p:stCondLst>
                                    <p:cond delay="0"/>
                                  </p:stCondLst>
                                  <p:childTnLst>
                                    <p:set>
                                      <p:cBhvr>
                                        <p:cTn id="186" dur="1" fill="hold">
                                          <p:stCondLst>
                                            <p:cond delay="0"/>
                                          </p:stCondLst>
                                        </p:cTn>
                                        <p:tgtEl>
                                          <p:spTgt spid="11"/>
                                        </p:tgtEl>
                                        <p:attrNameLst>
                                          <p:attrName>style.visibility</p:attrName>
                                        </p:attrNameLst>
                                      </p:cBhvr>
                                      <p:to>
                                        <p:strVal val="visible"/>
                                      </p:to>
                                    </p:set>
                                    <p:animEffect transition="in" filter="wipe(left)">
                                      <p:cBhvr>
                                        <p:cTn id="187" dur="500"/>
                                        <p:tgtEl>
                                          <p:spTgt spid="11"/>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ntr" presetSubtype="8" fill="hold" nodeType="clickEffect">
                                  <p:stCondLst>
                                    <p:cond delay="0"/>
                                  </p:stCondLst>
                                  <p:childTnLst>
                                    <p:set>
                                      <p:cBhvr>
                                        <p:cTn id="191" dur="1" fill="hold">
                                          <p:stCondLst>
                                            <p:cond delay="0"/>
                                          </p:stCondLst>
                                        </p:cTn>
                                        <p:tgtEl>
                                          <p:spTgt spid="90"/>
                                        </p:tgtEl>
                                        <p:attrNameLst>
                                          <p:attrName>style.visibility</p:attrName>
                                        </p:attrNameLst>
                                      </p:cBhvr>
                                      <p:to>
                                        <p:strVal val="visible"/>
                                      </p:to>
                                    </p:set>
                                    <p:animEffect transition="in" filter="wipe(left)">
                                      <p:cBhvr>
                                        <p:cTn id="192" dur="500"/>
                                        <p:tgtEl>
                                          <p:spTgt spid="90"/>
                                        </p:tgtEl>
                                      </p:cBhvr>
                                    </p:animEffect>
                                  </p:childTnLst>
                                </p:cTn>
                              </p:par>
                            </p:childTnLst>
                          </p:cTn>
                        </p:par>
                        <p:par>
                          <p:cTn id="193" fill="hold">
                            <p:stCondLst>
                              <p:cond delay="500"/>
                            </p:stCondLst>
                            <p:childTnLst>
                              <p:par>
                                <p:cTn id="194" presetID="22" presetClass="entr" presetSubtype="8" fill="hold" nodeType="afterEffect">
                                  <p:stCondLst>
                                    <p:cond delay="0"/>
                                  </p:stCondLst>
                                  <p:childTnLst>
                                    <p:set>
                                      <p:cBhvr>
                                        <p:cTn id="195" dur="1" fill="hold">
                                          <p:stCondLst>
                                            <p:cond delay="0"/>
                                          </p:stCondLst>
                                        </p:cTn>
                                        <p:tgtEl>
                                          <p:spTgt spid="91"/>
                                        </p:tgtEl>
                                        <p:attrNameLst>
                                          <p:attrName>style.visibility</p:attrName>
                                        </p:attrNameLst>
                                      </p:cBhvr>
                                      <p:to>
                                        <p:strVal val="visible"/>
                                      </p:to>
                                    </p:set>
                                    <p:animEffect transition="in" filter="wipe(left)">
                                      <p:cBhvr>
                                        <p:cTn id="196" dur="500"/>
                                        <p:tgtEl>
                                          <p:spTgt spid="91"/>
                                        </p:tgtEl>
                                      </p:cBhvr>
                                    </p:animEffect>
                                  </p:childTnLst>
                                </p:cTn>
                              </p:par>
                            </p:childTnLst>
                          </p:cTn>
                        </p:par>
                      </p:childTnLst>
                    </p:cTn>
                  </p:par>
                  <p:par>
                    <p:cTn id="197" fill="hold">
                      <p:stCondLst>
                        <p:cond delay="indefinite"/>
                      </p:stCondLst>
                      <p:childTnLst>
                        <p:par>
                          <p:cTn id="198" fill="hold">
                            <p:stCondLst>
                              <p:cond delay="0"/>
                            </p:stCondLst>
                            <p:childTnLst>
                              <p:par>
                                <p:cTn id="199" presetID="10" presetClass="entr" presetSubtype="0" fill="hold" grpId="0" nodeType="clickEffect">
                                  <p:stCondLst>
                                    <p:cond delay="0"/>
                                  </p:stCondLst>
                                  <p:childTnLst>
                                    <p:set>
                                      <p:cBhvr>
                                        <p:cTn id="200" dur="1" fill="hold">
                                          <p:stCondLst>
                                            <p:cond delay="0"/>
                                          </p:stCondLst>
                                        </p:cTn>
                                        <p:tgtEl>
                                          <p:spTgt spid="123"/>
                                        </p:tgtEl>
                                        <p:attrNameLst>
                                          <p:attrName>style.visibility</p:attrName>
                                        </p:attrNameLst>
                                      </p:cBhvr>
                                      <p:to>
                                        <p:strVal val="visible"/>
                                      </p:to>
                                    </p:set>
                                    <p:animEffect transition="in" filter="fade">
                                      <p:cBhvr>
                                        <p:cTn id="201" dur="500"/>
                                        <p:tgtEl>
                                          <p:spTgt spid="123"/>
                                        </p:tgtEl>
                                      </p:cBhvr>
                                    </p:animEffect>
                                  </p:childTnLst>
                                </p:cTn>
                              </p:par>
                            </p:childTnLst>
                          </p:cTn>
                        </p:par>
                      </p:childTnLst>
                    </p:cTn>
                  </p:par>
                  <p:par>
                    <p:cTn id="202" fill="hold">
                      <p:stCondLst>
                        <p:cond delay="indefinite"/>
                      </p:stCondLst>
                      <p:childTnLst>
                        <p:par>
                          <p:cTn id="203" fill="hold">
                            <p:stCondLst>
                              <p:cond delay="0"/>
                            </p:stCondLst>
                            <p:childTnLst>
                              <p:par>
                                <p:cTn id="204" presetID="22" presetClass="entr" presetSubtype="8" fill="hold" grpId="0" nodeType="clickEffect">
                                  <p:stCondLst>
                                    <p:cond delay="0"/>
                                  </p:stCondLst>
                                  <p:childTnLst>
                                    <p:set>
                                      <p:cBhvr>
                                        <p:cTn id="205" dur="1" fill="hold">
                                          <p:stCondLst>
                                            <p:cond delay="0"/>
                                          </p:stCondLst>
                                        </p:cTn>
                                        <p:tgtEl>
                                          <p:spTgt spid="7"/>
                                        </p:tgtEl>
                                        <p:attrNameLst>
                                          <p:attrName>style.visibility</p:attrName>
                                        </p:attrNameLst>
                                      </p:cBhvr>
                                      <p:to>
                                        <p:strVal val="visible"/>
                                      </p:to>
                                    </p:set>
                                    <p:animEffect transition="in" filter="wipe(left)">
                                      <p:cBhvr>
                                        <p:cTn id="206" dur="500"/>
                                        <p:tgtEl>
                                          <p:spTgt spid="7"/>
                                        </p:tgtEl>
                                      </p:cBhvr>
                                    </p:animEffect>
                                  </p:childTnLst>
                                </p:cTn>
                              </p:par>
                            </p:childTnLst>
                          </p:cTn>
                        </p:par>
                        <p:par>
                          <p:cTn id="207" fill="hold">
                            <p:stCondLst>
                              <p:cond delay="1000"/>
                            </p:stCondLst>
                            <p:childTnLst>
                              <p:par>
                                <p:cTn id="208" presetID="1" presetClass="exit" presetSubtype="0" fill="hold" nodeType="afterEffect">
                                  <p:stCondLst>
                                    <p:cond delay="0"/>
                                  </p:stCondLst>
                                  <p:childTnLst>
                                    <p:set>
                                      <p:cBhvr>
                                        <p:cTn id="209" dur="1" fill="hold">
                                          <p:stCondLst>
                                            <p:cond delay="0"/>
                                          </p:stCondLst>
                                        </p:cTn>
                                        <p:tgtEl>
                                          <p:spTgt spid="90"/>
                                        </p:tgtEl>
                                        <p:attrNameLst>
                                          <p:attrName>style.visibility</p:attrName>
                                        </p:attrNameLst>
                                      </p:cBhvr>
                                      <p:to>
                                        <p:strVal val="hidden"/>
                                      </p:to>
                                    </p:set>
                                  </p:childTnLst>
                                </p:cTn>
                              </p:par>
                              <p:par>
                                <p:cTn id="210" presetID="1" presetClass="exit" presetSubtype="0" fill="hold" nodeType="withEffect">
                                  <p:stCondLst>
                                    <p:cond delay="0"/>
                                  </p:stCondLst>
                                  <p:childTnLst>
                                    <p:set>
                                      <p:cBhvr>
                                        <p:cTn id="211" dur="1" fill="hold">
                                          <p:stCondLst>
                                            <p:cond delay="0"/>
                                          </p:stCondLst>
                                        </p:cTn>
                                        <p:tgtEl>
                                          <p:spTgt spid="91"/>
                                        </p:tgtEl>
                                        <p:attrNameLst>
                                          <p:attrName>style.visibility</p:attrName>
                                        </p:attrNameLst>
                                      </p:cBhvr>
                                      <p:to>
                                        <p:strVal val="hidden"/>
                                      </p:to>
                                    </p:set>
                                  </p:childTnLst>
                                </p:cTn>
                              </p:par>
                            </p:childTnLst>
                          </p:cTn>
                        </p:par>
                      </p:childTnLst>
                    </p:cTn>
                  </p:par>
                  <p:par>
                    <p:cTn id="212" fill="hold">
                      <p:stCondLst>
                        <p:cond delay="indefinite"/>
                      </p:stCondLst>
                      <p:childTnLst>
                        <p:par>
                          <p:cTn id="213" fill="hold">
                            <p:stCondLst>
                              <p:cond delay="0"/>
                            </p:stCondLst>
                            <p:childTnLst>
                              <p:par>
                                <p:cTn id="214" presetID="22" presetClass="entr" presetSubtype="8" fill="hold" nodeType="clickEffect">
                                  <p:stCondLst>
                                    <p:cond delay="0"/>
                                  </p:stCondLst>
                                  <p:childTnLst>
                                    <p:set>
                                      <p:cBhvr>
                                        <p:cTn id="215" dur="1" fill="hold">
                                          <p:stCondLst>
                                            <p:cond delay="0"/>
                                          </p:stCondLst>
                                        </p:cTn>
                                        <p:tgtEl>
                                          <p:spTgt spid="93"/>
                                        </p:tgtEl>
                                        <p:attrNameLst>
                                          <p:attrName>style.visibility</p:attrName>
                                        </p:attrNameLst>
                                      </p:cBhvr>
                                      <p:to>
                                        <p:strVal val="visible"/>
                                      </p:to>
                                    </p:set>
                                    <p:animEffect transition="in" filter="wipe(left)">
                                      <p:cBhvr>
                                        <p:cTn id="216" dur="500"/>
                                        <p:tgtEl>
                                          <p:spTgt spid="93"/>
                                        </p:tgtEl>
                                      </p:cBhvr>
                                    </p:animEffect>
                                  </p:childTnLst>
                                </p:cTn>
                              </p:par>
                            </p:childTnLst>
                          </p:cTn>
                        </p:par>
                      </p:childTnLst>
                    </p:cTn>
                  </p:par>
                  <p:par>
                    <p:cTn id="217" fill="hold">
                      <p:stCondLst>
                        <p:cond delay="indefinite"/>
                      </p:stCondLst>
                      <p:childTnLst>
                        <p:par>
                          <p:cTn id="218" fill="hold">
                            <p:stCondLst>
                              <p:cond delay="0"/>
                            </p:stCondLst>
                            <p:childTnLst>
                              <p:par>
                                <p:cTn id="219" presetID="10" presetClass="entr" presetSubtype="0" fill="hold" grpId="0" nodeType="clickEffect">
                                  <p:stCondLst>
                                    <p:cond delay="0"/>
                                  </p:stCondLst>
                                  <p:childTnLst>
                                    <p:set>
                                      <p:cBhvr>
                                        <p:cTn id="220" dur="1" fill="hold">
                                          <p:stCondLst>
                                            <p:cond delay="0"/>
                                          </p:stCondLst>
                                        </p:cTn>
                                        <p:tgtEl>
                                          <p:spTgt spid="124"/>
                                        </p:tgtEl>
                                        <p:attrNameLst>
                                          <p:attrName>style.visibility</p:attrName>
                                        </p:attrNameLst>
                                      </p:cBhvr>
                                      <p:to>
                                        <p:strVal val="visible"/>
                                      </p:to>
                                    </p:set>
                                    <p:animEffect transition="in" filter="fade">
                                      <p:cBhvr>
                                        <p:cTn id="221" dur="500"/>
                                        <p:tgtEl>
                                          <p:spTgt spid="124"/>
                                        </p:tgtEl>
                                      </p:cBhvr>
                                    </p:animEffect>
                                  </p:childTnLst>
                                </p:cTn>
                              </p:par>
                            </p:childTnLst>
                          </p:cTn>
                        </p:par>
                      </p:childTnLst>
                    </p:cTn>
                  </p:par>
                  <p:par>
                    <p:cTn id="222" fill="hold">
                      <p:stCondLst>
                        <p:cond delay="indefinite"/>
                      </p:stCondLst>
                      <p:childTnLst>
                        <p:par>
                          <p:cTn id="223" fill="hold">
                            <p:stCondLst>
                              <p:cond delay="0"/>
                            </p:stCondLst>
                            <p:childTnLst>
                              <p:par>
                                <p:cTn id="224" presetID="22" presetClass="entr" presetSubtype="8" fill="hold" grpId="0" nodeType="clickEffect">
                                  <p:stCondLst>
                                    <p:cond delay="0"/>
                                  </p:stCondLst>
                                  <p:childTnLst>
                                    <p:set>
                                      <p:cBhvr>
                                        <p:cTn id="225" dur="1" fill="hold">
                                          <p:stCondLst>
                                            <p:cond delay="0"/>
                                          </p:stCondLst>
                                        </p:cTn>
                                        <p:tgtEl>
                                          <p:spTgt spid="6"/>
                                        </p:tgtEl>
                                        <p:attrNameLst>
                                          <p:attrName>style.visibility</p:attrName>
                                        </p:attrNameLst>
                                      </p:cBhvr>
                                      <p:to>
                                        <p:strVal val="visible"/>
                                      </p:to>
                                    </p:set>
                                    <p:animEffect transition="in" filter="wipe(left)">
                                      <p:cBhvr>
                                        <p:cTn id="226" dur="500"/>
                                        <p:tgtEl>
                                          <p:spTgt spid="6"/>
                                        </p:tgtEl>
                                      </p:cBhvr>
                                    </p:animEffect>
                                  </p:childTnLst>
                                </p:cTn>
                              </p:par>
                            </p:childTnLst>
                          </p:cTn>
                        </p:par>
                      </p:childTnLst>
                    </p:cTn>
                  </p:par>
                  <p:par>
                    <p:cTn id="227" fill="hold">
                      <p:stCondLst>
                        <p:cond delay="indefinite"/>
                      </p:stCondLst>
                      <p:childTnLst>
                        <p:par>
                          <p:cTn id="228" fill="hold">
                            <p:stCondLst>
                              <p:cond delay="0"/>
                            </p:stCondLst>
                            <p:childTnLst>
                              <p:par>
                                <p:cTn id="229" presetID="22" presetClass="entr" presetSubtype="8" fill="hold" grpId="0" nodeType="clickEffect">
                                  <p:stCondLst>
                                    <p:cond delay="0"/>
                                  </p:stCondLst>
                                  <p:childTnLst>
                                    <p:set>
                                      <p:cBhvr>
                                        <p:cTn id="230" dur="1" fill="hold">
                                          <p:stCondLst>
                                            <p:cond delay="0"/>
                                          </p:stCondLst>
                                        </p:cTn>
                                        <p:tgtEl>
                                          <p:spTgt spid="12"/>
                                        </p:tgtEl>
                                        <p:attrNameLst>
                                          <p:attrName>style.visibility</p:attrName>
                                        </p:attrNameLst>
                                      </p:cBhvr>
                                      <p:to>
                                        <p:strVal val="visible"/>
                                      </p:to>
                                    </p:set>
                                    <p:animEffect transition="in" filter="wipe(left)">
                                      <p:cBhvr>
                                        <p:cTn id="231" dur="500"/>
                                        <p:tgtEl>
                                          <p:spTgt spid="12"/>
                                        </p:tgtEl>
                                      </p:cBhvr>
                                    </p:animEffect>
                                  </p:childTnLst>
                                </p:cTn>
                              </p:par>
                              <p:par>
                                <p:cTn id="232" presetID="1" presetClass="exit" presetSubtype="0" fill="hold" grpId="1" nodeType="withEffect">
                                  <p:stCondLst>
                                    <p:cond delay="0"/>
                                  </p:stCondLst>
                                  <p:childTnLst>
                                    <p:set>
                                      <p:cBhvr>
                                        <p:cTn id="233" dur="1" fill="hold">
                                          <p:stCondLst>
                                            <p:cond delay="0"/>
                                          </p:stCondLst>
                                        </p:cTn>
                                        <p:tgtEl>
                                          <p:spTgt spid="124"/>
                                        </p:tgtEl>
                                        <p:attrNameLst>
                                          <p:attrName>style.visibility</p:attrName>
                                        </p:attrNameLst>
                                      </p:cBhvr>
                                      <p:to>
                                        <p:strVal val="hidden"/>
                                      </p:to>
                                    </p:set>
                                  </p:childTnLst>
                                </p:cTn>
                              </p:par>
                              <p:par>
                                <p:cTn id="234" presetID="1" presetClass="exit" presetSubtype="0" fill="hold" grpId="1" nodeType="withEffect">
                                  <p:stCondLst>
                                    <p:cond delay="0"/>
                                  </p:stCondLst>
                                  <p:childTnLst>
                                    <p:set>
                                      <p:cBhvr>
                                        <p:cTn id="235" dur="1" fill="hold">
                                          <p:stCondLst>
                                            <p:cond delay="0"/>
                                          </p:stCondLst>
                                        </p:cTn>
                                        <p:tgtEl>
                                          <p:spTgt spid="123"/>
                                        </p:tgtEl>
                                        <p:attrNameLst>
                                          <p:attrName>style.visibility</p:attrName>
                                        </p:attrNameLst>
                                      </p:cBhvr>
                                      <p:to>
                                        <p:strVal val="hidden"/>
                                      </p:to>
                                    </p:set>
                                  </p:childTnLst>
                                </p:cTn>
                              </p:par>
                            </p:childTnLst>
                          </p:cTn>
                        </p:par>
                      </p:childTnLst>
                    </p:cTn>
                  </p:par>
                  <p:par>
                    <p:cTn id="236" fill="hold">
                      <p:stCondLst>
                        <p:cond delay="indefinite"/>
                      </p:stCondLst>
                      <p:childTnLst>
                        <p:par>
                          <p:cTn id="237" fill="hold">
                            <p:stCondLst>
                              <p:cond delay="0"/>
                            </p:stCondLst>
                            <p:childTnLst>
                              <p:par>
                                <p:cTn id="238" presetID="10" presetClass="entr" presetSubtype="0" fill="hold" grpId="0" nodeType="clickEffect">
                                  <p:stCondLst>
                                    <p:cond delay="0"/>
                                  </p:stCondLst>
                                  <p:childTnLst>
                                    <p:set>
                                      <p:cBhvr>
                                        <p:cTn id="239" dur="1" fill="hold">
                                          <p:stCondLst>
                                            <p:cond delay="0"/>
                                          </p:stCondLst>
                                        </p:cTn>
                                        <p:tgtEl>
                                          <p:spTgt spid="126"/>
                                        </p:tgtEl>
                                        <p:attrNameLst>
                                          <p:attrName>style.visibility</p:attrName>
                                        </p:attrNameLst>
                                      </p:cBhvr>
                                      <p:to>
                                        <p:strVal val="visible"/>
                                      </p:to>
                                    </p:set>
                                    <p:animEffect transition="in" filter="fade">
                                      <p:cBhvr>
                                        <p:cTn id="240" dur="500"/>
                                        <p:tgtEl>
                                          <p:spTgt spid="126"/>
                                        </p:tgtEl>
                                      </p:cBhvr>
                                    </p:animEffect>
                                  </p:childTnLst>
                                </p:cTn>
                              </p:par>
                            </p:childTnLst>
                          </p:cTn>
                        </p:par>
                      </p:childTnLst>
                    </p:cTn>
                  </p:par>
                  <p:par>
                    <p:cTn id="241" fill="hold">
                      <p:stCondLst>
                        <p:cond delay="indefinite"/>
                      </p:stCondLst>
                      <p:childTnLst>
                        <p:par>
                          <p:cTn id="242" fill="hold">
                            <p:stCondLst>
                              <p:cond delay="0"/>
                            </p:stCondLst>
                            <p:childTnLst>
                              <p:par>
                                <p:cTn id="243" presetID="1" presetClass="exit" presetSubtype="0" fill="hold" grpId="1" nodeType="clickEffect">
                                  <p:stCondLst>
                                    <p:cond delay="0"/>
                                  </p:stCondLst>
                                  <p:childTnLst>
                                    <p:set>
                                      <p:cBhvr>
                                        <p:cTn id="244" dur="1" fill="hold">
                                          <p:stCondLst>
                                            <p:cond delay="0"/>
                                          </p:stCondLst>
                                        </p:cTn>
                                        <p:tgtEl>
                                          <p:spTgt spid="126"/>
                                        </p:tgtEl>
                                        <p:attrNameLst>
                                          <p:attrName>style.visibility</p:attrName>
                                        </p:attrNameLst>
                                      </p:cBhvr>
                                      <p:to>
                                        <p:strVal val="hidden"/>
                                      </p:to>
                                    </p:set>
                                  </p:childTnLst>
                                </p:cTn>
                              </p:par>
                            </p:childTnLst>
                          </p:cTn>
                        </p:par>
                      </p:childTnLst>
                    </p:cTn>
                  </p:par>
                  <p:par>
                    <p:cTn id="245" fill="hold">
                      <p:stCondLst>
                        <p:cond delay="indefinite"/>
                      </p:stCondLst>
                      <p:childTnLst>
                        <p:par>
                          <p:cTn id="246" fill="hold">
                            <p:stCondLst>
                              <p:cond delay="0"/>
                            </p:stCondLst>
                            <p:childTnLst>
                              <p:par>
                                <p:cTn id="247" presetID="10" presetClass="entr" presetSubtype="0" fill="hold" grpId="0" nodeType="clickEffect">
                                  <p:stCondLst>
                                    <p:cond delay="0"/>
                                  </p:stCondLst>
                                  <p:childTnLst>
                                    <p:set>
                                      <p:cBhvr>
                                        <p:cTn id="248" dur="1" fill="hold">
                                          <p:stCondLst>
                                            <p:cond delay="0"/>
                                          </p:stCondLst>
                                        </p:cTn>
                                        <p:tgtEl>
                                          <p:spTgt spid="127"/>
                                        </p:tgtEl>
                                        <p:attrNameLst>
                                          <p:attrName>style.visibility</p:attrName>
                                        </p:attrNameLst>
                                      </p:cBhvr>
                                      <p:to>
                                        <p:strVal val="visible"/>
                                      </p:to>
                                    </p:set>
                                    <p:animEffect transition="in" filter="fade">
                                      <p:cBhvr>
                                        <p:cTn id="249" dur="500"/>
                                        <p:tgtEl>
                                          <p:spTgt spid="127"/>
                                        </p:tgtEl>
                                      </p:cBhvr>
                                    </p:animEffect>
                                  </p:childTnLst>
                                </p:cTn>
                              </p:par>
                            </p:childTnLst>
                          </p:cTn>
                        </p:par>
                      </p:childTnLst>
                    </p:cTn>
                  </p:par>
                  <p:par>
                    <p:cTn id="250" fill="hold">
                      <p:stCondLst>
                        <p:cond delay="indefinite"/>
                      </p:stCondLst>
                      <p:childTnLst>
                        <p:par>
                          <p:cTn id="251" fill="hold">
                            <p:stCondLst>
                              <p:cond delay="0"/>
                            </p:stCondLst>
                            <p:childTnLst>
                              <p:par>
                                <p:cTn id="252" presetID="1" presetClass="exit" presetSubtype="0" fill="hold" grpId="1" nodeType="clickEffect">
                                  <p:stCondLst>
                                    <p:cond delay="0"/>
                                  </p:stCondLst>
                                  <p:childTnLst>
                                    <p:set>
                                      <p:cBhvr>
                                        <p:cTn id="253" dur="1" fill="hold">
                                          <p:stCondLst>
                                            <p:cond delay="0"/>
                                          </p:stCondLst>
                                        </p:cTn>
                                        <p:tgtEl>
                                          <p:spTgt spid="127"/>
                                        </p:tgtEl>
                                        <p:attrNameLst>
                                          <p:attrName>style.visibility</p:attrName>
                                        </p:attrNameLst>
                                      </p:cBhvr>
                                      <p:to>
                                        <p:strVal val="hidden"/>
                                      </p:to>
                                    </p:set>
                                  </p:childTnLst>
                                </p:cTn>
                              </p:par>
                            </p:childTnLst>
                          </p:cTn>
                        </p:par>
                      </p:childTnLst>
                    </p:cTn>
                  </p:par>
                  <p:par>
                    <p:cTn id="254" fill="hold">
                      <p:stCondLst>
                        <p:cond delay="indefinite"/>
                      </p:stCondLst>
                      <p:childTnLst>
                        <p:par>
                          <p:cTn id="255" fill="hold">
                            <p:stCondLst>
                              <p:cond delay="0"/>
                            </p:stCondLst>
                            <p:childTnLst>
                              <p:par>
                                <p:cTn id="256" presetID="22" presetClass="entr" presetSubtype="8" fill="hold" grpId="0" nodeType="clickEffect">
                                  <p:stCondLst>
                                    <p:cond delay="0"/>
                                  </p:stCondLst>
                                  <p:childTnLst>
                                    <p:set>
                                      <p:cBhvr>
                                        <p:cTn id="257" dur="1" fill="hold">
                                          <p:stCondLst>
                                            <p:cond delay="0"/>
                                          </p:stCondLst>
                                        </p:cTn>
                                        <p:tgtEl>
                                          <p:spTgt spid="13"/>
                                        </p:tgtEl>
                                        <p:attrNameLst>
                                          <p:attrName>style.visibility</p:attrName>
                                        </p:attrNameLst>
                                      </p:cBhvr>
                                      <p:to>
                                        <p:strVal val="visible"/>
                                      </p:to>
                                    </p:set>
                                    <p:animEffect transition="in" filter="wipe(left)">
                                      <p:cBhvr>
                                        <p:cTn id="258" dur="500"/>
                                        <p:tgtEl>
                                          <p:spTgt spid="13"/>
                                        </p:tgtEl>
                                      </p:cBhvr>
                                    </p:animEffect>
                                  </p:childTnLst>
                                </p:cTn>
                              </p:par>
                            </p:childTnLst>
                          </p:cTn>
                        </p:par>
                      </p:childTnLst>
                    </p:cTn>
                  </p:par>
                  <p:par>
                    <p:cTn id="259" fill="hold">
                      <p:stCondLst>
                        <p:cond delay="indefinite"/>
                      </p:stCondLst>
                      <p:childTnLst>
                        <p:par>
                          <p:cTn id="260" fill="hold">
                            <p:stCondLst>
                              <p:cond delay="0"/>
                            </p:stCondLst>
                            <p:childTnLst>
                              <p:par>
                                <p:cTn id="261" presetID="22" presetClass="entr" presetSubtype="8" fill="hold" grpId="0" nodeType="clickEffect">
                                  <p:stCondLst>
                                    <p:cond delay="0"/>
                                  </p:stCondLst>
                                  <p:childTnLst>
                                    <p:set>
                                      <p:cBhvr>
                                        <p:cTn id="262" dur="1" fill="hold">
                                          <p:stCondLst>
                                            <p:cond delay="0"/>
                                          </p:stCondLst>
                                        </p:cTn>
                                        <p:tgtEl>
                                          <p:spTgt spid="14"/>
                                        </p:tgtEl>
                                        <p:attrNameLst>
                                          <p:attrName>style.visibility</p:attrName>
                                        </p:attrNameLst>
                                      </p:cBhvr>
                                      <p:to>
                                        <p:strVal val="visible"/>
                                      </p:to>
                                    </p:set>
                                    <p:animEffect transition="in" filter="wipe(left)">
                                      <p:cBhvr>
                                        <p:cTn id="263" dur="500"/>
                                        <p:tgtEl>
                                          <p:spTgt spid="14"/>
                                        </p:tgtEl>
                                      </p:cBhvr>
                                    </p:animEffect>
                                  </p:childTnLst>
                                </p:cTn>
                              </p:par>
                              <p:par>
                                <p:cTn id="264" presetID="0" presetClass="path" presetSubtype="0" accel="50000" decel="50000" fill="hold" grpId="1" nodeType="withEffect">
                                  <p:stCondLst>
                                    <p:cond delay="0"/>
                                  </p:stCondLst>
                                  <p:childTnLst>
                                    <p:animMotion origin="layout" path="M 1.11111E-6 2.46914E-7 L -0.02049 0.10802 " pathEditMode="relative" rAng="0" ptsTypes="AA">
                                      <p:cBhvr>
                                        <p:cTn id="265" dur="2000" fill="hold"/>
                                        <p:tgtEl>
                                          <p:spTgt spid="14"/>
                                        </p:tgtEl>
                                        <p:attrNameLst>
                                          <p:attrName>ppt_x</p:attrName>
                                          <p:attrName>ppt_y</p:attrName>
                                        </p:attrNameLst>
                                      </p:cBhvr>
                                      <p:rCtr x="-1024" y="5401"/>
                                    </p:animMotion>
                                  </p:childTnLst>
                                </p:cTn>
                              </p:par>
                              <p:par>
                                <p:cTn id="266" presetID="1" presetClass="exit" presetSubtype="0" fill="hold" nodeType="withEffect">
                                  <p:stCondLst>
                                    <p:cond delay="0"/>
                                  </p:stCondLst>
                                  <p:childTnLst>
                                    <p:set>
                                      <p:cBhvr>
                                        <p:cTn id="267" dur="1" fill="hold">
                                          <p:stCondLst>
                                            <p:cond delay="0"/>
                                          </p:stCondLst>
                                        </p:cTn>
                                        <p:tgtEl>
                                          <p:spTgt spid="93"/>
                                        </p:tgtEl>
                                        <p:attrNameLst>
                                          <p:attrName>style.visibility</p:attrName>
                                        </p:attrNameLst>
                                      </p:cBhvr>
                                      <p:to>
                                        <p:strVal val="hidden"/>
                                      </p:to>
                                    </p:set>
                                  </p:childTnLst>
                                </p:cTn>
                              </p:par>
                            </p:childTnLst>
                          </p:cTn>
                        </p:par>
                      </p:childTnLst>
                    </p:cTn>
                  </p:par>
                  <p:par>
                    <p:cTn id="268" fill="hold">
                      <p:stCondLst>
                        <p:cond delay="indefinite"/>
                      </p:stCondLst>
                      <p:childTnLst>
                        <p:par>
                          <p:cTn id="269" fill="hold">
                            <p:stCondLst>
                              <p:cond delay="0"/>
                            </p:stCondLst>
                            <p:childTnLst>
                              <p:par>
                                <p:cTn id="270" presetID="22" presetClass="entr" presetSubtype="8" fill="hold" grpId="0" nodeType="clickEffect">
                                  <p:stCondLst>
                                    <p:cond delay="0"/>
                                  </p:stCondLst>
                                  <p:childTnLst>
                                    <p:set>
                                      <p:cBhvr>
                                        <p:cTn id="271" dur="1" fill="hold">
                                          <p:stCondLst>
                                            <p:cond delay="0"/>
                                          </p:stCondLst>
                                        </p:cTn>
                                        <p:tgtEl>
                                          <p:spTgt spid="16"/>
                                        </p:tgtEl>
                                        <p:attrNameLst>
                                          <p:attrName>style.visibility</p:attrName>
                                        </p:attrNameLst>
                                      </p:cBhvr>
                                      <p:to>
                                        <p:strVal val="visible"/>
                                      </p:to>
                                    </p:set>
                                    <p:animEffect transition="in" filter="wipe(left)">
                                      <p:cBhvr>
                                        <p:cTn id="272" dur="500"/>
                                        <p:tgtEl>
                                          <p:spTgt spid="16"/>
                                        </p:tgtEl>
                                      </p:cBhvr>
                                    </p:animEffect>
                                  </p:childTnLst>
                                </p:cTn>
                              </p:par>
                            </p:childTnLst>
                          </p:cTn>
                        </p:par>
                      </p:childTnLst>
                    </p:cTn>
                  </p:par>
                  <p:par>
                    <p:cTn id="273" fill="hold">
                      <p:stCondLst>
                        <p:cond delay="indefinite"/>
                      </p:stCondLst>
                      <p:childTnLst>
                        <p:par>
                          <p:cTn id="274" fill="hold">
                            <p:stCondLst>
                              <p:cond delay="0"/>
                            </p:stCondLst>
                            <p:childTnLst>
                              <p:par>
                                <p:cTn id="275" presetID="22" presetClass="entr" presetSubtype="8" fill="hold" grpId="0" nodeType="clickEffect">
                                  <p:stCondLst>
                                    <p:cond delay="0"/>
                                  </p:stCondLst>
                                  <p:childTnLst>
                                    <p:set>
                                      <p:cBhvr>
                                        <p:cTn id="276" dur="1" fill="hold">
                                          <p:stCondLst>
                                            <p:cond delay="0"/>
                                          </p:stCondLst>
                                        </p:cTn>
                                        <p:tgtEl>
                                          <p:spTgt spid="15"/>
                                        </p:tgtEl>
                                        <p:attrNameLst>
                                          <p:attrName>style.visibility</p:attrName>
                                        </p:attrNameLst>
                                      </p:cBhvr>
                                      <p:to>
                                        <p:strVal val="visible"/>
                                      </p:to>
                                    </p:set>
                                    <p:animEffect transition="in" filter="wipe(left)">
                                      <p:cBhvr>
                                        <p:cTn id="277" dur="500"/>
                                        <p:tgtEl>
                                          <p:spTgt spid="15"/>
                                        </p:tgtEl>
                                      </p:cBhvr>
                                    </p:animEffect>
                                  </p:childTnLst>
                                </p:cTn>
                              </p:par>
                            </p:childTnLst>
                          </p:cTn>
                        </p:par>
                      </p:childTnLst>
                    </p:cTn>
                  </p:par>
                  <p:par>
                    <p:cTn id="278" fill="hold">
                      <p:stCondLst>
                        <p:cond delay="indefinite"/>
                      </p:stCondLst>
                      <p:childTnLst>
                        <p:par>
                          <p:cTn id="279" fill="hold">
                            <p:stCondLst>
                              <p:cond delay="0"/>
                            </p:stCondLst>
                            <p:childTnLst>
                              <p:par>
                                <p:cTn id="280" presetID="22" presetClass="entr" presetSubtype="8" fill="hold" grpId="0" nodeType="clickEffect">
                                  <p:stCondLst>
                                    <p:cond delay="0"/>
                                  </p:stCondLst>
                                  <p:childTnLst>
                                    <p:set>
                                      <p:cBhvr>
                                        <p:cTn id="281" dur="1" fill="hold">
                                          <p:stCondLst>
                                            <p:cond delay="0"/>
                                          </p:stCondLst>
                                        </p:cTn>
                                        <p:tgtEl>
                                          <p:spTgt spid="20"/>
                                        </p:tgtEl>
                                        <p:attrNameLst>
                                          <p:attrName>style.visibility</p:attrName>
                                        </p:attrNameLst>
                                      </p:cBhvr>
                                      <p:to>
                                        <p:strVal val="visible"/>
                                      </p:to>
                                    </p:set>
                                    <p:animEffect transition="in" filter="wipe(left)">
                                      <p:cBhvr>
                                        <p:cTn id="282" dur="500"/>
                                        <p:tgtEl>
                                          <p:spTgt spid="20"/>
                                        </p:tgtEl>
                                      </p:cBhvr>
                                    </p:animEffect>
                                  </p:childTnLst>
                                </p:cTn>
                              </p:par>
                            </p:childTnLst>
                          </p:cTn>
                        </p:par>
                      </p:childTnLst>
                    </p:cTn>
                  </p:par>
                  <p:par>
                    <p:cTn id="283" fill="hold">
                      <p:stCondLst>
                        <p:cond delay="indefinite"/>
                      </p:stCondLst>
                      <p:childTnLst>
                        <p:par>
                          <p:cTn id="284" fill="hold">
                            <p:stCondLst>
                              <p:cond delay="0"/>
                            </p:stCondLst>
                            <p:childTnLst>
                              <p:par>
                                <p:cTn id="285" presetID="22" presetClass="entr" presetSubtype="8" fill="hold" grpId="0" nodeType="clickEffect">
                                  <p:stCondLst>
                                    <p:cond delay="0"/>
                                  </p:stCondLst>
                                  <p:childTnLst>
                                    <p:set>
                                      <p:cBhvr>
                                        <p:cTn id="286" dur="1" fill="hold">
                                          <p:stCondLst>
                                            <p:cond delay="0"/>
                                          </p:stCondLst>
                                        </p:cTn>
                                        <p:tgtEl>
                                          <p:spTgt spid="21"/>
                                        </p:tgtEl>
                                        <p:attrNameLst>
                                          <p:attrName>style.visibility</p:attrName>
                                        </p:attrNameLst>
                                      </p:cBhvr>
                                      <p:to>
                                        <p:strVal val="visible"/>
                                      </p:to>
                                    </p:set>
                                    <p:animEffect transition="in" filter="wipe(left)">
                                      <p:cBhvr>
                                        <p:cTn id="287" dur="500"/>
                                        <p:tgtEl>
                                          <p:spTgt spid="21"/>
                                        </p:tgtEl>
                                      </p:cBhvr>
                                    </p:animEffect>
                                  </p:childTnLst>
                                </p:cTn>
                              </p:par>
                            </p:childTnLst>
                          </p:cTn>
                        </p:par>
                      </p:childTnLst>
                    </p:cTn>
                  </p:par>
                  <p:par>
                    <p:cTn id="288" fill="hold">
                      <p:stCondLst>
                        <p:cond delay="indefinite"/>
                      </p:stCondLst>
                      <p:childTnLst>
                        <p:par>
                          <p:cTn id="289" fill="hold">
                            <p:stCondLst>
                              <p:cond delay="0"/>
                            </p:stCondLst>
                            <p:childTnLst>
                              <p:par>
                                <p:cTn id="290" presetID="22" presetClass="entr" presetSubtype="8" fill="hold" grpId="0" nodeType="clickEffect">
                                  <p:stCondLst>
                                    <p:cond delay="0"/>
                                  </p:stCondLst>
                                  <p:childTnLst>
                                    <p:set>
                                      <p:cBhvr>
                                        <p:cTn id="291" dur="1" fill="hold">
                                          <p:stCondLst>
                                            <p:cond delay="0"/>
                                          </p:stCondLst>
                                        </p:cTn>
                                        <p:tgtEl>
                                          <p:spTgt spid="22"/>
                                        </p:tgtEl>
                                        <p:attrNameLst>
                                          <p:attrName>style.visibility</p:attrName>
                                        </p:attrNameLst>
                                      </p:cBhvr>
                                      <p:to>
                                        <p:strVal val="visible"/>
                                      </p:to>
                                    </p:set>
                                    <p:animEffect transition="in" filter="wipe(left)">
                                      <p:cBhvr>
                                        <p:cTn id="292" dur="500"/>
                                        <p:tgtEl>
                                          <p:spTgt spid="22"/>
                                        </p:tgtEl>
                                      </p:cBhvr>
                                    </p:animEffect>
                                  </p:childTnLst>
                                </p:cTn>
                              </p:par>
                            </p:childTnLst>
                          </p:cTn>
                        </p:par>
                      </p:childTnLst>
                    </p:cTn>
                  </p:par>
                  <p:par>
                    <p:cTn id="293" fill="hold">
                      <p:stCondLst>
                        <p:cond delay="indefinite"/>
                      </p:stCondLst>
                      <p:childTnLst>
                        <p:par>
                          <p:cTn id="294" fill="hold">
                            <p:stCondLst>
                              <p:cond delay="0"/>
                            </p:stCondLst>
                            <p:childTnLst>
                              <p:par>
                                <p:cTn id="295" presetID="22" presetClass="entr" presetSubtype="8" fill="hold" grpId="0" nodeType="clickEffect">
                                  <p:stCondLst>
                                    <p:cond delay="0"/>
                                  </p:stCondLst>
                                  <p:childTnLst>
                                    <p:set>
                                      <p:cBhvr>
                                        <p:cTn id="296" dur="1" fill="hold">
                                          <p:stCondLst>
                                            <p:cond delay="0"/>
                                          </p:stCondLst>
                                        </p:cTn>
                                        <p:tgtEl>
                                          <p:spTgt spid="17"/>
                                        </p:tgtEl>
                                        <p:attrNameLst>
                                          <p:attrName>style.visibility</p:attrName>
                                        </p:attrNameLst>
                                      </p:cBhvr>
                                      <p:to>
                                        <p:strVal val="visible"/>
                                      </p:to>
                                    </p:set>
                                    <p:animEffect transition="in" filter="wipe(left)">
                                      <p:cBhvr>
                                        <p:cTn id="297" dur="500"/>
                                        <p:tgtEl>
                                          <p:spTgt spid="17"/>
                                        </p:tgtEl>
                                      </p:cBhvr>
                                    </p:animEffect>
                                  </p:childTnLst>
                                </p:cTn>
                              </p:par>
                            </p:childTnLst>
                          </p:cTn>
                        </p:par>
                      </p:childTnLst>
                    </p:cTn>
                  </p:par>
                  <p:par>
                    <p:cTn id="298" fill="hold">
                      <p:stCondLst>
                        <p:cond delay="indefinite"/>
                      </p:stCondLst>
                      <p:childTnLst>
                        <p:par>
                          <p:cTn id="299" fill="hold">
                            <p:stCondLst>
                              <p:cond delay="0"/>
                            </p:stCondLst>
                            <p:childTnLst>
                              <p:par>
                                <p:cTn id="300" presetID="22" presetClass="entr" presetSubtype="8" fill="hold" grpId="0" nodeType="clickEffect">
                                  <p:stCondLst>
                                    <p:cond delay="0"/>
                                  </p:stCondLst>
                                  <p:childTnLst>
                                    <p:set>
                                      <p:cBhvr>
                                        <p:cTn id="301" dur="1" fill="hold">
                                          <p:stCondLst>
                                            <p:cond delay="0"/>
                                          </p:stCondLst>
                                        </p:cTn>
                                        <p:tgtEl>
                                          <p:spTgt spid="18"/>
                                        </p:tgtEl>
                                        <p:attrNameLst>
                                          <p:attrName>style.visibility</p:attrName>
                                        </p:attrNameLst>
                                      </p:cBhvr>
                                      <p:to>
                                        <p:strVal val="visible"/>
                                      </p:to>
                                    </p:set>
                                    <p:animEffect transition="in" filter="wipe(left)">
                                      <p:cBhvr>
                                        <p:cTn id="302" dur="500"/>
                                        <p:tgtEl>
                                          <p:spTgt spid="18"/>
                                        </p:tgtEl>
                                      </p:cBhvr>
                                    </p:animEffect>
                                  </p:childTnLst>
                                </p:cTn>
                              </p:par>
                            </p:childTnLst>
                          </p:cTn>
                        </p:par>
                      </p:childTnLst>
                    </p:cTn>
                  </p:par>
                  <p:par>
                    <p:cTn id="303" fill="hold">
                      <p:stCondLst>
                        <p:cond delay="indefinite"/>
                      </p:stCondLst>
                      <p:childTnLst>
                        <p:par>
                          <p:cTn id="304" fill="hold">
                            <p:stCondLst>
                              <p:cond delay="0"/>
                            </p:stCondLst>
                            <p:childTnLst>
                              <p:par>
                                <p:cTn id="305" presetID="22" presetClass="entr" presetSubtype="8" fill="hold" grpId="0" nodeType="clickEffect">
                                  <p:stCondLst>
                                    <p:cond delay="0"/>
                                  </p:stCondLst>
                                  <p:childTnLst>
                                    <p:set>
                                      <p:cBhvr>
                                        <p:cTn id="306" dur="1" fill="hold">
                                          <p:stCondLst>
                                            <p:cond delay="0"/>
                                          </p:stCondLst>
                                        </p:cTn>
                                        <p:tgtEl>
                                          <p:spTgt spid="19"/>
                                        </p:tgtEl>
                                        <p:attrNameLst>
                                          <p:attrName>style.visibility</p:attrName>
                                        </p:attrNameLst>
                                      </p:cBhvr>
                                      <p:to>
                                        <p:strVal val="visible"/>
                                      </p:to>
                                    </p:set>
                                    <p:animEffect transition="in" filter="wipe(left)">
                                      <p:cBhvr>
                                        <p:cTn id="307" dur="500"/>
                                        <p:tgtEl>
                                          <p:spTgt spid="19"/>
                                        </p:tgtEl>
                                      </p:cBhvr>
                                    </p:animEffect>
                                  </p:childTnLst>
                                </p:cTn>
                              </p:par>
                            </p:childTnLst>
                          </p:cTn>
                        </p:par>
                      </p:childTnLst>
                    </p:cTn>
                  </p:par>
                  <p:par>
                    <p:cTn id="308" fill="hold">
                      <p:stCondLst>
                        <p:cond delay="indefinite"/>
                      </p:stCondLst>
                      <p:childTnLst>
                        <p:par>
                          <p:cTn id="309" fill="hold">
                            <p:stCondLst>
                              <p:cond delay="0"/>
                            </p:stCondLst>
                            <p:childTnLst>
                              <p:par>
                                <p:cTn id="310" presetID="22" presetClass="entr" presetSubtype="8" fill="hold" grpId="0" nodeType="clickEffect">
                                  <p:stCondLst>
                                    <p:cond delay="0"/>
                                  </p:stCondLst>
                                  <p:childTnLst>
                                    <p:set>
                                      <p:cBhvr>
                                        <p:cTn id="311" dur="1" fill="hold">
                                          <p:stCondLst>
                                            <p:cond delay="0"/>
                                          </p:stCondLst>
                                        </p:cTn>
                                        <p:tgtEl>
                                          <p:spTgt spid="23"/>
                                        </p:tgtEl>
                                        <p:attrNameLst>
                                          <p:attrName>style.visibility</p:attrName>
                                        </p:attrNameLst>
                                      </p:cBhvr>
                                      <p:to>
                                        <p:strVal val="visible"/>
                                      </p:to>
                                    </p:set>
                                    <p:animEffect transition="in" filter="wipe(left)">
                                      <p:cBhvr>
                                        <p:cTn id="312" dur="500"/>
                                        <p:tgtEl>
                                          <p:spTgt spid="23"/>
                                        </p:tgtEl>
                                      </p:cBhvr>
                                    </p:animEffect>
                                  </p:childTnLst>
                                </p:cTn>
                              </p:par>
                            </p:childTnLst>
                          </p:cTn>
                        </p:par>
                      </p:childTnLst>
                    </p:cTn>
                  </p:par>
                  <p:par>
                    <p:cTn id="313" fill="hold">
                      <p:stCondLst>
                        <p:cond delay="indefinite"/>
                      </p:stCondLst>
                      <p:childTnLst>
                        <p:par>
                          <p:cTn id="314" fill="hold">
                            <p:stCondLst>
                              <p:cond delay="0"/>
                            </p:stCondLst>
                            <p:childTnLst>
                              <p:par>
                                <p:cTn id="315" presetID="22" presetClass="entr" presetSubtype="8" fill="hold" grpId="0" nodeType="clickEffect">
                                  <p:stCondLst>
                                    <p:cond delay="0"/>
                                  </p:stCondLst>
                                  <p:childTnLst>
                                    <p:set>
                                      <p:cBhvr>
                                        <p:cTn id="316" dur="1" fill="hold">
                                          <p:stCondLst>
                                            <p:cond delay="0"/>
                                          </p:stCondLst>
                                        </p:cTn>
                                        <p:tgtEl>
                                          <p:spTgt spid="24"/>
                                        </p:tgtEl>
                                        <p:attrNameLst>
                                          <p:attrName>style.visibility</p:attrName>
                                        </p:attrNameLst>
                                      </p:cBhvr>
                                      <p:to>
                                        <p:strVal val="visible"/>
                                      </p:to>
                                    </p:set>
                                    <p:animEffect transition="in" filter="wipe(left)">
                                      <p:cBhvr>
                                        <p:cTn id="317" dur="500"/>
                                        <p:tgtEl>
                                          <p:spTgt spid="24"/>
                                        </p:tgtEl>
                                      </p:cBhvr>
                                    </p:animEffect>
                                  </p:childTnLst>
                                </p:cTn>
                              </p:par>
                            </p:childTnLst>
                          </p:cTn>
                        </p:par>
                      </p:childTnLst>
                    </p:cTn>
                  </p:par>
                  <p:par>
                    <p:cTn id="318" fill="hold">
                      <p:stCondLst>
                        <p:cond delay="indefinite"/>
                      </p:stCondLst>
                      <p:childTnLst>
                        <p:par>
                          <p:cTn id="319" fill="hold">
                            <p:stCondLst>
                              <p:cond delay="0"/>
                            </p:stCondLst>
                            <p:childTnLst>
                              <p:par>
                                <p:cTn id="320" presetID="22" presetClass="entr" presetSubtype="1" fill="hold" nodeType="clickEffect">
                                  <p:stCondLst>
                                    <p:cond delay="0"/>
                                  </p:stCondLst>
                                  <p:childTnLst>
                                    <p:set>
                                      <p:cBhvr>
                                        <p:cTn id="321" dur="1" fill="hold">
                                          <p:stCondLst>
                                            <p:cond delay="0"/>
                                          </p:stCondLst>
                                        </p:cTn>
                                        <p:tgtEl>
                                          <p:spTgt spid="95"/>
                                        </p:tgtEl>
                                        <p:attrNameLst>
                                          <p:attrName>style.visibility</p:attrName>
                                        </p:attrNameLst>
                                      </p:cBhvr>
                                      <p:to>
                                        <p:strVal val="visible"/>
                                      </p:to>
                                    </p:set>
                                    <p:animEffect transition="in" filter="wipe(up)">
                                      <p:cBhvr>
                                        <p:cTn id="322" dur="500"/>
                                        <p:tgtEl>
                                          <p:spTgt spid="95"/>
                                        </p:tgtEl>
                                      </p:cBhvr>
                                    </p:animEffect>
                                  </p:childTnLst>
                                </p:cTn>
                              </p:par>
                            </p:childTnLst>
                          </p:cTn>
                        </p:par>
                        <p:par>
                          <p:cTn id="323" fill="hold">
                            <p:stCondLst>
                              <p:cond delay="500"/>
                            </p:stCondLst>
                            <p:childTnLst>
                              <p:par>
                                <p:cTn id="324" presetID="22" presetClass="entr" presetSubtype="1" fill="hold" nodeType="afterEffect">
                                  <p:stCondLst>
                                    <p:cond delay="0"/>
                                  </p:stCondLst>
                                  <p:childTnLst>
                                    <p:set>
                                      <p:cBhvr>
                                        <p:cTn id="325" dur="1" fill="hold">
                                          <p:stCondLst>
                                            <p:cond delay="0"/>
                                          </p:stCondLst>
                                        </p:cTn>
                                        <p:tgtEl>
                                          <p:spTgt spid="97"/>
                                        </p:tgtEl>
                                        <p:attrNameLst>
                                          <p:attrName>style.visibility</p:attrName>
                                        </p:attrNameLst>
                                      </p:cBhvr>
                                      <p:to>
                                        <p:strVal val="visible"/>
                                      </p:to>
                                    </p:set>
                                    <p:animEffect transition="in" filter="wipe(up)">
                                      <p:cBhvr>
                                        <p:cTn id="326" dur="500"/>
                                        <p:tgtEl>
                                          <p:spTgt spid="97"/>
                                        </p:tgtEl>
                                      </p:cBhvr>
                                    </p:animEffect>
                                  </p:childTnLst>
                                </p:cTn>
                              </p:par>
                            </p:childTnLst>
                          </p:cTn>
                        </p:par>
                      </p:childTnLst>
                    </p:cTn>
                  </p:par>
                  <p:par>
                    <p:cTn id="327" fill="hold">
                      <p:stCondLst>
                        <p:cond delay="indefinite"/>
                      </p:stCondLst>
                      <p:childTnLst>
                        <p:par>
                          <p:cTn id="328" fill="hold">
                            <p:stCondLst>
                              <p:cond delay="0"/>
                            </p:stCondLst>
                            <p:childTnLst>
                              <p:par>
                                <p:cTn id="329" presetID="22" presetClass="entr" presetSubtype="8" fill="hold" grpId="0" nodeType="clickEffect">
                                  <p:stCondLst>
                                    <p:cond delay="0"/>
                                  </p:stCondLst>
                                  <p:childTnLst>
                                    <p:set>
                                      <p:cBhvr>
                                        <p:cTn id="330" dur="1" fill="hold">
                                          <p:stCondLst>
                                            <p:cond delay="0"/>
                                          </p:stCondLst>
                                        </p:cTn>
                                        <p:tgtEl>
                                          <p:spTgt spid="111"/>
                                        </p:tgtEl>
                                        <p:attrNameLst>
                                          <p:attrName>style.visibility</p:attrName>
                                        </p:attrNameLst>
                                      </p:cBhvr>
                                      <p:to>
                                        <p:strVal val="visible"/>
                                      </p:to>
                                    </p:set>
                                    <p:animEffect transition="in" filter="wipe(left)">
                                      <p:cBhvr>
                                        <p:cTn id="331" dur="500"/>
                                        <p:tgtEl>
                                          <p:spTgt spid="111"/>
                                        </p:tgtEl>
                                      </p:cBhvr>
                                    </p:animEffect>
                                  </p:childTnLst>
                                </p:cTn>
                              </p:par>
                            </p:childTnLst>
                          </p:cTn>
                        </p:par>
                      </p:childTnLst>
                    </p:cTn>
                  </p:par>
                  <p:par>
                    <p:cTn id="332" fill="hold">
                      <p:stCondLst>
                        <p:cond delay="indefinite"/>
                      </p:stCondLst>
                      <p:childTnLst>
                        <p:par>
                          <p:cTn id="333" fill="hold">
                            <p:stCondLst>
                              <p:cond delay="0"/>
                            </p:stCondLst>
                            <p:childTnLst>
                              <p:par>
                                <p:cTn id="334" presetID="22" presetClass="entr" presetSubtype="8" fill="hold" grpId="0" nodeType="clickEffect">
                                  <p:stCondLst>
                                    <p:cond delay="0"/>
                                  </p:stCondLst>
                                  <p:childTnLst>
                                    <p:set>
                                      <p:cBhvr>
                                        <p:cTn id="335" dur="1" fill="hold">
                                          <p:stCondLst>
                                            <p:cond delay="0"/>
                                          </p:stCondLst>
                                        </p:cTn>
                                        <p:tgtEl>
                                          <p:spTgt spid="114"/>
                                        </p:tgtEl>
                                        <p:attrNameLst>
                                          <p:attrName>style.visibility</p:attrName>
                                        </p:attrNameLst>
                                      </p:cBhvr>
                                      <p:to>
                                        <p:strVal val="visible"/>
                                      </p:to>
                                    </p:set>
                                    <p:animEffect transition="in" filter="wipe(left)">
                                      <p:cBhvr>
                                        <p:cTn id="336" dur="500"/>
                                        <p:tgtEl>
                                          <p:spTgt spid="114"/>
                                        </p:tgtEl>
                                      </p:cBhvr>
                                    </p:animEffect>
                                  </p:childTnLst>
                                </p:cTn>
                              </p:par>
                            </p:childTnLst>
                          </p:cTn>
                        </p:par>
                      </p:childTnLst>
                    </p:cTn>
                  </p:par>
                  <p:par>
                    <p:cTn id="337" fill="hold">
                      <p:stCondLst>
                        <p:cond delay="indefinite"/>
                      </p:stCondLst>
                      <p:childTnLst>
                        <p:par>
                          <p:cTn id="338" fill="hold">
                            <p:stCondLst>
                              <p:cond delay="0"/>
                            </p:stCondLst>
                            <p:childTnLst>
                              <p:par>
                                <p:cTn id="339" presetID="22" presetClass="entr" presetSubtype="8" fill="hold" grpId="0" nodeType="clickEffect">
                                  <p:stCondLst>
                                    <p:cond delay="0"/>
                                  </p:stCondLst>
                                  <p:childTnLst>
                                    <p:set>
                                      <p:cBhvr>
                                        <p:cTn id="340" dur="1" fill="hold">
                                          <p:stCondLst>
                                            <p:cond delay="0"/>
                                          </p:stCondLst>
                                        </p:cTn>
                                        <p:tgtEl>
                                          <p:spTgt spid="115"/>
                                        </p:tgtEl>
                                        <p:attrNameLst>
                                          <p:attrName>style.visibility</p:attrName>
                                        </p:attrNameLst>
                                      </p:cBhvr>
                                      <p:to>
                                        <p:strVal val="visible"/>
                                      </p:to>
                                    </p:set>
                                    <p:animEffect transition="in" filter="wipe(left)">
                                      <p:cBhvr>
                                        <p:cTn id="341" dur="500"/>
                                        <p:tgtEl>
                                          <p:spTgt spid="115"/>
                                        </p:tgtEl>
                                      </p:cBhvr>
                                    </p:animEffect>
                                  </p:childTnLst>
                                </p:cTn>
                              </p:par>
                            </p:childTnLst>
                          </p:cTn>
                        </p:par>
                      </p:childTnLst>
                    </p:cTn>
                  </p:par>
                  <p:par>
                    <p:cTn id="342" fill="hold">
                      <p:stCondLst>
                        <p:cond delay="indefinite"/>
                      </p:stCondLst>
                      <p:childTnLst>
                        <p:par>
                          <p:cTn id="343" fill="hold">
                            <p:stCondLst>
                              <p:cond delay="0"/>
                            </p:stCondLst>
                            <p:childTnLst>
                              <p:par>
                                <p:cTn id="344" presetID="22" presetClass="entr" presetSubtype="8" fill="hold" grpId="0" nodeType="clickEffect">
                                  <p:stCondLst>
                                    <p:cond delay="0"/>
                                  </p:stCondLst>
                                  <p:childTnLst>
                                    <p:set>
                                      <p:cBhvr>
                                        <p:cTn id="345" dur="1" fill="hold">
                                          <p:stCondLst>
                                            <p:cond delay="0"/>
                                          </p:stCondLst>
                                        </p:cTn>
                                        <p:tgtEl>
                                          <p:spTgt spid="112"/>
                                        </p:tgtEl>
                                        <p:attrNameLst>
                                          <p:attrName>style.visibility</p:attrName>
                                        </p:attrNameLst>
                                      </p:cBhvr>
                                      <p:to>
                                        <p:strVal val="visible"/>
                                      </p:to>
                                    </p:set>
                                    <p:animEffect transition="in" filter="wipe(left)">
                                      <p:cBhvr>
                                        <p:cTn id="346" dur="500"/>
                                        <p:tgtEl>
                                          <p:spTgt spid="112"/>
                                        </p:tgtEl>
                                      </p:cBhvr>
                                    </p:animEffect>
                                  </p:childTnLst>
                                </p:cTn>
                              </p:par>
                            </p:childTnLst>
                          </p:cTn>
                        </p:par>
                      </p:childTnLst>
                    </p:cTn>
                  </p:par>
                  <p:par>
                    <p:cTn id="347" fill="hold">
                      <p:stCondLst>
                        <p:cond delay="indefinite"/>
                      </p:stCondLst>
                      <p:childTnLst>
                        <p:par>
                          <p:cTn id="348" fill="hold">
                            <p:stCondLst>
                              <p:cond delay="0"/>
                            </p:stCondLst>
                            <p:childTnLst>
                              <p:par>
                                <p:cTn id="349" presetID="22" presetClass="entr" presetSubtype="8" fill="hold" grpId="0" nodeType="clickEffect">
                                  <p:stCondLst>
                                    <p:cond delay="0"/>
                                  </p:stCondLst>
                                  <p:childTnLst>
                                    <p:set>
                                      <p:cBhvr>
                                        <p:cTn id="350" dur="1" fill="hold">
                                          <p:stCondLst>
                                            <p:cond delay="0"/>
                                          </p:stCondLst>
                                        </p:cTn>
                                        <p:tgtEl>
                                          <p:spTgt spid="113"/>
                                        </p:tgtEl>
                                        <p:attrNameLst>
                                          <p:attrName>style.visibility</p:attrName>
                                        </p:attrNameLst>
                                      </p:cBhvr>
                                      <p:to>
                                        <p:strVal val="visible"/>
                                      </p:to>
                                    </p:set>
                                    <p:animEffect transition="in" filter="wipe(left)">
                                      <p:cBhvr>
                                        <p:cTn id="351" dur="500"/>
                                        <p:tgtEl>
                                          <p:spTgt spid="113"/>
                                        </p:tgtEl>
                                      </p:cBhvr>
                                    </p:animEffect>
                                  </p:childTnLst>
                                </p:cTn>
                              </p:par>
                            </p:childTnLst>
                          </p:cTn>
                        </p:par>
                      </p:childTnLst>
                    </p:cTn>
                  </p:par>
                  <p:par>
                    <p:cTn id="352" fill="hold">
                      <p:stCondLst>
                        <p:cond delay="indefinite"/>
                      </p:stCondLst>
                      <p:childTnLst>
                        <p:par>
                          <p:cTn id="353" fill="hold">
                            <p:stCondLst>
                              <p:cond delay="0"/>
                            </p:stCondLst>
                            <p:childTnLst>
                              <p:par>
                                <p:cTn id="354" presetID="22" presetClass="entr" presetSubtype="8" fill="hold" grpId="0" nodeType="clickEffect">
                                  <p:stCondLst>
                                    <p:cond delay="0"/>
                                  </p:stCondLst>
                                  <p:childTnLst>
                                    <p:set>
                                      <p:cBhvr>
                                        <p:cTn id="355" dur="1" fill="hold">
                                          <p:stCondLst>
                                            <p:cond delay="0"/>
                                          </p:stCondLst>
                                        </p:cTn>
                                        <p:tgtEl>
                                          <p:spTgt spid="116"/>
                                        </p:tgtEl>
                                        <p:attrNameLst>
                                          <p:attrName>style.visibility</p:attrName>
                                        </p:attrNameLst>
                                      </p:cBhvr>
                                      <p:to>
                                        <p:strVal val="visible"/>
                                      </p:to>
                                    </p:set>
                                    <p:animEffect transition="in" filter="wipe(left)">
                                      <p:cBhvr>
                                        <p:cTn id="356" dur="500"/>
                                        <p:tgtEl>
                                          <p:spTgt spid="116"/>
                                        </p:tgtEl>
                                      </p:cBhvr>
                                    </p:animEffect>
                                  </p:childTnLst>
                                </p:cTn>
                              </p:par>
                            </p:childTnLst>
                          </p:cTn>
                        </p:par>
                      </p:childTnLst>
                    </p:cTn>
                  </p:par>
                  <p:par>
                    <p:cTn id="357" fill="hold">
                      <p:stCondLst>
                        <p:cond delay="indefinite"/>
                      </p:stCondLst>
                      <p:childTnLst>
                        <p:par>
                          <p:cTn id="358" fill="hold">
                            <p:stCondLst>
                              <p:cond delay="0"/>
                            </p:stCondLst>
                            <p:childTnLst>
                              <p:par>
                                <p:cTn id="359" presetID="22" presetClass="entr" presetSubtype="8" fill="hold" grpId="0" nodeType="clickEffect">
                                  <p:stCondLst>
                                    <p:cond delay="0"/>
                                  </p:stCondLst>
                                  <p:childTnLst>
                                    <p:set>
                                      <p:cBhvr>
                                        <p:cTn id="360" dur="1" fill="hold">
                                          <p:stCondLst>
                                            <p:cond delay="0"/>
                                          </p:stCondLst>
                                        </p:cTn>
                                        <p:tgtEl>
                                          <p:spTgt spid="117"/>
                                        </p:tgtEl>
                                        <p:attrNameLst>
                                          <p:attrName>style.visibility</p:attrName>
                                        </p:attrNameLst>
                                      </p:cBhvr>
                                      <p:to>
                                        <p:strVal val="visible"/>
                                      </p:to>
                                    </p:set>
                                    <p:animEffect transition="in" filter="wipe(left)">
                                      <p:cBhvr>
                                        <p:cTn id="361" dur="500"/>
                                        <p:tgtEl>
                                          <p:spTgt spid="117"/>
                                        </p:tgtEl>
                                      </p:cBhvr>
                                    </p:animEffect>
                                  </p:childTnLst>
                                </p:cTn>
                              </p:par>
                            </p:childTnLst>
                          </p:cTn>
                        </p:par>
                      </p:childTnLst>
                    </p:cTn>
                  </p:par>
                  <p:par>
                    <p:cTn id="362" fill="hold">
                      <p:stCondLst>
                        <p:cond delay="indefinite"/>
                      </p:stCondLst>
                      <p:childTnLst>
                        <p:par>
                          <p:cTn id="363" fill="hold">
                            <p:stCondLst>
                              <p:cond delay="0"/>
                            </p:stCondLst>
                            <p:childTnLst>
                              <p:par>
                                <p:cTn id="364" presetID="22" presetClass="entr" presetSubtype="8" fill="hold" grpId="0" nodeType="clickEffect">
                                  <p:stCondLst>
                                    <p:cond delay="0"/>
                                  </p:stCondLst>
                                  <p:childTnLst>
                                    <p:set>
                                      <p:cBhvr>
                                        <p:cTn id="365" dur="1" fill="hold">
                                          <p:stCondLst>
                                            <p:cond delay="0"/>
                                          </p:stCondLst>
                                        </p:cTn>
                                        <p:tgtEl>
                                          <p:spTgt spid="25"/>
                                        </p:tgtEl>
                                        <p:attrNameLst>
                                          <p:attrName>style.visibility</p:attrName>
                                        </p:attrNameLst>
                                      </p:cBhvr>
                                      <p:to>
                                        <p:strVal val="visible"/>
                                      </p:to>
                                    </p:set>
                                    <p:animEffect transition="in" filter="wipe(left)">
                                      <p:cBhvr>
                                        <p:cTn id="366" dur="500"/>
                                        <p:tgtEl>
                                          <p:spTgt spid="25"/>
                                        </p:tgtEl>
                                      </p:cBhvr>
                                    </p:animEffect>
                                  </p:childTnLst>
                                </p:cTn>
                              </p:par>
                            </p:childTnLst>
                          </p:cTn>
                        </p:par>
                      </p:childTnLst>
                    </p:cTn>
                  </p:par>
                  <p:par>
                    <p:cTn id="367" fill="hold">
                      <p:stCondLst>
                        <p:cond delay="indefinite"/>
                      </p:stCondLst>
                      <p:childTnLst>
                        <p:par>
                          <p:cTn id="368" fill="hold">
                            <p:stCondLst>
                              <p:cond delay="0"/>
                            </p:stCondLst>
                            <p:childTnLst>
                              <p:par>
                                <p:cTn id="369" presetID="22" presetClass="entr" presetSubtype="8" fill="hold" grpId="0" nodeType="clickEffect">
                                  <p:stCondLst>
                                    <p:cond delay="0"/>
                                  </p:stCondLst>
                                  <p:childTnLst>
                                    <p:set>
                                      <p:cBhvr>
                                        <p:cTn id="370" dur="1" fill="hold">
                                          <p:stCondLst>
                                            <p:cond delay="0"/>
                                          </p:stCondLst>
                                        </p:cTn>
                                        <p:tgtEl>
                                          <p:spTgt spid="26"/>
                                        </p:tgtEl>
                                        <p:attrNameLst>
                                          <p:attrName>style.visibility</p:attrName>
                                        </p:attrNameLst>
                                      </p:cBhvr>
                                      <p:to>
                                        <p:strVal val="visible"/>
                                      </p:to>
                                    </p:set>
                                    <p:animEffect transition="in" filter="wipe(left)">
                                      <p:cBhvr>
                                        <p:cTn id="371" dur="500"/>
                                        <p:tgtEl>
                                          <p:spTgt spid="26"/>
                                        </p:tgtEl>
                                      </p:cBhvr>
                                    </p:animEffect>
                                  </p:childTnLst>
                                </p:cTn>
                              </p:par>
                            </p:childTnLst>
                          </p:cTn>
                        </p:par>
                      </p:childTnLst>
                    </p:cTn>
                  </p:par>
                  <p:par>
                    <p:cTn id="372" fill="hold">
                      <p:stCondLst>
                        <p:cond delay="indefinite"/>
                      </p:stCondLst>
                      <p:childTnLst>
                        <p:par>
                          <p:cTn id="373" fill="hold">
                            <p:stCondLst>
                              <p:cond delay="0"/>
                            </p:stCondLst>
                            <p:childTnLst>
                              <p:par>
                                <p:cTn id="374" presetID="22" presetClass="entr" presetSubtype="8" fill="hold" grpId="0" nodeType="clickEffect">
                                  <p:stCondLst>
                                    <p:cond delay="0"/>
                                  </p:stCondLst>
                                  <p:childTnLst>
                                    <p:set>
                                      <p:cBhvr>
                                        <p:cTn id="375" dur="1" fill="hold">
                                          <p:stCondLst>
                                            <p:cond delay="0"/>
                                          </p:stCondLst>
                                        </p:cTn>
                                        <p:tgtEl>
                                          <p:spTgt spid="27"/>
                                        </p:tgtEl>
                                        <p:attrNameLst>
                                          <p:attrName>style.visibility</p:attrName>
                                        </p:attrNameLst>
                                      </p:cBhvr>
                                      <p:to>
                                        <p:strVal val="visible"/>
                                      </p:to>
                                    </p:set>
                                    <p:animEffect transition="in" filter="wipe(left)">
                                      <p:cBhvr>
                                        <p:cTn id="376" dur="500"/>
                                        <p:tgtEl>
                                          <p:spTgt spid="27"/>
                                        </p:tgtEl>
                                      </p:cBhvr>
                                    </p:animEffect>
                                  </p:childTnLst>
                                </p:cTn>
                              </p:par>
                            </p:childTnLst>
                          </p:cTn>
                        </p:par>
                      </p:childTnLst>
                    </p:cTn>
                  </p:par>
                  <p:par>
                    <p:cTn id="377" fill="hold">
                      <p:stCondLst>
                        <p:cond delay="indefinite"/>
                      </p:stCondLst>
                      <p:childTnLst>
                        <p:par>
                          <p:cTn id="378" fill="hold">
                            <p:stCondLst>
                              <p:cond delay="0"/>
                            </p:stCondLst>
                            <p:childTnLst>
                              <p:par>
                                <p:cTn id="379" presetID="22" presetClass="entr" presetSubtype="8" fill="hold" grpId="0" nodeType="clickEffect">
                                  <p:stCondLst>
                                    <p:cond delay="0"/>
                                  </p:stCondLst>
                                  <p:childTnLst>
                                    <p:set>
                                      <p:cBhvr>
                                        <p:cTn id="380" dur="1" fill="hold">
                                          <p:stCondLst>
                                            <p:cond delay="0"/>
                                          </p:stCondLst>
                                        </p:cTn>
                                        <p:tgtEl>
                                          <p:spTgt spid="29"/>
                                        </p:tgtEl>
                                        <p:attrNameLst>
                                          <p:attrName>style.visibility</p:attrName>
                                        </p:attrNameLst>
                                      </p:cBhvr>
                                      <p:to>
                                        <p:strVal val="visible"/>
                                      </p:to>
                                    </p:set>
                                    <p:animEffect transition="in" filter="wipe(left)">
                                      <p:cBhvr>
                                        <p:cTn id="381" dur="500"/>
                                        <p:tgtEl>
                                          <p:spTgt spid="29"/>
                                        </p:tgtEl>
                                      </p:cBhvr>
                                    </p:animEffect>
                                  </p:childTnLst>
                                </p:cTn>
                              </p:par>
                            </p:childTnLst>
                          </p:cTn>
                        </p:par>
                      </p:childTnLst>
                    </p:cTn>
                  </p:par>
                  <p:par>
                    <p:cTn id="382" fill="hold">
                      <p:stCondLst>
                        <p:cond delay="indefinite"/>
                      </p:stCondLst>
                      <p:childTnLst>
                        <p:par>
                          <p:cTn id="383" fill="hold">
                            <p:stCondLst>
                              <p:cond delay="0"/>
                            </p:stCondLst>
                            <p:childTnLst>
                              <p:par>
                                <p:cTn id="384" presetID="22" presetClass="entr" presetSubtype="8" fill="hold" grpId="0" nodeType="clickEffect">
                                  <p:stCondLst>
                                    <p:cond delay="0"/>
                                  </p:stCondLst>
                                  <p:childTnLst>
                                    <p:set>
                                      <p:cBhvr>
                                        <p:cTn id="385" dur="1" fill="hold">
                                          <p:stCondLst>
                                            <p:cond delay="0"/>
                                          </p:stCondLst>
                                        </p:cTn>
                                        <p:tgtEl>
                                          <p:spTgt spid="28"/>
                                        </p:tgtEl>
                                        <p:attrNameLst>
                                          <p:attrName>style.visibility</p:attrName>
                                        </p:attrNameLst>
                                      </p:cBhvr>
                                      <p:to>
                                        <p:strVal val="visible"/>
                                      </p:to>
                                    </p:set>
                                    <p:animEffect transition="in" filter="wipe(left)">
                                      <p:cBhvr>
                                        <p:cTn id="386" dur="500"/>
                                        <p:tgtEl>
                                          <p:spTgt spid="28"/>
                                        </p:tgtEl>
                                      </p:cBhvr>
                                    </p:animEffect>
                                  </p:childTnLst>
                                </p:cTn>
                              </p:par>
                            </p:childTnLst>
                          </p:cTn>
                        </p:par>
                      </p:childTnLst>
                    </p:cTn>
                  </p:par>
                  <p:par>
                    <p:cTn id="387" fill="hold">
                      <p:stCondLst>
                        <p:cond delay="indefinite"/>
                      </p:stCondLst>
                      <p:childTnLst>
                        <p:par>
                          <p:cTn id="388" fill="hold">
                            <p:stCondLst>
                              <p:cond delay="0"/>
                            </p:stCondLst>
                            <p:childTnLst>
                              <p:par>
                                <p:cTn id="389" presetID="22" presetClass="entr" presetSubtype="8" fill="hold" grpId="0" nodeType="clickEffect">
                                  <p:stCondLst>
                                    <p:cond delay="0"/>
                                  </p:stCondLst>
                                  <p:childTnLst>
                                    <p:set>
                                      <p:cBhvr>
                                        <p:cTn id="390" dur="1" fill="hold">
                                          <p:stCondLst>
                                            <p:cond delay="0"/>
                                          </p:stCondLst>
                                        </p:cTn>
                                        <p:tgtEl>
                                          <p:spTgt spid="30"/>
                                        </p:tgtEl>
                                        <p:attrNameLst>
                                          <p:attrName>style.visibility</p:attrName>
                                        </p:attrNameLst>
                                      </p:cBhvr>
                                      <p:to>
                                        <p:strVal val="visible"/>
                                      </p:to>
                                    </p:set>
                                    <p:animEffect transition="in" filter="wipe(left)">
                                      <p:cBhvr>
                                        <p:cTn id="391" dur="500"/>
                                        <p:tgtEl>
                                          <p:spTgt spid="30"/>
                                        </p:tgtEl>
                                      </p:cBhvr>
                                    </p:animEffect>
                                  </p:childTnLst>
                                </p:cTn>
                              </p:par>
                            </p:childTnLst>
                          </p:cTn>
                        </p:par>
                      </p:childTnLst>
                    </p:cTn>
                  </p:par>
                  <p:par>
                    <p:cTn id="392" fill="hold">
                      <p:stCondLst>
                        <p:cond delay="indefinite"/>
                      </p:stCondLst>
                      <p:childTnLst>
                        <p:par>
                          <p:cTn id="393" fill="hold">
                            <p:stCondLst>
                              <p:cond delay="0"/>
                            </p:stCondLst>
                            <p:childTnLst>
                              <p:par>
                                <p:cTn id="394" presetID="22" presetClass="entr" presetSubtype="8" fill="hold" grpId="0" nodeType="clickEffect">
                                  <p:stCondLst>
                                    <p:cond delay="0"/>
                                  </p:stCondLst>
                                  <p:childTnLst>
                                    <p:set>
                                      <p:cBhvr>
                                        <p:cTn id="395" dur="1" fill="hold">
                                          <p:stCondLst>
                                            <p:cond delay="0"/>
                                          </p:stCondLst>
                                        </p:cTn>
                                        <p:tgtEl>
                                          <p:spTgt spid="31"/>
                                        </p:tgtEl>
                                        <p:attrNameLst>
                                          <p:attrName>style.visibility</p:attrName>
                                        </p:attrNameLst>
                                      </p:cBhvr>
                                      <p:to>
                                        <p:strVal val="visible"/>
                                      </p:to>
                                    </p:set>
                                    <p:animEffect transition="in" filter="wipe(left)">
                                      <p:cBhvr>
                                        <p:cTn id="396" dur="500"/>
                                        <p:tgtEl>
                                          <p:spTgt spid="31"/>
                                        </p:tgtEl>
                                      </p:cBhvr>
                                    </p:animEffect>
                                  </p:childTnLst>
                                </p:cTn>
                              </p:par>
                            </p:childTnLst>
                          </p:cTn>
                        </p:par>
                      </p:childTnLst>
                    </p:cTn>
                  </p:par>
                  <p:par>
                    <p:cTn id="397" fill="hold">
                      <p:stCondLst>
                        <p:cond delay="indefinite"/>
                      </p:stCondLst>
                      <p:childTnLst>
                        <p:par>
                          <p:cTn id="398" fill="hold">
                            <p:stCondLst>
                              <p:cond delay="0"/>
                            </p:stCondLst>
                            <p:childTnLst>
                              <p:par>
                                <p:cTn id="399" presetID="22" presetClass="entr" presetSubtype="8" fill="hold" grpId="0" nodeType="clickEffect">
                                  <p:stCondLst>
                                    <p:cond delay="0"/>
                                  </p:stCondLst>
                                  <p:childTnLst>
                                    <p:set>
                                      <p:cBhvr>
                                        <p:cTn id="400" dur="1" fill="hold">
                                          <p:stCondLst>
                                            <p:cond delay="0"/>
                                          </p:stCondLst>
                                        </p:cTn>
                                        <p:tgtEl>
                                          <p:spTgt spid="32"/>
                                        </p:tgtEl>
                                        <p:attrNameLst>
                                          <p:attrName>style.visibility</p:attrName>
                                        </p:attrNameLst>
                                      </p:cBhvr>
                                      <p:to>
                                        <p:strVal val="visible"/>
                                      </p:to>
                                    </p:set>
                                    <p:animEffect transition="in" filter="wipe(left)">
                                      <p:cBhvr>
                                        <p:cTn id="401" dur="500"/>
                                        <p:tgtEl>
                                          <p:spTgt spid="32"/>
                                        </p:tgtEl>
                                      </p:cBhvr>
                                    </p:animEffect>
                                  </p:childTnLst>
                                </p:cTn>
                              </p:par>
                            </p:childTnLst>
                          </p:cTn>
                        </p:par>
                      </p:childTnLst>
                    </p:cTn>
                  </p:par>
                  <p:par>
                    <p:cTn id="402" fill="hold">
                      <p:stCondLst>
                        <p:cond delay="indefinite"/>
                      </p:stCondLst>
                      <p:childTnLst>
                        <p:par>
                          <p:cTn id="403" fill="hold">
                            <p:stCondLst>
                              <p:cond delay="0"/>
                            </p:stCondLst>
                            <p:childTnLst>
                              <p:par>
                                <p:cTn id="404" presetID="22" presetClass="entr" presetSubtype="8" fill="hold" grpId="0" nodeType="clickEffect">
                                  <p:stCondLst>
                                    <p:cond delay="0"/>
                                  </p:stCondLst>
                                  <p:childTnLst>
                                    <p:set>
                                      <p:cBhvr>
                                        <p:cTn id="405" dur="1" fill="hold">
                                          <p:stCondLst>
                                            <p:cond delay="0"/>
                                          </p:stCondLst>
                                        </p:cTn>
                                        <p:tgtEl>
                                          <p:spTgt spid="33"/>
                                        </p:tgtEl>
                                        <p:attrNameLst>
                                          <p:attrName>style.visibility</p:attrName>
                                        </p:attrNameLst>
                                      </p:cBhvr>
                                      <p:to>
                                        <p:strVal val="visible"/>
                                      </p:to>
                                    </p:set>
                                    <p:animEffect transition="in" filter="wipe(left)">
                                      <p:cBhvr>
                                        <p:cTn id="406" dur="500"/>
                                        <p:tgtEl>
                                          <p:spTgt spid="33"/>
                                        </p:tgtEl>
                                      </p:cBhvr>
                                    </p:animEffect>
                                  </p:childTnLst>
                                </p:cTn>
                              </p:par>
                            </p:childTnLst>
                          </p:cTn>
                        </p:par>
                      </p:childTnLst>
                    </p:cTn>
                  </p:par>
                  <p:par>
                    <p:cTn id="407" fill="hold">
                      <p:stCondLst>
                        <p:cond delay="indefinite"/>
                      </p:stCondLst>
                      <p:childTnLst>
                        <p:par>
                          <p:cTn id="408" fill="hold">
                            <p:stCondLst>
                              <p:cond delay="0"/>
                            </p:stCondLst>
                            <p:childTnLst>
                              <p:par>
                                <p:cTn id="409" presetID="22" presetClass="entr" presetSubtype="8" fill="hold" grpId="0" nodeType="clickEffect">
                                  <p:stCondLst>
                                    <p:cond delay="0"/>
                                  </p:stCondLst>
                                  <p:childTnLst>
                                    <p:set>
                                      <p:cBhvr>
                                        <p:cTn id="410" dur="1" fill="hold">
                                          <p:stCondLst>
                                            <p:cond delay="0"/>
                                          </p:stCondLst>
                                        </p:cTn>
                                        <p:tgtEl>
                                          <p:spTgt spid="35"/>
                                        </p:tgtEl>
                                        <p:attrNameLst>
                                          <p:attrName>style.visibility</p:attrName>
                                        </p:attrNameLst>
                                      </p:cBhvr>
                                      <p:to>
                                        <p:strVal val="visible"/>
                                      </p:to>
                                    </p:set>
                                    <p:animEffect transition="in" filter="wipe(left)">
                                      <p:cBhvr>
                                        <p:cTn id="411" dur="500"/>
                                        <p:tgtEl>
                                          <p:spTgt spid="35"/>
                                        </p:tgtEl>
                                      </p:cBhvr>
                                    </p:animEffect>
                                  </p:childTnLst>
                                </p:cTn>
                              </p:par>
                            </p:childTnLst>
                          </p:cTn>
                        </p:par>
                      </p:childTnLst>
                    </p:cTn>
                  </p:par>
                  <p:par>
                    <p:cTn id="412" fill="hold">
                      <p:stCondLst>
                        <p:cond delay="indefinite"/>
                      </p:stCondLst>
                      <p:childTnLst>
                        <p:par>
                          <p:cTn id="413" fill="hold">
                            <p:stCondLst>
                              <p:cond delay="0"/>
                            </p:stCondLst>
                            <p:childTnLst>
                              <p:par>
                                <p:cTn id="414" presetID="22" presetClass="entr" presetSubtype="8" fill="hold" nodeType="clickEffect">
                                  <p:stCondLst>
                                    <p:cond delay="0"/>
                                  </p:stCondLst>
                                  <p:childTnLst>
                                    <p:set>
                                      <p:cBhvr>
                                        <p:cTn id="415" dur="1" fill="hold">
                                          <p:stCondLst>
                                            <p:cond delay="0"/>
                                          </p:stCondLst>
                                        </p:cTn>
                                        <p:tgtEl>
                                          <p:spTgt spid="99"/>
                                        </p:tgtEl>
                                        <p:attrNameLst>
                                          <p:attrName>style.visibility</p:attrName>
                                        </p:attrNameLst>
                                      </p:cBhvr>
                                      <p:to>
                                        <p:strVal val="visible"/>
                                      </p:to>
                                    </p:set>
                                    <p:animEffect transition="in" filter="wipe(left)">
                                      <p:cBhvr>
                                        <p:cTn id="416" dur="500"/>
                                        <p:tgtEl>
                                          <p:spTgt spid="99"/>
                                        </p:tgtEl>
                                      </p:cBhvr>
                                    </p:animEffect>
                                  </p:childTnLst>
                                </p:cTn>
                              </p:par>
                            </p:childTnLst>
                          </p:cTn>
                        </p:par>
                        <p:par>
                          <p:cTn id="417" fill="hold">
                            <p:stCondLst>
                              <p:cond delay="500"/>
                            </p:stCondLst>
                            <p:childTnLst>
                              <p:par>
                                <p:cTn id="418" presetID="22" presetClass="entr" presetSubtype="8" fill="hold" nodeType="afterEffect">
                                  <p:stCondLst>
                                    <p:cond delay="0"/>
                                  </p:stCondLst>
                                  <p:childTnLst>
                                    <p:set>
                                      <p:cBhvr>
                                        <p:cTn id="419" dur="1" fill="hold">
                                          <p:stCondLst>
                                            <p:cond delay="0"/>
                                          </p:stCondLst>
                                        </p:cTn>
                                        <p:tgtEl>
                                          <p:spTgt spid="100"/>
                                        </p:tgtEl>
                                        <p:attrNameLst>
                                          <p:attrName>style.visibility</p:attrName>
                                        </p:attrNameLst>
                                      </p:cBhvr>
                                      <p:to>
                                        <p:strVal val="visible"/>
                                      </p:to>
                                    </p:set>
                                    <p:animEffect transition="in" filter="wipe(left)">
                                      <p:cBhvr>
                                        <p:cTn id="420" dur="500"/>
                                        <p:tgtEl>
                                          <p:spTgt spid="100"/>
                                        </p:tgtEl>
                                      </p:cBhvr>
                                    </p:animEffect>
                                  </p:childTnLst>
                                </p:cTn>
                              </p:par>
                            </p:childTnLst>
                          </p:cTn>
                        </p:par>
                      </p:childTnLst>
                    </p:cTn>
                  </p:par>
                  <p:par>
                    <p:cTn id="421" fill="hold">
                      <p:stCondLst>
                        <p:cond delay="indefinite"/>
                      </p:stCondLst>
                      <p:childTnLst>
                        <p:par>
                          <p:cTn id="422" fill="hold">
                            <p:stCondLst>
                              <p:cond delay="0"/>
                            </p:stCondLst>
                            <p:childTnLst>
                              <p:par>
                                <p:cTn id="423" presetID="22" presetClass="entr" presetSubtype="8" fill="hold" grpId="0" nodeType="clickEffect">
                                  <p:stCondLst>
                                    <p:cond delay="0"/>
                                  </p:stCondLst>
                                  <p:childTnLst>
                                    <p:set>
                                      <p:cBhvr>
                                        <p:cTn id="424" dur="1" fill="hold">
                                          <p:stCondLst>
                                            <p:cond delay="0"/>
                                          </p:stCondLst>
                                        </p:cTn>
                                        <p:tgtEl>
                                          <p:spTgt spid="34"/>
                                        </p:tgtEl>
                                        <p:attrNameLst>
                                          <p:attrName>style.visibility</p:attrName>
                                        </p:attrNameLst>
                                      </p:cBhvr>
                                      <p:to>
                                        <p:strVal val="visible"/>
                                      </p:to>
                                    </p:set>
                                    <p:animEffect transition="in" filter="wipe(left)">
                                      <p:cBhvr>
                                        <p:cTn id="425" dur="500"/>
                                        <p:tgtEl>
                                          <p:spTgt spid="34"/>
                                        </p:tgtEl>
                                      </p:cBhvr>
                                    </p:animEffect>
                                  </p:childTnLst>
                                </p:cTn>
                              </p:par>
                            </p:childTnLst>
                          </p:cTn>
                        </p:par>
                        <p:par>
                          <p:cTn id="426" fill="hold">
                            <p:stCondLst>
                              <p:cond delay="500"/>
                            </p:stCondLst>
                            <p:childTnLst>
                              <p:par>
                                <p:cTn id="427" presetID="1" presetClass="exit" presetSubtype="0" fill="hold" nodeType="afterEffect">
                                  <p:stCondLst>
                                    <p:cond delay="0"/>
                                  </p:stCondLst>
                                  <p:childTnLst>
                                    <p:set>
                                      <p:cBhvr>
                                        <p:cTn id="428" dur="1" fill="hold">
                                          <p:stCondLst>
                                            <p:cond delay="0"/>
                                          </p:stCondLst>
                                        </p:cTn>
                                        <p:tgtEl>
                                          <p:spTgt spid="99"/>
                                        </p:tgtEl>
                                        <p:attrNameLst>
                                          <p:attrName>style.visibility</p:attrName>
                                        </p:attrNameLst>
                                      </p:cBhvr>
                                      <p:to>
                                        <p:strVal val="hidden"/>
                                      </p:to>
                                    </p:set>
                                  </p:childTnLst>
                                </p:cTn>
                              </p:par>
                              <p:par>
                                <p:cTn id="429" presetID="1" presetClass="exit" presetSubtype="0" fill="hold" nodeType="withEffect">
                                  <p:stCondLst>
                                    <p:cond delay="0"/>
                                  </p:stCondLst>
                                  <p:childTnLst>
                                    <p:set>
                                      <p:cBhvr>
                                        <p:cTn id="430" dur="1" fill="hold">
                                          <p:stCondLst>
                                            <p:cond delay="0"/>
                                          </p:stCondLst>
                                        </p:cTn>
                                        <p:tgtEl>
                                          <p:spTgt spid="100"/>
                                        </p:tgtEl>
                                        <p:attrNameLst>
                                          <p:attrName>style.visibility</p:attrName>
                                        </p:attrNameLst>
                                      </p:cBhvr>
                                      <p:to>
                                        <p:strVal val="hidden"/>
                                      </p:to>
                                    </p:set>
                                  </p:childTnLst>
                                </p:cTn>
                              </p:par>
                            </p:childTnLst>
                          </p:cTn>
                        </p:par>
                      </p:childTnLst>
                    </p:cTn>
                  </p:par>
                  <p:par>
                    <p:cTn id="431" fill="hold">
                      <p:stCondLst>
                        <p:cond delay="indefinite"/>
                      </p:stCondLst>
                      <p:childTnLst>
                        <p:par>
                          <p:cTn id="432" fill="hold">
                            <p:stCondLst>
                              <p:cond delay="0"/>
                            </p:stCondLst>
                            <p:childTnLst>
                              <p:par>
                                <p:cTn id="433" presetID="22" presetClass="entr" presetSubtype="8" fill="hold" nodeType="clickEffect">
                                  <p:stCondLst>
                                    <p:cond delay="0"/>
                                  </p:stCondLst>
                                  <p:childTnLst>
                                    <p:set>
                                      <p:cBhvr>
                                        <p:cTn id="434" dur="1" fill="hold">
                                          <p:stCondLst>
                                            <p:cond delay="0"/>
                                          </p:stCondLst>
                                        </p:cTn>
                                        <p:tgtEl>
                                          <p:spTgt spid="105"/>
                                        </p:tgtEl>
                                        <p:attrNameLst>
                                          <p:attrName>style.visibility</p:attrName>
                                        </p:attrNameLst>
                                      </p:cBhvr>
                                      <p:to>
                                        <p:strVal val="visible"/>
                                      </p:to>
                                    </p:set>
                                    <p:animEffect transition="in" filter="wipe(left)">
                                      <p:cBhvr>
                                        <p:cTn id="435" dur="500"/>
                                        <p:tgtEl>
                                          <p:spTgt spid="105"/>
                                        </p:tgtEl>
                                      </p:cBhvr>
                                    </p:animEffect>
                                  </p:childTnLst>
                                </p:cTn>
                              </p:par>
                            </p:childTnLst>
                          </p:cTn>
                        </p:par>
                      </p:childTnLst>
                    </p:cTn>
                  </p:par>
                  <p:par>
                    <p:cTn id="436" fill="hold">
                      <p:stCondLst>
                        <p:cond delay="indefinite"/>
                      </p:stCondLst>
                      <p:childTnLst>
                        <p:par>
                          <p:cTn id="437" fill="hold">
                            <p:stCondLst>
                              <p:cond delay="0"/>
                            </p:stCondLst>
                            <p:childTnLst>
                              <p:par>
                                <p:cTn id="438" presetID="22" presetClass="entr" presetSubtype="8" fill="hold" grpId="0" nodeType="clickEffect">
                                  <p:stCondLst>
                                    <p:cond delay="0"/>
                                  </p:stCondLst>
                                  <p:childTnLst>
                                    <p:set>
                                      <p:cBhvr>
                                        <p:cTn id="439" dur="1" fill="hold">
                                          <p:stCondLst>
                                            <p:cond delay="0"/>
                                          </p:stCondLst>
                                        </p:cTn>
                                        <p:tgtEl>
                                          <p:spTgt spid="36"/>
                                        </p:tgtEl>
                                        <p:attrNameLst>
                                          <p:attrName>style.visibility</p:attrName>
                                        </p:attrNameLst>
                                      </p:cBhvr>
                                      <p:to>
                                        <p:strVal val="visible"/>
                                      </p:to>
                                    </p:set>
                                    <p:animEffect transition="in" filter="wipe(left)">
                                      <p:cBhvr>
                                        <p:cTn id="440" dur="500"/>
                                        <p:tgtEl>
                                          <p:spTgt spid="36"/>
                                        </p:tgtEl>
                                      </p:cBhvr>
                                    </p:animEffect>
                                  </p:childTnLst>
                                </p:cTn>
                              </p:par>
                            </p:childTnLst>
                          </p:cTn>
                        </p:par>
                        <p:par>
                          <p:cTn id="441" fill="hold">
                            <p:stCondLst>
                              <p:cond delay="500"/>
                            </p:stCondLst>
                            <p:childTnLst>
                              <p:par>
                                <p:cTn id="442" presetID="1" presetClass="exit" presetSubtype="0" fill="hold" nodeType="afterEffect">
                                  <p:stCondLst>
                                    <p:cond delay="0"/>
                                  </p:stCondLst>
                                  <p:childTnLst>
                                    <p:set>
                                      <p:cBhvr>
                                        <p:cTn id="443" dur="1" fill="hold">
                                          <p:stCondLst>
                                            <p:cond delay="0"/>
                                          </p:stCondLst>
                                        </p:cTn>
                                        <p:tgtEl>
                                          <p:spTgt spid="105"/>
                                        </p:tgtEl>
                                        <p:attrNameLst>
                                          <p:attrName>style.visibility</p:attrName>
                                        </p:attrNameLst>
                                      </p:cBhvr>
                                      <p:to>
                                        <p:strVal val="hidden"/>
                                      </p:to>
                                    </p:set>
                                  </p:childTnLst>
                                </p:cTn>
                              </p:par>
                            </p:childTnLst>
                          </p:cTn>
                        </p:par>
                      </p:childTnLst>
                    </p:cTn>
                  </p:par>
                  <p:par>
                    <p:cTn id="444" fill="hold">
                      <p:stCondLst>
                        <p:cond delay="indefinite"/>
                      </p:stCondLst>
                      <p:childTnLst>
                        <p:par>
                          <p:cTn id="445" fill="hold">
                            <p:stCondLst>
                              <p:cond delay="0"/>
                            </p:stCondLst>
                            <p:childTnLst>
                              <p:par>
                                <p:cTn id="446" presetID="22" presetClass="entr" presetSubtype="8" fill="hold" grpId="0" nodeType="clickEffect">
                                  <p:stCondLst>
                                    <p:cond delay="0"/>
                                  </p:stCondLst>
                                  <p:childTnLst>
                                    <p:set>
                                      <p:cBhvr>
                                        <p:cTn id="447" dur="1" fill="hold">
                                          <p:stCondLst>
                                            <p:cond delay="0"/>
                                          </p:stCondLst>
                                        </p:cTn>
                                        <p:tgtEl>
                                          <p:spTgt spid="37"/>
                                        </p:tgtEl>
                                        <p:attrNameLst>
                                          <p:attrName>style.visibility</p:attrName>
                                        </p:attrNameLst>
                                      </p:cBhvr>
                                      <p:to>
                                        <p:strVal val="visible"/>
                                      </p:to>
                                    </p:set>
                                    <p:animEffect transition="in" filter="wipe(left)">
                                      <p:cBhvr>
                                        <p:cTn id="448" dur="500"/>
                                        <p:tgtEl>
                                          <p:spTgt spid="37"/>
                                        </p:tgtEl>
                                      </p:cBhvr>
                                    </p:animEffect>
                                  </p:childTnLst>
                                </p:cTn>
                              </p:par>
                            </p:childTnLst>
                          </p:cTn>
                        </p:par>
                      </p:childTnLst>
                    </p:cTn>
                  </p:par>
                  <p:par>
                    <p:cTn id="449" fill="hold">
                      <p:stCondLst>
                        <p:cond delay="indefinite"/>
                      </p:stCondLst>
                      <p:childTnLst>
                        <p:par>
                          <p:cTn id="450" fill="hold">
                            <p:stCondLst>
                              <p:cond delay="0"/>
                            </p:stCondLst>
                            <p:childTnLst>
                              <p:par>
                                <p:cTn id="451" presetID="22" presetClass="entr" presetSubtype="8" fill="hold" grpId="0" nodeType="clickEffect">
                                  <p:stCondLst>
                                    <p:cond delay="0"/>
                                  </p:stCondLst>
                                  <p:childTnLst>
                                    <p:set>
                                      <p:cBhvr>
                                        <p:cTn id="452" dur="1" fill="hold">
                                          <p:stCondLst>
                                            <p:cond delay="0"/>
                                          </p:stCondLst>
                                        </p:cTn>
                                        <p:tgtEl>
                                          <p:spTgt spid="38"/>
                                        </p:tgtEl>
                                        <p:attrNameLst>
                                          <p:attrName>style.visibility</p:attrName>
                                        </p:attrNameLst>
                                      </p:cBhvr>
                                      <p:to>
                                        <p:strVal val="visible"/>
                                      </p:to>
                                    </p:set>
                                    <p:animEffect transition="in" filter="wipe(left)">
                                      <p:cBhvr>
                                        <p:cTn id="453" dur="500"/>
                                        <p:tgtEl>
                                          <p:spTgt spid="38"/>
                                        </p:tgtEl>
                                      </p:cBhvr>
                                    </p:animEffect>
                                  </p:childTnLst>
                                </p:cTn>
                              </p:par>
                              <p:par>
                                <p:cTn id="454" presetID="0" presetClass="path" presetSubtype="0" accel="50000" decel="50000" fill="hold" grpId="1" nodeType="withEffect">
                                  <p:stCondLst>
                                    <p:cond delay="0"/>
                                  </p:stCondLst>
                                  <p:childTnLst>
                                    <p:animMotion origin="layout" path="M -4.44444E-6 -3.82716E-6 L -0.01423 0.35618 " pathEditMode="relative" rAng="0" ptsTypes="AA">
                                      <p:cBhvr>
                                        <p:cTn id="455" dur="2000" fill="hold"/>
                                        <p:tgtEl>
                                          <p:spTgt spid="38"/>
                                        </p:tgtEl>
                                        <p:attrNameLst>
                                          <p:attrName>ppt_x</p:attrName>
                                          <p:attrName>ppt_y</p:attrName>
                                        </p:attrNameLst>
                                      </p:cBhvr>
                                      <p:rCtr x="-712" y="17809"/>
                                    </p:animMotion>
                                  </p:childTnLst>
                                </p:cTn>
                              </p:par>
                            </p:childTnLst>
                          </p:cTn>
                        </p:par>
                      </p:childTnLst>
                    </p:cTn>
                  </p:par>
                  <p:par>
                    <p:cTn id="456" fill="hold">
                      <p:stCondLst>
                        <p:cond delay="indefinite"/>
                      </p:stCondLst>
                      <p:childTnLst>
                        <p:par>
                          <p:cTn id="457" fill="hold">
                            <p:stCondLst>
                              <p:cond delay="0"/>
                            </p:stCondLst>
                            <p:childTnLst>
                              <p:par>
                                <p:cTn id="458" presetID="22" presetClass="entr" presetSubtype="8" fill="hold" grpId="0" nodeType="clickEffect">
                                  <p:stCondLst>
                                    <p:cond delay="0"/>
                                  </p:stCondLst>
                                  <p:childTnLst>
                                    <p:set>
                                      <p:cBhvr>
                                        <p:cTn id="459" dur="1" fill="hold">
                                          <p:stCondLst>
                                            <p:cond delay="0"/>
                                          </p:stCondLst>
                                        </p:cTn>
                                        <p:tgtEl>
                                          <p:spTgt spid="40"/>
                                        </p:tgtEl>
                                        <p:attrNameLst>
                                          <p:attrName>style.visibility</p:attrName>
                                        </p:attrNameLst>
                                      </p:cBhvr>
                                      <p:to>
                                        <p:strVal val="visible"/>
                                      </p:to>
                                    </p:set>
                                    <p:animEffect transition="in" filter="wipe(left)">
                                      <p:cBhvr>
                                        <p:cTn id="460" dur="500"/>
                                        <p:tgtEl>
                                          <p:spTgt spid="40"/>
                                        </p:tgtEl>
                                      </p:cBhvr>
                                    </p:animEffect>
                                  </p:childTnLst>
                                </p:cTn>
                              </p:par>
                            </p:childTnLst>
                          </p:cTn>
                        </p:par>
                      </p:childTnLst>
                    </p:cTn>
                  </p:par>
                  <p:par>
                    <p:cTn id="461" fill="hold">
                      <p:stCondLst>
                        <p:cond delay="indefinite"/>
                      </p:stCondLst>
                      <p:childTnLst>
                        <p:par>
                          <p:cTn id="462" fill="hold">
                            <p:stCondLst>
                              <p:cond delay="0"/>
                            </p:stCondLst>
                            <p:childTnLst>
                              <p:par>
                                <p:cTn id="463" presetID="22" presetClass="entr" presetSubtype="8" fill="hold" grpId="0" nodeType="clickEffect">
                                  <p:stCondLst>
                                    <p:cond delay="0"/>
                                  </p:stCondLst>
                                  <p:childTnLst>
                                    <p:set>
                                      <p:cBhvr>
                                        <p:cTn id="464" dur="1" fill="hold">
                                          <p:stCondLst>
                                            <p:cond delay="0"/>
                                          </p:stCondLst>
                                        </p:cTn>
                                        <p:tgtEl>
                                          <p:spTgt spid="39"/>
                                        </p:tgtEl>
                                        <p:attrNameLst>
                                          <p:attrName>style.visibility</p:attrName>
                                        </p:attrNameLst>
                                      </p:cBhvr>
                                      <p:to>
                                        <p:strVal val="visible"/>
                                      </p:to>
                                    </p:set>
                                    <p:animEffect transition="in" filter="wipe(left)">
                                      <p:cBhvr>
                                        <p:cTn id="465" dur="500"/>
                                        <p:tgtEl>
                                          <p:spTgt spid="39"/>
                                        </p:tgtEl>
                                      </p:cBhvr>
                                    </p:animEffect>
                                  </p:childTnLst>
                                </p:cTn>
                              </p:par>
                            </p:childTnLst>
                          </p:cTn>
                        </p:par>
                      </p:childTnLst>
                    </p:cTn>
                  </p:par>
                  <p:par>
                    <p:cTn id="466" fill="hold">
                      <p:stCondLst>
                        <p:cond delay="indefinite"/>
                      </p:stCondLst>
                      <p:childTnLst>
                        <p:par>
                          <p:cTn id="467" fill="hold">
                            <p:stCondLst>
                              <p:cond delay="0"/>
                            </p:stCondLst>
                            <p:childTnLst>
                              <p:par>
                                <p:cTn id="468" presetID="22" presetClass="entr" presetSubtype="8" fill="hold" grpId="0" nodeType="clickEffect">
                                  <p:stCondLst>
                                    <p:cond delay="0"/>
                                  </p:stCondLst>
                                  <p:childTnLst>
                                    <p:set>
                                      <p:cBhvr>
                                        <p:cTn id="469" dur="1" fill="hold">
                                          <p:stCondLst>
                                            <p:cond delay="0"/>
                                          </p:stCondLst>
                                        </p:cTn>
                                        <p:tgtEl>
                                          <p:spTgt spid="44"/>
                                        </p:tgtEl>
                                        <p:attrNameLst>
                                          <p:attrName>style.visibility</p:attrName>
                                        </p:attrNameLst>
                                      </p:cBhvr>
                                      <p:to>
                                        <p:strVal val="visible"/>
                                      </p:to>
                                    </p:set>
                                    <p:animEffect transition="in" filter="wipe(left)">
                                      <p:cBhvr>
                                        <p:cTn id="470" dur="500"/>
                                        <p:tgtEl>
                                          <p:spTgt spid="44"/>
                                        </p:tgtEl>
                                      </p:cBhvr>
                                    </p:animEffect>
                                  </p:childTnLst>
                                </p:cTn>
                              </p:par>
                            </p:childTnLst>
                          </p:cTn>
                        </p:par>
                      </p:childTnLst>
                    </p:cTn>
                  </p:par>
                  <p:par>
                    <p:cTn id="471" fill="hold">
                      <p:stCondLst>
                        <p:cond delay="indefinite"/>
                      </p:stCondLst>
                      <p:childTnLst>
                        <p:par>
                          <p:cTn id="472" fill="hold">
                            <p:stCondLst>
                              <p:cond delay="0"/>
                            </p:stCondLst>
                            <p:childTnLst>
                              <p:par>
                                <p:cTn id="473" presetID="22" presetClass="entr" presetSubtype="8" fill="hold" grpId="0" nodeType="clickEffect">
                                  <p:stCondLst>
                                    <p:cond delay="0"/>
                                  </p:stCondLst>
                                  <p:childTnLst>
                                    <p:set>
                                      <p:cBhvr>
                                        <p:cTn id="474" dur="1" fill="hold">
                                          <p:stCondLst>
                                            <p:cond delay="0"/>
                                          </p:stCondLst>
                                        </p:cTn>
                                        <p:tgtEl>
                                          <p:spTgt spid="45"/>
                                        </p:tgtEl>
                                        <p:attrNameLst>
                                          <p:attrName>style.visibility</p:attrName>
                                        </p:attrNameLst>
                                      </p:cBhvr>
                                      <p:to>
                                        <p:strVal val="visible"/>
                                      </p:to>
                                    </p:set>
                                    <p:animEffect transition="in" filter="wipe(left)">
                                      <p:cBhvr>
                                        <p:cTn id="475" dur="500"/>
                                        <p:tgtEl>
                                          <p:spTgt spid="45"/>
                                        </p:tgtEl>
                                      </p:cBhvr>
                                    </p:animEffect>
                                  </p:childTnLst>
                                </p:cTn>
                              </p:par>
                            </p:childTnLst>
                          </p:cTn>
                        </p:par>
                      </p:childTnLst>
                    </p:cTn>
                  </p:par>
                  <p:par>
                    <p:cTn id="476" fill="hold">
                      <p:stCondLst>
                        <p:cond delay="indefinite"/>
                      </p:stCondLst>
                      <p:childTnLst>
                        <p:par>
                          <p:cTn id="477" fill="hold">
                            <p:stCondLst>
                              <p:cond delay="0"/>
                            </p:stCondLst>
                            <p:childTnLst>
                              <p:par>
                                <p:cTn id="478" presetID="22" presetClass="entr" presetSubtype="8" fill="hold" grpId="0" nodeType="clickEffect">
                                  <p:stCondLst>
                                    <p:cond delay="0"/>
                                  </p:stCondLst>
                                  <p:childTnLst>
                                    <p:set>
                                      <p:cBhvr>
                                        <p:cTn id="479" dur="1" fill="hold">
                                          <p:stCondLst>
                                            <p:cond delay="0"/>
                                          </p:stCondLst>
                                        </p:cTn>
                                        <p:tgtEl>
                                          <p:spTgt spid="46"/>
                                        </p:tgtEl>
                                        <p:attrNameLst>
                                          <p:attrName>style.visibility</p:attrName>
                                        </p:attrNameLst>
                                      </p:cBhvr>
                                      <p:to>
                                        <p:strVal val="visible"/>
                                      </p:to>
                                    </p:set>
                                    <p:animEffect transition="in" filter="wipe(left)">
                                      <p:cBhvr>
                                        <p:cTn id="480" dur="500"/>
                                        <p:tgtEl>
                                          <p:spTgt spid="46"/>
                                        </p:tgtEl>
                                      </p:cBhvr>
                                    </p:animEffect>
                                  </p:childTnLst>
                                </p:cTn>
                              </p:par>
                            </p:childTnLst>
                          </p:cTn>
                        </p:par>
                      </p:childTnLst>
                    </p:cTn>
                  </p:par>
                  <p:par>
                    <p:cTn id="481" fill="hold">
                      <p:stCondLst>
                        <p:cond delay="indefinite"/>
                      </p:stCondLst>
                      <p:childTnLst>
                        <p:par>
                          <p:cTn id="482" fill="hold">
                            <p:stCondLst>
                              <p:cond delay="0"/>
                            </p:stCondLst>
                            <p:childTnLst>
                              <p:par>
                                <p:cTn id="483" presetID="22" presetClass="entr" presetSubtype="8" fill="hold" grpId="0" nodeType="clickEffect">
                                  <p:stCondLst>
                                    <p:cond delay="0"/>
                                  </p:stCondLst>
                                  <p:childTnLst>
                                    <p:set>
                                      <p:cBhvr>
                                        <p:cTn id="484" dur="1" fill="hold">
                                          <p:stCondLst>
                                            <p:cond delay="0"/>
                                          </p:stCondLst>
                                        </p:cTn>
                                        <p:tgtEl>
                                          <p:spTgt spid="41"/>
                                        </p:tgtEl>
                                        <p:attrNameLst>
                                          <p:attrName>style.visibility</p:attrName>
                                        </p:attrNameLst>
                                      </p:cBhvr>
                                      <p:to>
                                        <p:strVal val="visible"/>
                                      </p:to>
                                    </p:set>
                                    <p:animEffect transition="in" filter="wipe(left)">
                                      <p:cBhvr>
                                        <p:cTn id="485" dur="500"/>
                                        <p:tgtEl>
                                          <p:spTgt spid="41"/>
                                        </p:tgtEl>
                                      </p:cBhvr>
                                    </p:animEffect>
                                  </p:childTnLst>
                                </p:cTn>
                              </p:par>
                            </p:childTnLst>
                          </p:cTn>
                        </p:par>
                      </p:childTnLst>
                    </p:cTn>
                  </p:par>
                  <p:par>
                    <p:cTn id="486" fill="hold">
                      <p:stCondLst>
                        <p:cond delay="indefinite"/>
                      </p:stCondLst>
                      <p:childTnLst>
                        <p:par>
                          <p:cTn id="487" fill="hold">
                            <p:stCondLst>
                              <p:cond delay="0"/>
                            </p:stCondLst>
                            <p:childTnLst>
                              <p:par>
                                <p:cTn id="488" presetID="22" presetClass="entr" presetSubtype="8" fill="hold" grpId="0" nodeType="clickEffect">
                                  <p:stCondLst>
                                    <p:cond delay="0"/>
                                  </p:stCondLst>
                                  <p:childTnLst>
                                    <p:set>
                                      <p:cBhvr>
                                        <p:cTn id="489" dur="1" fill="hold">
                                          <p:stCondLst>
                                            <p:cond delay="0"/>
                                          </p:stCondLst>
                                        </p:cTn>
                                        <p:tgtEl>
                                          <p:spTgt spid="42"/>
                                        </p:tgtEl>
                                        <p:attrNameLst>
                                          <p:attrName>style.visibility</p:attrName>
                                        </p:attrNameLst>
                                      </p:cBhvr>
                                      <p:to>
                                        <p:strVal val="visible"/>
                                      </p:to>
                                    </p:set>
                                    <p:animEffect transition="in" filter="wipe(left)">
                                      <p:cBhvr>
                                        <p:cTn id="490" dur="500"/>
                                        <p:tgtEl>
                                          <p:spTgt spid="42"/>
                                        </p:tgtEl>
                                      </p:cBhvr>
                                    </p:animEffect>
                                  </p:childTnLst>
                                </p:cTn>
                              </p:par>
                            </p:childTnLst>
                          </p:cTn>
                        </p:par>
                      </p:childTnLst>
                    </p:cTn>
                  </p:par>
                  <p:par>
                    <p:cTn id="491" fill="hold">
                      <p:stCondLst>
                        <p:cond delay="indefinite"/>
                      </p:stCondLst>
                      <p:childTnLst>
                        <p:par>
                          <p:cTn id="492" fill="hold">
                            <p:stCondLst>
                              <p:cond delay="0"/>
                            </p:stCondLst>
                            <p:childTnLst>
                              <p:par>
                                <p:cTn id="493" presetID="22" presetClass="entr" presetSubtype="8" fill="hold" grpId="0" nodeType="clickEffect">
                                  <p:stCondLst>
                                    <p:cond delay="0"/>
                                  </p:stCondLst>
                                  <p:childTnLst>
                                    <p:set>
                                      <p:cBhvr>
                                        <p:cTn id="494" dur="1" fill="hold">
                                          <p:stCondLst>
                                            <p:cond delay="0"/>
                                          </p:stCondLst>
                                        </p:cTn>
                                        <p:tgtEl>
                                          <p:spTgt spid="43"/>
                                        </p:tgtEl>
                                        <p:attrNameLst>
                                          <p:attrName>style.visibility</p:attrName>
                                        </p:attrNameLst>
                                      </p:cBhvr>
                                      <p:to>
                                        <p:strVal val="visible"/>
                                      </p:to>
                                    </p:set>
                                    <p:animEffect transition="in" filter="wipe(left)">
                                      <p:cBhvr>
                                        <p:cTn id="495" dur="500"/>
                                        <p:tgtEl>
                                          <p:spTgt spid="43"/>
                                        </p:tgtEl>
                                      </p:cBhvr>
                                    </p:animEffect>
                                  </p:childTnLst>
                                </p:cTn>
                              </p:par>
                            </p:childTnLst>
                          </p:cTn>
                        </p:par>
                      </p:childTnLst>
                    </p:cTn>
                  </p:par>
                  <p:par>
                    <p:cTn id="496" fill="hold">
                      <p:stCondLst>
                        <p:cond delay="indefinite"/>
                      </p:stCondLst>
                      <p:childTnLst>
                        <p:par>
                          <p:cTn id="497" fill="hold">
                            <p:stCondLst>
                              <p:cond delay="0"/>
                            </p:stCondLst>
                            <p:childTnLst>
                              <p:par>
                                <p:cTn id="498" presetID="22" presetClass="entr" presetSubtype="8" fill="hold" grpId="0" nodeType="clickEffect">
                                  <p:stCondLst>
                                    <p:cond delay="0"/>
                                  </p:stCondLst>
                                  <p:childTnLst>
                                    <p:set>
                                      <p:cBhvr>
                                        <p:cTn id="499" dur="1" fill="hold">
                                          <p:stCondLst>
                                            <p:cond delay="0"/>
                                          </p:stCondLst>
                                        </p:cTn>
                                        <p:tgtEl>
                                          <p:spTgt spid="47"/>
                                        </p:tgtEl>
                                        <p:attrNameLst>
                                          <p:attrName>style.visibility</p:attrName>
                                        </p:attrNameLst>
                                      </p:cBhvr>
                                      <p:to>
                                        <p:strVal val="visible"/>
                                      </p:to>
                                    </p:set>
                                    <p:animEffect transition="in" filter="wipe(left)">
                                      <p:cBhvr>
                                        <p:cTn id="500" dur="500"/>
                                        <p:tgtEl>
                                          <p:spTgt spid="47"/>
                                        </p:tgtEl>
                                      </p:cBhvr>
                                    </p:animEffect>
                                  </p:childTnLst>
                                </p:cTn>
                              </p:par>
                            </p:childTnLst>
                          </p:cTn>
                        </p:par>
                      </p:childTnLst>
                    </p:cTn>
                  </p:par>
                  <p:par>
                    <p:cTn id="501" fill="hold">
                      <p:stCondLst>
                        <p:cond delay="indefinite"/>
                      </p:stCondLst>
                      <p:childTnLst>
                        <p:par>
                          <p:cTn id="502" fill="hold">
                            <p:stCondLst>
                              <p:cond delay="0"/>
                            </p:stCondLst>
                            <p:childTnLst>
                              <p:par>
                                <p:cTn id="503" presetID="22" presetClass="entr" presetSubtype="8" fill="hold" grpId="0" nodeType="clickEffect">
                                  <p:stCondLst>
                                    <p:cond delay="0"/>
                                  </p:stCondLst>
                                  <p:childTnLst>
                                    <p:set>
                                      <p:cBhvr>
                                        <p:cTn id="504" dur="1" fill="hold">
                                          <p:stCondLst>
                                            <p:cond delay="0"/>
                                          </p:stCondLst>
                                        </p:cTn>
                                        <p:tgtEl>
                                          <p:spTgt spid="48"/>
                                        </p:tgtEl>
                                        <p:attrNameLst>
                                          <p:attrName>style.visibility</p:attrName>
                                        </p:attrNameLst>
                                      </p:cBhvr>
                                      <p:to>
                                        <p:strVal val="visible"/>
                                      </p:to>
                                    </p:set>
                                    <p:animEffect transition="in" filter="wipe(left)">
                                      <p:cBhvr>
                                        <p:cTn id="505" dur="500"/>
                                        <p:tgtEl>
                                          <p:spTgt spid="48"/>
                                        </p:tgtEl>
                                      </p:cBhvr>
                                    </p:animEffect>
                                  </p:childTnLst>
                                </p:cTn>
                              </p:par>
                            </p:childTnLst>
                          </p:cTn>
                        </p:par>
                      </p:childTnLst>
                    </p:cTn>
                  </p:par>
                  <p:par>
                    <p:cTn id="506" fill="hold">
                      <p:stCondLst>
                        <p:cond delay="indefinite"/>
                      </p:stCondLst>
                      <p:childTnLst>
                        <p:par>
                          <p:cTn id="507" fill="hold">
                            <p:stCondLst>
                              <p:cond delay="0"/>
                            </p:stCondLst>
                            <p:childTnLst>
                              <p:par>
                                <p:cTn id="508" presetID="22" presetClass="entr" presetSubtype="1" fill="hold" nodeType="clickEffect">
                                  <p:stCondLst>
                                    <p:cond delay="0"/>
                                  </p:stCondLst>
                                  <p:childTnLst>
                                    <p:set>
                                      <p:cBhvr>
                                        <p:cTn id="509" dur="1" fill="hold">
                                          <p:stCondLst>
                                            <p:cond delay="0"/>
                                          </p:stCondLst>
                                        </p:cTn>
                                        <p:tgtEl>
                                          <p:spTgt spid="108"/>
                                        </p:tgtEl>
                                        <p:attrNameLst>
                                          <p:attrName>style.visibility</p:attrName>
                                        </p:attrNameLst>
                                      </p:cBhvr>
                                      <p:to>
                                        <p:strVal val="visible"/>
                                      </p:to>
                                    </p:set>
                                    <p:animEffect transition="in" filter="wipe(up)">
                                      <p:cBhvr>
                                        <p:cTn id="510" dur="500"/>
                                        <p:tgtEl>
                                          <p:spTgt spid="108"/>
                                        </p:tgtEl>
                                      </p:cBhvr>
                                    </p:animEffect>
                                  </p:childTnLst>
                                </p:cTn>
                              </p:par>
                            </p:childTnLst>
                          </p:cTn>
                        </p:par>
                        <p:par>
                          <p:cTn id="511" fill="hold">
                            <p:stCondLst>
                              <p:cond delay="500"/>
                            </p:stCondLst>
                            <p:childTnLst>
                              <p:par>
                                <p:cTn id="512" presetID="22" presetClass="entr" presetSubtype="1" fill="hold" nodeType="afterEffect">
                                  <p:stCondLst>
                                    <p:cond delay="0"/>
                                  </p:stCondLst>
                                  <p:childTnLst>
                                    <p:set>
                                      <p:cBhvr>
                                        <p:cTn id="513" dur="1" fill="hold">
                                          <p:stCondLst>
                                            <p:cond delay="0"/>
                                          </p:stCondLst>
                                        </p:cTn>
                                        <p:tgtEl>
                                          <p:spTgt spid="109"/>
                                        </p:tgtEl>
                                        <p:attrNameLst>
                                          <p:attrName>style.visibility</p:attrName>
                                        </p:attrNameLst>
                                      </p:cBhvr>
                                      <p:to>
                                        <p:strVal val="visible"/>
                                      </p:to>
                                    </p:set>
                                    <p:animEffect transition="in" filter="wipe(up)">
                                      <p:cBhvr>
                                        <p:cTn id="514" dur="500"/>
                                        <p:tgtEl>
                                          <p:spTgt spid="109"/>
                                        </p:tgtEl>
                                      </p:cBhvr>
                                    </p:animEffect>
                                  </p:childTnLst>
                                </p:cTn>
                              </p:par>
                            </p:childTnLst>
                          </p:cTn>
                        </p:par>
                      </p:childTnLst>
                    </p:cTn>
                  </p:par>
                  <p:par>
                    <p:cTn id="515" fill="hold">
                      <p:stCondLst>
                        <p:cond delay="indefinite"/>
                      </p:stCondLst>
                      <p:childTnLst>
                        <p:par>
                          <p:cTn id="516" fill="hold">
                            <p:stCondLst>
                              <p:cond delay="0"/>
                            </p:stCondLst>
                            <p:childTnLst>
                              <p:par>
                                <p:cTn id="517" presetID="22" presetClass="entr" presetSubtype="8" fill="hold" grpId="0" nodeType="clickEffect">
                                  <p:stCondLst>
                                    <p:cond delay="0"/>
                                  </p:stCondLst>
                                  <p:childTnLst>
                                    <p:set>
                                      <p:cBhvr>
                                        <p:cTn id="518" dur="1" fill="hold">
                                          <p:stCondLst>
                                            <p:cond delay="0"/>
                                          </p:stCondLst>
                                        </p:cTn>
                                        <p:tgtEl>
                                          <p:spTgt spid="49"/>
                                        </p:tgtEl>
                                        <p:attrNameLst>
                                          <p:attrName>style.visibility</p:attrName>
                                        </p:attrNameLst>
                                      </p:cBhvr>
                                      <p:to>
                                        <p:strVal val="visible"/>
                                      </p:to>
                                    </p:set>
                                    <p:animEffect transition="in" filter="wipe(left)">
                                      <p:cBhvr>
                                        <p:cTn id="519" dur="500"/>
                                        <p:tgtEl>
                                          <p:spTgt spid="49"/>
                                        </p:tgtEl>
                                      </p:cBhvr>
                                    </p:animEffect>
                                  </p:childTnLst>
                                </p:cTn>
                              </p:par>
                            </p:childTnLst>
                          </p:cTn>
                        </p:par>
                      </p:childTnLst>
                    </p:cTn>
                  </p:par>
                  <p:par>
                    <p:cTn id="520" fill="hold">
                      <p:stCondLst>
                        <p:cond delay="indefinite"/>
                      </p:stCondLst>
                      <p:childTnLst>
                        <p:par>
                          <p:cTn id="521" fill="hold">
                            <p:stCondLst>
                              <p:cond delay="0"/>
                            </p:stCondLst>
                            <p:childTnLst>
                              <p:par>
                                <p:cTn id="522" presetID="22" presetClass="entr" presetSubtype="8" fill="hold" grpId="0" nodeType="clickEffect">
                                  <p:stCondLst>
                                    <p:cond delay="0"/>
                                  </p:stCondLst>
                                  <p:childTnLst>
                                    <p:set>
                                      <p:cBhvr>
                                        <p:cTn id="523" dur="1" fill="hold">
                                          <p:stCondLst>
                                            <p:cond delay="0"/>
                                          </p:stCondLst>
                                        </p:cTn>
                                        <p:tgtEl>
                                          <p:spTgt spid="50"/>
                                        </p:tgtEl>
                                        <p:attrNameLst>
                                          <p:attrName>style.visibility</p:attrName>
                                        </p:attrNameLst>
                                      </p:cBhvr>
                                      <p:to>
                                        <p:strVal val="visible"/>
                                      </p:to>
                                    </p:set>
                                    <p:animEffect transition="in" filter="wipe(left)">
                                      <p:cBhvr>
                                        <p:cTn id="524" dur="500"/>
                                        <p:tgtEl>
                                          <p:spTgt spid="50"/>
                                        </p:tgtEl>
                                      </p:cBhvr>
                                    </p:animEffect>
                                  </p:childTnLst>
                                </p:cTn>
                              </p:par>
                            </p:childTnLst>
                          </p:cTn>
                        </p:par>
                      </p:childTnLst>
                    </p:cTn>
                  </p:par>
                  <p:par>
                    <p:cTn id="525" fill="hold">
                      <p:stCondLst>
                        <p:cond delay="indefinite"/>
                      </p:stCondLst>
                      <p:childTnLst>
                        <p:par>
                          <p:cTn id="526" fill="hold">
                            <p:stCondLst>
                              <p:cond delay="0"/>
                            </p:stCondLst>
                            <p:childTnLst>
                              <p:par>
                                <p:cTn id="527" presetID="22" presetClass="entr" presetSubtype="8" fill="hold" grpId="0" nodeType="clickEffect">
                                  <p:stCondLst>
                                    <p:cond delay="0"/>
                                  </p:stCondLst>
                                  <p:childTnLst>
                                    <p:set>
                                      <p:cBhvr>
                                        <p:cTn id="528" dur="1" fill="hold">
                                          <p:stCondLst>
                                            <p:cond delay="0"/>
                                          </p:stCondLst>
                                        </p:cTn>
                                        <p:tgtEl>
                                          <p:spTgt spid="52"/>
                                        </p:tgtEl>
                                        <p:attrNameLst>
                                          <p:attrName>style.visibility</p:attrName>
                                        </p:attrNameLst>
                                      </p:cBhvr>
                                      <p:to>
                                        <p:strVal val="visible"/>
                                      </p:to>
                                    </p:set>
                                    <p:animEffect transition="in" filter="wipe(left)">
                                      <p:cBhvr>
                                        <p:cTn id="529" dur="500"/>
                                        <p:tgtEl>
                                          <p:spTgt spid="52"/>
                                        </p:tgtEl>
                                      </p:cBhvr>
                                    </p:animEffect>
                                  </p:childTnLst>
                                </p:cTn>
                              </p:par>
                            </p:childTnLst>
                          </p:cTn>
                        </p:par>
                      </p:childTnLst>
                    </p:cTn>
                  </p:par>
                  <p:par>
                    <p:cTn id="530" fill="hold">
                      <p:stCondLst>
                        <p:cond delay="indefinite"/>
                      </p:stCondLst>
                      <p:childTnLst>
                        <p:par>
                          <p:cTn id="531" fill="hold">
                            <p:stCondLst>
                              <p:cond delay="0"/>
                            </p:stCondLst>
                            <p:childTnLst>
                              <p:par>
                                <p:cTn id="532" presetID="22" presetClass="entr" presetSubtype="8" fill="hold" grpId="0" nodeType="clickEffect">
                                  <p:stCondLst>
                                    <p:cond delay="0"/>
                                  </p:stCondLst>
                                  <p:childTnLst>
                                    <p:set>
                                      <p:cBhvr>
                                        <p:cTn id="533" dur="1" fill="hold">
                                          <p:stCondLst>
                                            <p:cond delay="0"/>
                                          </p:stCondLst>
                                        </p:cTn>
                                        <p:tgtEl>
                                          <p:spTgt spid="51"/>
                                        </p:tgtEl>
                                        <p:attrNameLst>
                                          <p:attrName>style.visibility</p:attrName>
                                        </p:attrNameLst>
                                      </p:cBhvr>
                                      <p:to>
                                        <p:strVal val="visible"/>
                                      </p:to>
                                    </p:set>
                                    <p:animEffect transition="in" filter="wipe(left)">
                                      <p:cBhvr>
                                        <p:cTn id="534" dur="500"/>
                                        <p:tgtEl>
                                          <p:spTgt spid="51"/>
                                        </p:tgtEl>
                                      </p:cBhvr>
                                    </p:animEffect>
                                  </p:childTnLst>
                                </p:cTn>
                              </p:par>
                            </p:childTnLst>
                          </p:cTn>
                        </p:par>
                      </p:childTnLst>
                    </p:cTn>
                  </p:par>
                  <p:par>
                    <p:cTn id="535" fill="hold">
                      <p:stCondLst>
                        <p:cond delay="indefinite"/>
                      </p:stCondLst>
                      <p:childTnLst>
                        <p:par>
                          <p:cTn id="536" fill="hold">
                            <p:stCondLst>
                              <p:cond delay="0"/>
                            </p:stCondLst>
                            <p:childTnLst>
                              <p:par>
                                <p:cTn id="537" presetID="22" presetClass="entr" presetSubtype="8" fill="hold" grpId="0" nodeType="clickEffect">
                                  <p:stCondLst>
                                    <p:cond delay="0"/>
                                  </p:stCondLst>
                                  <p:childTnLst>
                                    <p:set>
                                      <p:cBhvr>
                                        <p:cTn id="538" dur="1" fill="hold">
                                          <p:stCondLst>
                                            <p:cond delay="0"/>
                                          </p:stCondLst>
                                        </p:cTn>
                                        <p:tgtEl>
                                          <p:spTgt spid="53"/>
                                        </p:tgtEl>
                                        <p:attrNameLst>
                                          <p:attrName>style.visibility</p:attrName>
                                        </p:attrNameLst>
                                      </p:cBhvr>
                                      <p:to>
                                        <p:strVal val="visible"/>
                                      </p:to>
                                    </p:set>
                                    <p:animEffect transition="in" filter="wipe(left)">
                                      <p:cBhvr>
                                        <p:cTn id="539" dur="500"/>
                                        <p:tgtEl>
                                          <p:spTgt spid="53"/>
                                        </p:tgtEl>
                                      </p:cBhvr>
                                    </p:animEffect>
                                  </p:childTnLst>
                                </p:cTn>
                              </p:par>
                            </p:childTnLst>
                          </p:cTn>
                        </p:par>
                      </p:childTnLst>
                    </p:cTn>
                  </p:par>
                  <p:par>
                    <p:cTn id="540" fill="hold">
                      <p:stCondLst>
                        <p:cond delay="indefinite"/>
                      </p:stCondLst>
                      <p:childTnLst>
                        <p:par>
                          <p:cTn id="541" fill="hold">
                            <p:stCondLst>
                              <p:cond delay="0"/>
                            </p:stCondLst>
                            <p:childTnLst>
                              <p:par>
                                <p:cTn id="542" presetID="22" presetClass="entr" presetSubtype="8" fill="hold" grpId="0" nodeType="clickEffect">
                                  <p:stCondLst>
                                    <p:cond delay="0"/>
                                  </p:stCondLst>
                                  <p:childTnLst>
                                    <p:set>
                                      <p:cBhvr>
                                        <p:cTn id="543" dur="1" fill="hold">
                                          <p:stCondLst>
                                            <p:cond delay="0"/>
                                          </p:stCondLst>
                                        </p:cTn>
                                        <p:tgtEl>
                                          <p:spTgt spid="54"/>
                                        </p:tgtEl>
                                        <p:attrNameLst>
                                          <p:attrName>style.visibility</p:attrName>
                                        </p:attrNameLst>
                                      </p:cBhvr>
                                      <p:to>
                                        <p:strVal val="visible"/>
                                      </p:to>
                                    </p:set>
                                    <p:animEffect transition="in" filter="wipe(left)">
                                      <p:cBhvr>
                                        <p:cTn id="544" dur="500"/>
                                        <p:tgtEl>
                                          <p:spTgt spid="54"/>
                                        </p:tgtEl>
                                      </p:cBhvr>
                                    </p:animEffect>
                                  </p:childTnLst>
                                </p:cTn>
                              </p:par>
                            </p:childTnLst>
                          </p:cTn>
                        </p:par>
                      </p:childTnLst>
                    </p:cTn>
                  </p:par>
                  <p:par>
                    <p:cTn id="545" fill="hold">
                      <p:stCondLst>
                        <p:cond delay="indefinite"/>
                      </p:stCondLst>
                      <p:childTnLst>
                        <p:par>
                          <p:cTn id="546" fill="hold">
                            <p:stCondLst>
                              <p:cond delay="0"/>
                            </p:stCondLst>
                            <p:childTnLst>
                              <p:par>
                                <p:cTn id="547" presetID="22" presetClass="entr" presetSubtype="8" fill="hold" grpId="0" nodeType="clickEffect">
                                  <p:stCondLst>
                                    <p:cond delay="0"/>
                                  </p:stCondLst>
                                  <p:childTnLst>
                                    <p:set>
                                      <p:cBhvr>
                                        <p:cTn id="548" dur="1" fill="hold">
                                          <p:stCondLst>
                                            <p:cond delay="0"/>
                                          </p:stCondLst>
                                        </p:cTn>
                                        <p:tgtEl>
                                          <p:spTgt spid="118"/>
                                        </p:tgtEl>
                                        <p:attrNameLst>
                                          <p:attrName>style.visibility</p:attrName>
                                        </p:attrNameLst>
                                      </p:cBhvr>
                                      <p:to>
                                        <p:strVal val="visible"/>
                                      </p:to>
                                    </p:set>
                                    <p:animEffect transition="in" filter="wipe(left)">
                                      <p:cBhvr>
                                        <p:cTn id="549" dur="500"/>
                                        <p:tgtEl>
                                          <p:spTgt spid="118"/>
                                        </p:tgtEl>
                                      </p:cBhvr>
                                    </p:animEffect>
                                  </p:childTnLst>
                                </p:cTn>
                              </p:par>
                            </p:childTnLst>
                          </p:cTn>
                        </p:par>
                      </p:childTnLst>
                    </p:cTn>
                  </p:par>
                  <p:par>
                    <p:cTn id="550" fill="hold">
                      <p:stCondLst>
                        <p:cond delay="indefinite"/>
                      </p:stCondLst>
                      <p:childTnLst>
                        <p:par>
                          <p:cTn id="551" fill="hold">
                            <p:stCondLst>
                              <p:cond delay="0"/>
                            </p:stCondLst>
                            <p:childTnLst>
                              <p:par>
                                <p:cTn id="552" presetID="22" presetClass="entr" presetSubtype="8" fill="hold" grpId="0" nodeType="clickEffect">
                                  <p:stCondLst>
                                    <p:cond delay="0"/>
                                  </p:stCondLst>
                                  <p:childTnLst>
                                    <p:set>
                                      <p:cBhvr>
                                        <p:cTn id="553" dur="1" fill="hold">
                                          <p:stCondLst>
                                            <p:cond delay="0"/>
                                          </p:stCondLst>
                                        </p:cTn>
                                        <p:tgtEl>
                                          <p:spTgt spid="56"/>
                                        </p:tgtEl>
                                        <p:attrNameLst>
                                          <p:attrName>style.visibility</p:attrName>
                                        </p:attrNameLst>
                                      </p:cBhvr>
                                      <p:to>
                                        <p:strVal val="visible"/>
                                      </p:to>
                                    </p:set>
                                    <p:animEffect transition="in" filter="wipe(left)">
                                      <p:cBhvr>
                                        <p:cTn id="554" dur="500"/>
                                        <p:tgtEl>
                                          <p:spTgt spid="56"/>
                                        </p:tgtEl>
                                      </p:cBhvr>
                                    </p:animEffect>
                                  </p:childTnLst>
                                </p:cTn>
                              </p:par>
                            </p:childTnLst>
                          </p:cTn>
                        </p:par>
                      </p:childTnLst>
                    </p:cTn>
                  </p:par>
                  <p:par>
                    <p:cTn id="555" fill="hold">
                      <p:stCondLst>
                        <p:cond delay="indefinite"/>
                      </p:stCondLst>
                      <p:childTnLst>
                        <p:par>
                          <p:cTn id="556" fill="hold">
                            <p:stCondLst>
                              <p:cond delay="0"/>
                            </p:stCondLst>
                            <p:childTnLst>
                              <p:par>
                                <p:cTn id="557" presetID="22" presetClass="entr" presetSubtype="8" fill="hold" grpId="0" nodeType="clickEffect">
                                  <p:stCondLst>
                                    <p:cond delay="0"/>
                                  </p:stCondLst>
                                  <p:childTnLst>
                                    <p:set>
                                      <p:cBhvr>
                                        <p:cTn id="558" dur="1" fill="hold">
                                          <p:stCondLst>
                                            <p:cond delay="0"/>
                                          </p:stCondLst>
                                        </p:cTn>
                                        <p:tgtEl>
                                          <p:spTgt spid="57"/>
                                        </p:tgtEl>
                                        <p:attrNameLst>
                                          <p:attrName>style.visibility</p:attrName>
                                        </p:attrNameLst>
                                      </p:cBhvr>
                                      <p:to>
                                        <p:strVal val="visible"/>
                                      </p:to>
                                    </p:set>
                                    <p:animEffect transition="in" filter="wipe(left)">
                                      <p:cBhvr>
                                        <p:cTn id="559" dur="500"/>
                                        <p:tgtEl>
                                          <p:spTgt spid="57"/>
                                        </p:tgtEl>
                                      </p:cBhvr>
                                    </p:animEffect>
                                  </p:childTnLst>
                                </p:cTn>
                              </p:par>
                            </p:childTnLst>
                          </p:cTn>
                        </p:par>
                      </p:childTnLst>
                    </p:cTn>
                  </p:par>
                  <p:par>
                    <p:cTn id="560" fill="hold">
                      <p:stCondLst>
                        <p:cond delay="indefinite"/>
                      </p:stCondLst>
                      <p:childTnLst>
                        <p:par>
                          <p:cTn id="561" fill="hold">
                            <p:stCondLst>
                              <p:cond delay="0"/>
                            </p:stCondLst>
                            <p:childTnLst>
                              <p:par>
                                <p:cTn id="562" presetID="22" presetClass="entr" presetSubtype="8" fill="hold" grpId="0" nodeType="clickEffect">
                                  <p:stCondLst>
                                    <p:cond delay="0"/>
                                  </p:stCondLst>
                                  <p:childTnLst>
                                    <p:set>
                                      <p:cBhvr>
                                        <p:cTn id="563" dur="1" fill="hold">
                                          <p:stCondLst>
                                            <p:cond delay="0"/>
                                          </p:stCondLst>
                                        </p:cTn>
                                        <p:tgtEl>
                                          <p:spTgt spid="59"/>
                                        </p:tgtEl>
                                        <p:attrNameLst>
                                          <p:attrName>style.visibility</p:attrName>
                                        </p:attrNameLst>
                                      </p:cBhvr>
                                      <p:to>
                                        <p:strVal val="visible"/>
                                      </p:to>
                                    </p:set>
                                    <p:animEffect transition="in" filter="wipe(left)">
                                      <p:cBhvr>
                                        <p:cTn id="564" dur="500"/>
                                        <p:tgtEl>
                                          <p:spTgt spid="59"/>
                                        </p:tgtEl>
                                      </p:cBhvr>
                                    </p:animEffect>
                                  </p:childTnLst>
                                </p:cTn>
                              </p:par>
                            </p:childTnLst>
                          </p:cTn>
                        </p:par>
                      </p:childTnLst>
                    </p:cTn>
                  </p:par>
                  <p:par>
                    <p:cTn id="565" fill="hold">
                      <p:stCondLst>
                        <p:cond delay="indefinite"/>
                      </p:stCondLst>
                      <p:childTnLst>
                        <p:par>
                          <p:cTn id="566" fill="hold">
                            <p:stCondLst>
                              <p:cond delay="0"/>
                            </p:stCondLst>
                            <p:childTnLst>
                              <p:par>
                                <p:cTn id="567" presetID="22" presetClass="entr" presetSubtype="8" fill="hold" grpId="0" nodeType="clickEffect">
                                  <p:stCondLst>
                                    <p:cond delay="0"/>
                                  </p:stCondLst>
                                  <p:childTnLst>
                                    <p:set>
                                      <p:cBhvr>
                                        <p:cTn id="568" dur="1" fill="hold">
                                          <p:stCondLst>
                                            <p:cond delay="0"/>
                                          </p:stCondLst>
                                        </p:cTn>
                                        <p:tgtEl>
                                          <p:spTgt spid="58"/>
                                        </p:tgtEl>
                                        <p:attrNameLst>
                                          <p:attrName>style.visibility</p:attrName>
                                        </p:attrNameLst>
                                      </p:cBhvr>
                                      <p:to>
                                        <p:strVal val="visible"/>
                                      </p:to>
                                    </p:set>
                                    <p:animEffect transition="in" filter="wipe(left)">
                                      <p:cBhvr>
                                        <p:cTn id="569" dur="500"/>
                                        <p:tgtEl>
                                          <p:spTgt spid="58"/>
                                        </p:tgtEl>
                                      </p:cBhvr>
                                    </p:animEffect>
                                  </p:childTnLst>
                                </p:cTn>
                              </p:par>
                            </p:childTnLst>
                          </p:cTn>
                        </p:par>
                      </p:childTnLst>
                    </p:cTn>
                  </p:par>
                  <p:par>
                    <p:cTn id="570" fill="hold">
                      <p:stCondLst>
                        <p:cond delay="indefinite"/>
                      </p:stCondLst>
                      <p:childTnLst>
                        <p:par>
                          <p:cTn id="571" fill="hold">
                            <p:stCondLst>
                              <p:cond delay="0"/>
                            </p:stCondLst>
                            <p:childTnLst>
                              <p:par>
                                <p:cTn id="572" presetID="22" presetClass="entr" presetSubtype="8" fill="hold" grpId="0" nodeType="clickEffect">
                                  <p:stCondLst>
                                    <p:cond delay="0"/>
                                  </p:stCondLst>
                                  <p:childTnLst>
                                    <p:set>
                                      <p:cBhvr>
                                        <p:cTn id="573" dur="1" fill="hold">
                                          <p:stCondLst>
                                            <p:cond delay="0"/>
                                          </p:stCondLst>
                                        </p:cTn>
                                        <p:tgtEl>
                                          <p:spTgt spid="60"/>
                                        </p:tgtEl>
                                        <p:attrNameLst>
                                          <p:attrName>style.visibility</p:attrName>
                                        </p:attrNameLst>
                                      </p:cBhvr>
                                      <p:to>
                                        <p:strVal val="visible"/>
                                      </p:to>
                                    </p:set>
                                    <p:animEffect transition="in" filter="wipe(left)">
                                      <p:cBhvr>
                                        <p:cTn id="574" dur="500"/>
                                        <p:tgtEl>
                                          <p:spTgt spid="60"/>
                                        </p:tgtEl>
                                      </p:cBhvr>
                                    </p:animEffect>
                                  </p:childTnLst>
                                </p:cTn>
                              </p:par>
                            </p:childTnLst>
                          </p:cTn>
                        </p:par>
                      </p:childTnLst>
                    </p:cTn>
                  </p:par>
                  <p:par>
                    <p:cTn id="575" fill="hold">
                      <p:stCondLst>
                        <p:cond delay="indefinite"/>
                      </p:stCondLst>
                      <p:childTnLst>
                        <p:par>
                          <p:cTn id="576" fill="hold">
                            <p:stCondLst>
                              <p:cond delay="0"/>
                            </p:stCondLst>
                            <p:childTnLst>
                              <p:par>
                                <p:cTn id="577" presetID="22" presetClass="entr" presetSubtype="8" fill="hold" grpId="0" nodeType="clickEffect">
                                  <p:stCondLst>
                                    <p:cond delay="0"/>
                                  </p:stCondLst>
                                  <p:childTnLst>
                                    <p:set>
                                      <p:cBhvr>
                                        <p:cTn id="578" dur="1" fill="hold">
                                          <p:stCondLst>
                                            <p:cond delay="0"/>
                                          </p:stCondLst>
                                        </p:cTn>
                                        <p:tgtEl>
                                          <p:spTgt spid="61"/>
                                        </p:tgtEl>
                                        <p:attrNameLst>
                                          <p:attrName>style.visibility</p:attrName>
                                        </p:attrNameLst>
                                      </p:cBhvr>
                                      <p:to>
                                        <p:strVal val="visible"/>
                                      </p:to>
                                    </p:set>
                                    <p:animEffect transition="in" filter="wipe(left)">
                                      <p:cBhvr>
                                        <p:cTn id="579" dur="500"/>
                                        <p:tgtEl>
                                          <p:spTgt spid="61"/>
                                        </p:tgtEl>
                                      </p:cBhvr>
                                    </p:animEffect>
                                  </p:childTnLst>
                                </p:cTn>
                              </p:par>
                            </p:childTnLst>
                          </p:cTn>
                        </p:par>
                      </p:childTnLst>
                    </p:cTn>
                  </p:par>
                  <p:par>
                    <p:cTn id="580" fill="hold">
                      <p:stCondLst>
                        <p:cond delay="indefinite"/>
                      </p:stCondLst>
                      <p:childTnLst>
                        <p:par>
                          <p:cTn id="581" fill="hold">
                            <p:stCondLst>
                              <p:cond delay="0"/>
                            </p:stCondLst>
                            <p:childTnLst>
                              <p:par>
                                <p:cTn id="582" presetID="22" presetClass="entr" presetSubtype="8" fill="hold" grpId="0" nodeType="clickEffect">
                                  <p:stCondLst>
                                    <p:cond delay="0"/>
                                  </p:stCondLst>
                                  <p:childTnLst>
                                    <p:set>
                                      <p:cBhvr>
                                        <p:cTn id="583" dur="1" fill="hold">
                                          <p:stCondLst>
                                            <p:cond delay="0"/>
                                          </p:stCondLst>
                                        </p:cTn>
                                        <p:tgtEl>
                                          <p:spTgt spid="55"/>
                                        </p:tgtEl>
                                        <p:attrNameLst>
                                          <p:attrName>style.visibility</p:attrName>
                                        </p:attrNameLst>
                                      </p:cBhvr>
                                      <p:to>
                                        <p:strVal val="visible"/>
                                      </p:to>
                                    </p:set>
                                    <p:animEffect transition="in" filter="wipe(left)">
                                      <p:cBhvr>
                                        <p:cTn id="584" dur="500"/>
                                        <p:tgtEl>
                                          <p:spTgt spid="55"/>
                                        </p:tgtEl>
                                      </p:cBhvr>
                                    </p:animEffect>
                                  </p:childTnLst>
                                </p:cTn>
                              </p:par>
                            </p:childTnLst>
                          </p:cTn>
                        </p:par>
                      </p:childTnLst>
                    </p:cTn>
                  </p:par>
                  <p:par>
                    <p:cTn id="585" fill="hold">
                      <p:stCondLst>
                        <p:cond delay="indefinite"/>
                      </p:stCondLst>
                      <p:childTnLst>
                        <p:par>
                          <p:cTn id="586" fill="hold">
                            <p:stCondLst>
                              <p:cond delay="0"/>
                            </p:stCondLst>
                            <p:childTnLst>
                              <p:par>
                                <p:cTn id="587" presetID="10" presetClass="entr" presetSubtype="0" fill="hold" nodeType="clickEffect">
                                  <p:stCondLst>
                                    <p:cond delay="0"/>
                                  </p:stCondLst>
                                  <p:childTnLst>
                                    <p:set>
                                      <p:cBhvr>
                                        <p:cTn id="588" dur="1" fill="hold">
                                          <p:stCondLst>
                                            <p:cond delay="0"/>
                                          </p:stCondLst>
                                        </p:cTn>
                                        <p:tgtEl>
                                          <p:spTgt spid="122"/>
                                        </p:tgtEl>
                                        <p:attrNameLst>
                                          <p:attrName>style.visibility</p:attrName>
                                        </p:attrNameLst>
                                      </p:cBhvr>
                                      <p:to>
                                        <p:strVal val="visible"/>
                                      </p:to>
                                    </p:set>
                                    <p:animEffect transition="in" filter="fade">
                                      <p:cBhvr>
                                        <p:cTn id="589" dur="500"/>
                                        <p:tgtEl>
                                          <p:spTgt spid="122"/>
                                        </p:tgtEl>
                                      </p:cBhvr>
                                    </p:animEffect>
                                  </p:childTnLst>
                                </p:cTn>
                              </p:par>
                            </p:childTnLst>
                          </p:cTn>
                        </p:par>
                      </p:childTnLst>
                    </p:cTn>
                  </p:par>
                  <p:par>
                    <p:cTn id="590" fill="hold">
                      <p:stCondLst>
                        <p:cond delay="indefinite"/>
                      </p:stCondLst>
                      <p:childTnLst>
                        <p:par>
                          <p:cTn id="591" fill="hold">
                            <p:stCondLst>
                              <p:cond delay="0"/>
                            </p:stCondLst>
                            <p:childTnLst>
                              <p:par>
                                <p:cTn id="592" presetID="1" presetClass="exit" presetSubtype="0" fill="hold" nodeType="clickEffect">
                                  <p:stCondLst>
                                    <p:cond delay="0"/>
                                  </p:stCondLst>
                                  <p:childTnLst>
                                    <p:set>
                                      <p:cBhvr>
                                        <p:cTn id="593" dur="1" fill="hold">
                                          <p:stCondLst>
                                            <p:cond delay="0"/>
                                          </p:stCondLst>
                                        </p:cTn>
                                        <p:tgtEl>
                                          <p:spTgt spid="122"/>
                                        </p:tgtEl>
                                        <p:attrNameLst>
                                          <p:attrName>style.visibility</p:attrName>
                                        </p:attrNameLst>
                                      </p:cBhvr>
                                      <p:to>
                                        <p:strVal val="hidden"/>
                                      </p:to>
                                    </p:set>
                                  </p:childTnLst>
                                </p:cTn>
                              </p:par>
                            </p:childTnLst>
                          </p:cTn>
                        </p:par>
                      </p:childTnLst>
                    </p:cTn>
                  </p:par>
                  <p:par>
                    <p:cTn id="594" fill="hold">
                      <p:stCondLst>
                        <p:cond delay="indefinite"/>
                      </p:stCondLst>
                      <p:childTnLst>
                        <p:par>
                          <p:cTn id="595" fill="hold">
                            <p:stCondLst>
                              <p:cond delay="0"/>
                            </p:stCondLst>
                            <p:childTnLst>
                              <p:par>
                                <p:cTn id="596" presetID="10" presetClass="entr" presetSubtype="0" fill="hold" grpId="0" nodeType="clickEffect">
                                  <p:stCondLst>
                                    <p:cond delay="0"/>
                                  </p:stCondLst>
                                  <p:childTnLst>
                                    <p:set>
                                      <p:cBhvr>
                                        <p:cTn id="597" dur="1" fill="hold">
                                          <p:stCondLst>
                                            <p:cond delay="0"/>
                                          </p:stCondLst>
                                        </p:cTn>
                                        <p:tgtEl>
                                          <p:spTgt spid="120"/>
                                        </p:tgtEl>
                                        <p:attrNameLst>
                                          <p:attrName>style.visibility</p:attrName>
                                        </p:attrNameLst>
                                      </p:cBhvr>
                                      <p:to>
                                        <p:strVal val="visible"/>
                                      </p:to>
                                    </p:set>
                                    <p:animEffect transition="in" filter="fade">
                                      <p:cBhvr>
                                        <p:cTn id="598" dur="500"/>
                                        <p:tgtEl>
                                          <p:spTgt spid="120"/>
                                        </p:tgtEl>
                                      </p:cBhvr>
                                    </p:animEffect>
                                  </p:childTnLst>
                                </p:cTn>
                              </p:par>
                            </p:childTnLst>
                          </p:cTn>
                        </p:par>
                      </p:childTnLst>
                    </p:cTn>
                  </p:par>
                  <p:par>
                    <p:cTn id="599" fill="hold">
                      <p:stCondLst>
                        <p:cond delay="indefinite"/>
                      </p:stCondLst>
                      <p:childTnLst>
                        <p:par>
                          <p:cTn id="600" fill="hold">
                            <p:stCondLst>
                              <p:cond delay="0"/>
                            </p:stCondLst>
                            <p:childTnLst>
                              <p:par>
                                <p:cTn id="601" presetID="1" presetClass="exit" presetSubtype="0" fill="hold" grpId="1" nodeType="clickEffect">
                                  <p:stCondLst>
                                    <p:cond delay="0"/>
                                  </p:stCondLst>
                                  <p:childTnLst>
                                    <p:set>
                                      <p:cBhvr>
                                        <p:cTn id="602" dur="1" fill="hold">
                                          <p:stCondLst>
                                            <p:cond delay="0"/>
                                          </p:stCondLst>
                                        </p:cTn>
                                        <p:tgtEl>
                                          <p:spTgt spid="120"/>
                                        </p:tgtEl>
                                        <p:attrNameLst>
                                          <p:attrName>style.visibility</p:attrName>
                                        </p:attrNameLst>
                                      </p:cBhvr>
                                      <p:to>
                                        <p:strVal val="hidden"/>
                                      </p:to>
                                    </p:set>
                                  </p:childTnLst>
                                </p:cTn>
                              </p:par>
                            </p:childTnLst>
                          </p:cTn>
                        </p:par>
                      </p:childTnLst>
                    </p:cTn>
                  </p:par>
                  <p:par>
                    <p:cTn id="603" fill="hold">
                      <p:stCondLst>
                        <p:cond delay="indefinite"/>
                      </p:stCondLst>
                      <p:childTnLst>
                        <p:par>
                          <p:cTn id="604" fill="hold">
                            <p:stCondLst>
                              <p:cond delay="0"/>
                            </p:stCondLst>
                            <p:childTnLst>
                              <p:par>
                                <p:cTn id="605" presetID="22" presetClass="entr" presetSubtype="8" fill="hold" grpId="0" nodeType="clickEffect">
                                  <p:stCondLst>
                                    <p:cond delay="0"/>
                                  </p:stCondLst>
                                  <p:childTnLst>
                                    <p:set>
                                      <p:cBhvr>
                                        <p:cTn id="606" dur="1" fill="hold">
                                          <p:stCondLst>
                                            <p:cond delay="0"/>
                                          </p:stCondLst>
                                        </p:cTn>
                                        <p:tgtEl>
                                          <p:spTgt spid="129"/>
                                        </p:tgtEl>
                                        <p:attrNameLst>
                                          <p:attrName>style.visibility</p:attrName>
                                        </p:attrNameLst>
                                      </p:cBhvr>
                                      <p:to>
                                        <p:strVal val="visible"/>
                                      </p:to>
                                    </p:set>
                                    <p:animEffect transition="in" filter="wipe(left)">
                                      <p:cBhvr>
                                        <p:cTn id="607" dur="500"/>
                                        <p:tgtEl>
                                          <p:spTgt spid="129"/>
                                        </p:tgtEl>
                                      </p:cBhvr>
                                    </p:animEffect>
                                  </p:childTnLst>
                                </p:cTn>
                              </p:par>
                            </p:childTnLst>
                          </p:cTn>
                        </p:par>
                      </p:childTnLst>
                    </p:cTn>
                  </p:par>
                  <p:par>
                    <p:cTn id="608" fill="hold">
                      <p:stCondLst>
                        <p:cond delay="indefinite"/>
                      </p:stCondLst>
                      <p:childTnLst>
                        <p:par>
                          <p:cTn id="609" fill="hold">
                            <p:stCondLst>
                              <p:cond delay="0"/>
                            </p:stCondLst>
                            <p:childTnLst>
                              <p:par>
                                <p:cTn id="610" presetID="22" presetClass="entr" presetSubtype="8" fill="hold" nodeType="clickEffect">
                                  <p:stCondLst>
                                    <p:cond delay="0"/>
                                  </p:stCondLst>
                                  <p:childTnLst>
                                    <p:set>
                                      <p:cBhvr>
                                        <p:cTn id="611" dur="1" fill="hold">
                                          <p:stCondLst>
                                            <p:cond delay="0"/>
                                          </p:stCondLst>
                                        </p:cTn>
                                        <p:tgtEl>
                                          <p:spTgt spid="130"/>
                                        </p:tgtEl>
                                        <p:attrNameLst>
                                          <p:attrName>style.visibility</p:attrName>
                                        </p:attrNameLst>
                                      </p:cBhvr>
                                      <p:to>
                                        <p:strVal val="visible"/>
                                      </p:to>
                                    </p:set>
                                    <p:animEffect transition="in" filter="wipe(left)">
                                      <p:cBhvr>
                                        <p:cTn id="612" dur="500"/>
                                        <p:tgtEl>
                                          <p:spTgt spid="130"/>
                                        </p:tgtEl>
                                      </p:cBhvr>
                                    </p:animEffect>
                                  </p:childTnLst>
                                </p:cTn>
                              </p:par>
                            </p:childTnLst>
                          </p:cTn>
                        </p:par>
                      </p:childTnLst>
                    </p:cTn>
                  </p:par>
                  <p:par>
                    <p:cTn id="613" fill="hold">
                      <p:stCondLst>
                        <p:cond delay="indefinite"/>
                      </p:stCondLst>
                      <p:childTnLst>
                        <p:par>
                          <p:cTn id="614" fill="hold">
                            <p:stCondLst>
                              <p:cond delay="0"/>
                            </p:stCondLst>
                            <p:childTnLst>
                              <p:par>
                                <p:cTn id="615" presetID="22" presetClass="entr" presetSubtype="8" fill="hold" nodeType="clickEffect">
                                  <p:stCondLst>
                                    <p:cond delay="0"/>
                                  </p:stCondLst>
                                  <p:childTnLst>
                                    <p:set>
                                      <p:cBhvr>
                                        <p:cTn id="616" dur="1" fill="hold">
                                          <p:stCondLst>
                                            <p:cond delay="0"/>
                                          </p:stCondLst>
                                        </p:cTn>
                                        <p:tgtEl>
                                          <p:spTgt spid="137"/>
                                        </p:tgtEl>
                                        <p:attrNameLst>
                                          <p:attrName>style.visibility</p:attrName>
                                        </p:attrNameLst>
                                      </p:cBhvr>
                                      <p:to>
                                        <p:strVal val="visible"/>
                                      </p:to>
                                    </p:set>
                                    <p:animEffect transition="in" filter="wipe(left)">
                                      <p:cBhvr>
                                        <p:cTn id="617" dur="500"/>
                                        <p:tgtEl>
                                          <p:spTgt spid="137"/>
                                        </p:tgtEl>
                                      </p:cBhvr>
                                    </p:animEffect>
                                  </p:childTnLst>
                                </p:cTn>
                              </p:par>
                            </p:childTnLst>
                          </p:cTn>
                        </p:par>
                      </p:childTnLst>
                    </p:cTn>
                  </p:par>
                  <p:par>
                    <p:cTn id="618" fill="hold">
                      <p:stCondLst>
                        <p:cond delay="indefinite"/>
                      </p:stCondLst>
                      <p:childTnLst>
                        <p:par>
                          <p:cTn id="619" fill="hold">
                            <p:stCondLst>
                              <p:cond delay="0"/>
                            </p:stCondLst>
                            <p:childTnLst>
                              <p:par>
                                <p:cTn id="620" presetID="22" presetClass="entr" presetSubtype="8" fill="hold" nodeType="clickEffect">
                                  <p:stCondLst>
                                    <p:cond delay="0"/>
                                  </p:stCondLst>
                                  <p:childTnLst>
                                    <p:set>
                                      <p:cBhvr>
                                        <p:cTn id="621" dur="1" fill="hold">
                                          <p:stCondLst>
                                            <p:cond delay="0"/>
                                          </p:stCondLst>
                                        </p:cTn>
                                        <p:tgtEl>
                                          <p:spTgt spid="143"/>
                                        </p:tgtEl>
                                        <p:attrNameLst>
                                          <p:attrName>style.visibility</p:attrName>
                                        </p:attrNameLst>
                                      </p:cBhvr>
                                      <p:to>
                                        <p:strVal val="visible"/>
                                      </p:to>
                                    </p:set>
                                    <p:animEffect transition="in" filter="wipe(left)">
                                      <p:cBhvr>
                                        <p:cTn id="622" dur="500"/>
                                        <p:tgtEl>
                                          <p:spTgt spid="143"/>
                                        </p:tgtEl>
                                      </p:cBhvr>
                                    </p:animEffect>
                                  </p:childTnLst>
                                </p:cTn>
                              </p:par>
                            </p:childTnLst>
                          </p:cTn>
                        </p:par>
                      </p:childTnLst>
                    </p:cTn>
                  </p:par>
                  <p:par>
                    <p:cTn id="623" fill="hold">
                      <p:stCondLst>
                        <p:cond delay="indefinite"/>
                      </p:stCondLst>
                      <p:childTnLst>
                        <p:par>
                          <p:cTn id="624" fill="hold">
                            <p:stCondLst>
                              <p:cond delay="0"/>
                            </p:stCondLst>
                            <p:childTnLst>
                              <p:par>
                                <p:cTn id="625" presetID="22" presetClass="entr" presetSubtype="1" fill="hold" nodeType="clickEffect">
                                  <p:stCondLst>
                                    <p:cond delay="0"/>
                                  </p:stCondLst>
                                  <p:childTnLst>
                                    <p:set>
                                      <p:cBhvr>
                                        <p:cTn id="626" dur="1" fill="hold">
                                          <p:stCondLst>
                                            <p:cond delay="0"/>
                                          </p:stCondLst>
                                        </p:cTn>
                                        <p:tgtEl>
                                          <p:spTgt spid="170"/>
                                        </p:tgtEl>
                                        <p:attrNameLst>
                                          <p:attrName>style.visibility</p:attrName>
                                        </p:attrNameLst>
                                      </p:cBhvr>
                                      <p:to>
                                        <p:strVal val="visible"/>
                                      </p:to>
                                    </p:set>
                                    <p:animEffect transition="in" filter="wipe(up)">
                                      <p:cBhvr>
                                        <p:cTn id="627" dur="500"/>
                                        <p:tgtEl>
                                          <p:spTgt spid="170"/>
                                        </p:tgtEl>
                                      </p:cBhvr>
                                    </p:animEffect>
                                  </p:childTnLst>
                                </p:cTn>
                              </p:par>
                            </p:childTnLst>
                          </p:cTn>
                        </p:par>
                        <p:par>
                          <p:cTn id="628" fill="hold">
                            <p:stCondLst>
                              <p:cond delay="500"/>
                            </p:stCondLst>
                            <p:childTnLst>
                              <p:par>
                                <p:cTn id="629" presetID="22" presetClass="entr" presetSubtype="1" fill="hold" nodeType="afterEffect">
                                  <p:stCondLst>
                                    <p:cond delay="0"/>
                                  </p:stCondLst>
                                  <p:childTnLst>
                                    <p:set>
                                      <p:cBhvr>
                                        <p:cTn id="630" dur="1" fill="hold">
                                          <p:stCondLst>
                                            <p:cond delay="0"/>
                                          </p:stCondLst>
                                        </p:cTn>
                                        <p:tgtEl>
                                          <p:spTgt spid="171"/>
                                        </p:tgtEl>
                                        <p:attrNameLst>
                                          <p:attrName>style.visibility</p:attrName>
                                        </p:attrNameLst>
                                      </p:cBhvr>
                                      <p:to>
                                        <p:strVal val="visible"/>
                                      </p:to>
                                    </p:set>
                                    <p:animEffect transition="in" filter="wipe(up)">
                                      <p:cBhvr>
                                        <p:cTn id="631" dur="500"/>
                                        <p:tgtEl>
                                          <p:spTgt spid="171"/>
                                        </p:tgtEl>
                                      </p:cBhvr>
                                    </p:animEffect>
                                  </p:childTnLst>
                                </p:cTn>
                              </p:par>
                            </p:childTnLst>
                          </p:cTn>
                        </p:par>
                      </p:childTnLst>
                    </p:cTn>
                  </p:par>
                  <p:par>
                    <p:cTn id="632" fill="hold">
                      <p:stCondLst>
                        <p:cond delay="indefinite"/>
                      </p:stCondLst>
                      <p:childTnLst>
                        <p:par>
                          <p:cTn id="633" fill="hold">
                            <p:stCondLst>
                              <p:cond delay="0"/>
                            </p:stCondLst>
                            <p:childTnLst>
                              <p:par>
                                <p:cTn id="634" presetID="22" presetClass="entr" presetSubtype="8" fill="hold" grpId="0" nodeType="clickEffect">
                                  <p:stCondLst>
                                    <p:cond delay="0"/>
                                  </p:stCondLst>
                                  <p:childTnLst>
                                    <p:set>
                                      <p:cBhvr>
                                        <p:cTn id="635" dur="1" fill="hold">
                                          <p:stCondLst>
                                            <p:cond delay="0"/>
                                          </p:stCondLst>
                                        </p:cTn>
                                        <p:tgtEl>
                                          <p:spTgt spid="144"/>
                                        </p:tgtEl>
                                        <p:attrNameLst>
                                          <p:attrName>style.visibility</p:attrName>
                                        </p:attrNameLst>
                                      </p:cBhvr>
                                      <p:to>
                                        <p:strVal val="visible"/>
                                      </p:to>
                                    </p:set>
                                    <p:animEffect transition="in" filter="wipe(left)">
                                      <p:cBhvr>
                                        <p:cTn id="636" dur="500"/>
                                        <p:tgtEl>
                                          <p:spTgt spid="144"/>
                                        </p:tgtEl>
                                      </p:cBhvr>
                                    </p:animEffect>
                                  </p:childTnLst>
                                </p:cTn>
                              </p:par>
                            </p:childTnLst>
                          </p:cTn>
                        </p:par>
                      </p:childTnLst>
                    </p:cTn>
                  </p:par>
                  <p:par>
                    <p:cTn id="637" fill="hold">
                      <p:stCondLst>
                        <p:cond delay="indefinite"/>
                      </p:stCondLst>
                      <p:childTnLst>
                        <p:par>
                          <p:cTn id="638" fill="hold">
                            <p:stCondLst>
                              <p:cond delay="0"/>
                            </p:stCondLst>
                            <p:childTnLst>
                              <p:par>
                                <p:cTn id="639" presetID="22" presetClass="entr" presetSubtype="8" fill="hold" grpId="0" nodeType="clickEffect">
                                  <p:stCondLst>
                                    <p:cond delay="0"/>
                                  </p:stCondLst>
                                  <p:childTnLst>
                                    <p:set>
                                      <p:cBhvr>
                                        <p:cTn id="640" dur="1" fill="hold">
                                          <p:stCondLst>
                                            <p:cond delay="0"/>
                                          </p:stCondLst>
                                        </p:cTn>
                                        <p:tgtEl>
                                          <p:spTgt spid="145"/>
                                        </p:tgtEl>
                                        <p:attrNameLst>
                                          <p:attrName>style.visibility</p:attrName>
                                        </p:attrNameLst>
                                      </p:cBhvr>
                                      <p:to>
                                        <p:strVal val="visible"/>
                                      </p:to>
                                    </p:set>
                                    <p:animEffect transition="in" filter="wipe(left)">
                                      <p:cBhvr>
                                        <p:cTn id="641" dur="500"/>
                                        <p:tgtEl>
                                          <p:spTgt spid="145"/>
                                        </p:tgtEl>
                                      </p:cBhvr>
                                    </p:animEffect>
                                  </p:childTnLst>
                                </p:cTn>
                              </p:par>
                            </p:childTnLst>
                          </p:cTn>
                        </p:par>
                      </p:childTnLst>
                    </p:cTn>
                  </p:par>
                  <p:par>
                    <p:cTn id="642" fill="hold">
                      <p:stCondLst>
                        <p:cond delay="indefinite"/>
                      </p:stCondLst>
                      <p:childTnLst>
                        <p:par>
                          <p:cTn id="643" fill="hold">
                            <p:stCondLst>
                              <p:cond delay="0"/>
                            </p:stCondLst>
                            <p:childTnLst>
                              <p:par>
                                <p:cTn id="644" presetID="22" presetClass="entr" presetSubtype="8" fill="hold" grpId="0" nodeType="clickEffect">
                                  <p:stCondLst>
                                    <p:cond delay="0"/>
                                  </p:stCondLst>
                                  <p:childTnLst>
                                    <p:set>
                                      <p:cBhvr>
                                        <p:cTn id="645" dur="1" fill="hold">
                                          <p:stCondLst>
                                            <p:cond delay="0"/>
                                          </p:stCondLst>
                                        </p:cTn>
                                        <p:tgtEl>
                                          <p:spTgt spid="146"/>
                                        </p:tgtEl>
                                        <p:attrNameLst>
                                          <p:attrName>style.visibility</p:attrName>
                                        </p:attrNameLst>
                                      </p:cBhvr>
                                      <p:to>
                                        <p:strVal val="visible"/>
                                      </p:to>
                                    </p:set>
                                    <p:animEffect transition="in" filter="wipe(left)">
                                      <p:cBhvr>
                                        <p:cTn id="646" dur="500"/>
                                        <p:tgtEl>
                                          <p:spTgt spid="146"/>
                                        </p:tgtEl>
                                      </p:cBhvr>
                                    </p:animEffect>
                                  </p:childTnLst>
                                </p:cTn>
                              </p:par>
                            </p:childTnLst>
                          </p:cTn>
                        </p:par>
                      </p:childTnLst>
                    </p:cTn>
                  </p:par>
                  <p:par>
                    <p:cTn id="647" fill="hold">
                      <p:stCondLst>
                        <p:cond delay="indefinite"/>
                      </p:stCondLst>
                      <p:childTnLst>
                        <p:par>
                          <p:cTn id="648" fill="hold">
                            <p:stCondLst>
                              <p:cond delay="0"/>
                            </p:stCondLst>
                            <p:childTnLst>
                              <p:par>
                                <p:cTn id="649" presetID="22" presetClass="entr" presetSubtype="8" fill="hold" nodeType="clickEffect">
                                  <p:stCondLst>
                                    <p:cond delay="0"/>
                                  </p:stCondLst>
                                  <p:childTnLst>
                                    <p:set>
                                      <p:cBhvr>
                                        <p:cTn id="650" dur="1" fill="hold">
                                          <p:stCondLst>
                                            <p:cond delay="0"/>
                                          </p:stCondLst>
                                        </p:cTn>
                                        <p:tgtEl>
                                          <p:spTgt spid="147"/>
                                        </p:tgtEl>
                                        <p:attrNameLst>
                                          <p:attrName>style.visibility</p:attrName>
                                        </p:attrNameLst>
                                      </p:cBhvr>
                                      <p:to>
                                        <p:strVal val="visible"/>
                                      </p:to>
                                    </p:set>
                                    <p:animEffect transition="in" filter="wipe(left)">
                                      <p:cBhvr>
                                        <p:cTn id="651" dur="500"/>
                                        <p:tgtEl>
                                          <p:spTgt spid="147"/>
                                        </p:tgtEl>
                                      </p:cBhvr>
                                    </p:animEffect>
                                  </p:childTnLst>
                                </p:cTn>
                              </p:par>
                            </p:childTnLst>
                          </p:cTn>
                        </p:par>
                      </p:childTnLst>
                    </p:cTn>
                  </p:par>
                  <p:par>
                    <p:cTn id="652" fill="hold">
                      <p:stCondLst>
                        <p:cond delay="indefinite"/>
                      </p:stCondLst>
                      <p:childTnLst>
                        <p:par>
                          <p:cTn id="653" fill="hold">
                            <p:stCondLst>
                              <p:cond delay="0"/>
                            </p:stCondLst>
                            <p:childTnLst>
                              <p:par>
                                <p:cTn id="654" presetID="10" presetClass="entr" presetSubtype="0" fill="hold" grpId="0" nodeType="clickEffect">
                                  <p:stCondLst>
                                    <p:cond delay="0"/>
                                  </p:stCondLst>
                                  <p:childTnLst>
                                    <p:set>
                                      <p:cBhvr>
                                        <p:cTn id="655" dur="1" fill="hold">
                                          <p:stCondLst>
                                            <p:cond delay="0"/>
                                          </p:stCondLst>
                                        </p:cTn>
                                        <p:tgtEl>
                                          <p:spTgt spid="172"/>
                                        </p:tgtEl>
                                        <p:attrNameLst>
                                          <p:attrName>style.visibility</p:attrName>
                                        </p:attrNameLst>
                                      </p:cBhvr>
                                      <p:to>
                                        <p:strVal val="visible"/>
                                      </p:to>
                                    </p:set>
                                    <p:animEffect transition="in" filter="fade">
                                      <p:cBhvr>
                                        <p:cTn id="656" dur="500"/>
                                        <p:tgtEl>
                                          <p:spTgt spid="172"/>
                                        </p:tgtEl>
                                      </p:cBhvr>
                                    </p:animEffect>
                                  </p:childTnLst>
                                </p:cTn>
                              </p:par>
                            </p:childTnLst>
                          </p:cTn>
                        </p:par>
                      </p:childTnLst>
                    </p:cTn>
                  </p:par>
                  <p:par>
                    <p:cTn id="657" fill="hold">
                      <p:stCondLst>
                        <p:cond delay="indefinite"/>
                      </p:stCondLst>
                      <p:childTnLst>
                        <p:par>
                          <p:cTn id="658" fill="hold">
                            <p:stCondLst>
                              <p:cond delay="0"/>
                            </p:stCondLst>
                            <p:childTnLst>
                              <p:par>
                                <p:cTn id="659" presetID="22" presetClass="entr" presetSubtype="8" fill="hold" grpId="0" nodeType="clickEffect">
                                  <p:stCondLst>
                                    <p:cond delay="0"/>
                                  </p:stCondLst>
                                  <p:childTnLst>
                                    <p:set>
                                      <p:cBhvr>
                                        <p:cTn id="660" dur="1" fill="hold">
                                          <p:stCondLst>
                                            <p:cond delay="0"/>
                                          </p:stCondLst>
                                        </p:cTn>
                                        <p:tgtEl>
                                          <p:spTgt spid="148"/>
                                        </p:tgtEl>
                                        <p:attrNameLst>
                                          <p:attrName>style.visibility</p:attrName>
                                        </p:attrNameLst>
                                      </p:cBhvr>
                                      <p:to>
                                        <p:strVal val="visible"/>
                                      </p:to>
                                    </p:set>
                                    <p:animEffect transition="in" filter="wipe(left)">
                                      <p:cBhvr>
                                        <p:cTn id="661" dur="500"/>
                                        <p:tgtEl>
                                          <p:spTgt spid="148"/>
                                        </p:tgtEl>
                                      </p:cBhvr>
                                    </p:animEffect>
                                  </p:childTnLst>
                                </p:cTn>
                              </p:par>
                            </p:childTnLst>
                          </p:cTn>
                        </p:par>
                        <p:par>
                          <p:cTn id="662" fill="hold">
                            <p:stCondLst>
                              <p:cond delay="500"/>
                            </p:stCondLst>
                            <p:childTnLst>
                              <p:par>
                                <p:cTn id="663" presetID="1" presetClass="exit" presetSubtype="0" fill="hold" grpId="1" nodeType="afterEffect">
                                  <p:stCondLst>
                                    <p:cond delay="0"/>
                                  </p:stCondLst>
                                  <p:childTnLst>
                                    <p:set>
                                      <p:cBhvr>
                                        <p:cTn id="664" dur="1" fill="hold">
                                          <p:stCondLst>
                                            <p:cond delay="0"/>
                                          </p:stCondLst>
                                        </p:cTn>
                                        <p:tgtEl>
                                          <p:spTgt spid="172"/>
                                        </p:tgtEl>
                                        <p:attrNameLst>
                                          <p:attrName>style.visibility</p:attrName>
                                        </p:attrNameLst>
                                      </p:cBhvr>
                                      <p:to>
                                        <p:strVal val="hidden"/>
                                      </p:to>
                                    </p:set>
                                  </p:childTnLst>
                                </p:cTn>
                              </p:par>
                            </p:childTnLst>
                          </p:cTn>
                        </p:par>
                      </p:childTnLst>
                    </p:cTn>
                  </p:par>
                  <p:par>
                    <p:cTn id="665" fill="hold">
                      <p:stCondLst>
                        <p:cond delay="indefinite"/>
                      </p:stCondLst>
                      <p:childTnLst>
                        <p:par>
                          <p:cTn id="666" fill="hold">
                            <p:stCondLst>
                              <p:cond delay="0"/>
                            </p:stCondLst>
                            <p:childTnLst>
                              <p:par>
                                <p:cTn id="667" presetID="22" presetClass="entr" presetSubtype="8" fill="hold" grpId="0" nodeType="clickEffect">
                                  <p:stCondLst>
                                    <p:cond delay="0"/>
                                  </p:stCondLst>
                                  <p:childTnLst>
                                    <p:set>
                                      <p:cBhvr>
                                        <p:cTn id="668" dur="1" fill="hold">
                                          <p:stCondLst>
                                            <p:cond delay="0"/>
                                          </p:stCondLst>
                                        </p:cTn>
                                        <p:tgtEl>
                                          <p:spTgt spid="150"/>
                                        </p:tgtEl>
                                        <p:attrNameLst>
                                          <p:attrName>style.visibility</p:attrName>
                                        </p:attrNameLst>
                                      </p:cBhvr>
                                      <p:to>
                                        <p:strVal val="visible"/>
                                      </p:to>
                                    </p:set>
                                    <p:animEffect transition="in" filter="wipe(left)">
                                      <p:cBhvr>
                                        <p:cTn id="669" dur="500"/>
                                        <p:tgtEl>
                                          <p:spTgt spid="150"/>
                                        </p:tgtEl>
                                      </p:cBhvr>
                                    </p:animEffect>
                                  </p:childTnLst>
                                </p:cTn>
                              </p:par>
                            </p:childTnLst>
                          </p:cTn>
                        </p:par>
                      </p:childTnLst>
                    </p:cTn>
                  </p:par>
                  <p:par>
                    <p:cTn id="670" fill="hold">
                      <p:stCondLst>
                        <p:cond delay="indefinite"/>
                      </p:stCondLst>
                      <p:childTnLst>
                        <p:par>
                          <p:cTn id="671" fill="hold">
                            <p:stCondLst>
                              <p:cond delay="0"/>
                            </p:stCondLst>
                            <p:childTnLst>
                              <p:par>
                                <p:cTn id="672" presetID="22" presetClass="entr" presetSubtype="8" fill="hold" grpId="0" nodeType="clickEffect">
                                  <p:stCondLst>
                                    <p:cond delay="0"/>
                                  </p:stCondLst>
                                  <p:childTnLst>
                                    <p:set>
                                      <p:cBhvr>
                                        <p:cTn id="673" dur="1" fill="hold">
                                          <p:stCondLst>
                                            <p:cond delay="0"/>
                                          </p:stCondLst>
                                        </p:cTn>
                                        <p:tgtEl>
                                          <p:spTgt spid="149"/>
                                        </p:tgtEl>
                                        <p:attrNameLst>
                                          <p:attrName>style.visibility</p:attrName>
                                        </p:attrNameLst>
                                      </p:cBhvr>
                                      <p:to>
                                        <p:strVal val="visible"/>
                                      </p:to>
                                    </p:set>
                                    <p:animEffect transition="in" filter="wipe(left)">
                                      <p:cBhvr>
                                        <p:cTn id="674" dur="500"/>
                                        <p:tgtEl>
                                          <p:spTgt spid="149"/>
                                        </p:tgtEl>
                                      </p:cBhvr>
                                    </p:animEffect>
                                  </p:childTnLst>
                                </p:cTn>
                              </p:par>
                            </p:childTnLst>
                          </p:cTn>
                        </p:par>
                      </p:childTnLst>
                    </p:cTn>
                  </p:par>
                  <p:par>
                    <p:cTn id="675" fill="hold">
                      <p:stCondLst>
                        <p:cond delay="indefinite"/>
                      </p:stCondLst>
                      <p:childTnLst>
                        <p:par>
                          <p:cTn id="676" fill="hold">
                            <p:stCondLst>
                              <p:cond delay="0"/>
                            </p:stCondLst>
                            <p:childTnLst>
                              <p:par>
                                <p:cTn id="677" presetID="22" presetClass="entr" presetSubtype="8" fill="hold" grpId="0" nodeType="clickEffect">
                                  <p:stCondLst>
                                    <p:cond delay="0"/>
                                  </p:stCondLst>
                                  <p:childTnLst>
                                    <p:set>
                                      <p:cBhvr>
                                        <p:cTn id="678" dur="1" fill="hold">
                                          <p:stCondLst>
                                            <p:cond delay="0"/>
                                          </p:stCondLst>
                                        </p:cTn>
                                        <p:tgtEl>
                                          <p:spTgt spid="151"/>
                                        </p:tgtEl>
                                        <p:attrNameLst>
                                          <p:attrName>style.visibility</p:attrName>
                                        </p:attrNameLst>
                                      </p:cBhvr>
                                      <p:to>
                                        <p:strVal val="visible"/>
                                      </p:to>
                                    </p:set>
                                    <p:animEffect transition="in" filter="wipe(left)">
                                      <p:cBhvr>
                                        <p:cTn id="679" dur="500"/>
                                        <p:tgtEl>
                                          <p:spTgt spid="151"/>
                                        </p:tgtEl>
                                      </p:cBhvr>
                                    </p:animEffect>
                                  </p:childTnLst>
                                </p:cTn>
                              </p:par>
                            </p:childTnLst>
                          </p:cTn>
                        </p:par>
                      </p:childTnLst>
                    </p:cTn>
                  </p:par>
                  <p:par>
                    <p:cTn id="680" fill="hold">
                      <p:stCondLst>
                        <p:cond delay="indefinite"/>
                      </p:stCondLst>
                      <p:childTnLst>
                        <p:par>
                          <p:cTn id="681" fill="hold">
                            <p:stCondLst>
                              <p:cond delay="0"/>
                            </p:stCondLst>
                            <p:childTnLst>
                              <p:par>
                                <p:cTn id="682" presetID="22" presetClass="entr" presetSubtype="8" fill="hold" grpId="0" nodeType="clickEffect">
                                  <p:stCondLst>
                                    <p:cond delay="0"/>
                                  </p:stCondLst>
                                  <p:childTnLst>
                                    <p:set>
                                      <p:cBhvr>
                                        <p:cTn id="683" dur="1" fill="hold">
                                          <p:stCondLst>
                                            <p:cond delay="0"/>
                                          </p:stCondLst>
                                        </p:cTn>
                                        <p:tgtEl>
                                          <p:spTgt spid="152"/>
                                        </p:tgtEl>
                                        <p:attrNameLst>
                                          <p:attrName>style.visibility</p:attrName>
                                        </p:attrNameLst>
                                      </p:cBhvr>
                                      <p:to>
                                        <p:strVal val="visible"/>
                                      </p:to>
                                    </p:set>
                                    <p:animEffect transition="in" filter="wipe(left)">
                                      <p:cBhvr>
                                        <p:cTn id="684" dur="500"/>
                                        <p:tgtEl>
                                          <p:spTgt spid="152"/>
                                        </p:tgtEl>
                                      </p:cBhvr>
                                    </p:animEffect>
                                  </p:childTnLst>
                                </p:cTn>
                              </p:par>
                            </p:childTnLst>
                          </p:cTn>
                        </p:par>
                      </p:childTnLst>
                    </p:cTn>
                  </p:par>
                  <p:par>
                    <p:cTn id="685" fill="hold">
                      <p:stCondLst>
                        <p:cond delay="indefinite"/>
                      </p:stCondLst>
                      <p:childTnLst>
                        <p:par>
                          <p:cTn id="686" fill="hold">
                            <p:stCondLst>
                              <p:cond delay="0"/>
                            </p:stCondLst>
                            <p:childTnLst>
                              <p:par>
                                <p:cTn id="687" presetID="22" presetClass="entr" presetSubtype="8" fill="hold" grpId="0" nodeType="clickEffect">
                                  <p:stCondLst>
                                    <p:cond delay="0"/>
                                  </p:stCondLst>
                                  <p:childTnLst>
                                    <p:set>
                                      <p:cBhvr>
                                        <p:cTn id="688" dur="1" fill="hold">
                                          <p:stCondLst>
                                            <p:cond delay="0"/>
                                          </p:stCondLst>
                                        </p:cTn>
                                        <p:tgtEl>
                                          <p:spTgt spid="160"/>
                                        </p:tgtEl>
                                        <p:attrNameLst>
                                          <p:attrName>style.visibility</p:attrName>
                                        </p:attrNameLst>
                                      </p:cBhvr>
                                      <p:to>
                                        <p:strVal val="visible"/>
                                      </p:to>
                                    </p:set>
                                    <p:animEffect transition="in" filter="wipe(left)">
                                      <p:cBhvr>
                                        <p:cTn id="689" dur="500"/>
                                        <p:tgtEl>
                                          <p:spTgt spid="160"/>
                                        </p:tgtEl>
                                      </p:cBhvr>
                                    </p:animEffect>
                                  </p:childTnLst>
                                </p:cTn>
                              </p:par>
                            </p:childTnLst>
                          </p:cTn>
                        </p:par>
                      </p:childTnLst>
                    </p:cTn>
                  </p:par>
                  <p:par>
                    <p:cTn id="690" fill="hold">
                      <p:stCondLst>
                        <p:cond delay="indefinite"/>
                      </p:stCondLst>
                      <p:childTnLst>
                        <p:par>
                          <p:cTn id="691" fill="hold">
                            <p:stCondLst>
                              <p:cond delay="0"/>
                            </p:stCondLst>
                            <p:childTnLst>
                              <p:par>
                                <p:cTn id="692" presetID="22" presetClass="entr" presetSubtype="8" fill="hold" grpId="0" nodeType="clickEffect">
                                  <p:stCondLst>
                                    <p:cond delay="0"/>
                                  </p:stCondLst>
                                  <p:childTnLst>
                                    <p:set>
                                      <p:cBhvr>
                                        <p:cTn id="693" dur="1" fill="hold">
                                          <p:stCondLst>
                                            <p:cond delay="0"/>
                                          </p:stCondLst>
                                        </p:cTn>
                                        <p:tgtEl>
                                          <p:spTgt spid="161"/>
                                        </p:tgtEl>
                                        <p:attrNameLst>
                                          <p:attrName>style.visibility</p:attrName>
                                        </p:attrNameLst>
                                      </p:cBhvr>
                                      <p:to>
                                        <p:strVal val="visible"/>
                                      </p:to>
                                    </p:set>
                                    <p:animEffect transition="in" filter="wipe(left)">
                                      <p:cBhvr>
                                        <p:cTn id="694" dur="500"/>
                                        <p:tgtEl>
                                          <p:spTgt spid="161"/>
                                        </p:tgtEl>
                                      </p:cBhvr>
                                    </p:animEffect>
                                  </p:childTnLst>
                                </p:cTn>
                              </p:par>
                            </p:childTnLst>
                          </p:cTn>
                        </p:par>
                      </p:childTnLst>
                    </p:cTn>
                  </p:par>
                  <p:par>
                    <p:cTn id="695" fill="hold">
                      <p:stCondLst>
                        <p:cond delay="indefinite"/>
                      </p:stCondLst>
                      <p:childTnLst>
                        <p:par>
                          <p:cTn id="696" fill="hold">
                            <p:stCondLst>
                              <p:cond delay="0"/>
                            </p:stCondLst>
                            <p:childTnLst>
                              <p:par>
                                <p:cTn id="697" presetID="22" presetClass="entr" presetSubtype="8" fill="hold" grpId="0" nodeType="clickEffect">
                                  <p:stCondLst>
                                    <p:cond delay="0"/>
                                  </p:stCondLst>
                                  <p:childTnLst>
                                    <p:set>
                                      <p:cBhvr>
                                        <p:cTn id="698" dur="1" fill="hold">
                                          <p:stCondLst>
                                            <p:cond delay="0"/>
                                          </p:stCondLst>
                                        </p:cTn>
                                        <p:tgtEl>
                                          <p:spTgt spid="158"/>
                                        </p:tgtEl>
                                        <p:attrNameLst>
                                          <p:attrName>style.visibility</p:attrName>
                                        </p:attrNameLst>
                                      </p:cBhvr>
                                      <p:to>
                                        <p:strVal val="visible"/>
                                      </p:to>
                                    </p:set>
                                    <p:animEffect transition="in" filter="wipe(left)">
                                      <p:cBhvr>
                                        <p:cTn id="699" dur="500"/>
                                        <p:tgtEl>
                                          <p:spTgt spid="158"/>
                                        </p:tgtEl>
                                      </p:cBhvr>
                                    </p:animEffect>
                                  </p:childTnLst>
                                </p:cTn>
                              </p:par>
                            </p:childTnLst>
                          </p:cTn>
                        </p:par>
                      </p:childTnLst>
                    </p:cTn>
                  </p:par>
                  <p:par>
                    <p:cTn id="700" fill="hold">
                      <p:stCondLst>
                        <p:cond delay="indefinite"/>
                      </p:stCondLst>
                      <p:childTnLst>
                        <p:par>
                          <p:cTn id="701" fill="hold">
                            <p:stCondLst>
                              <p:cond delay="0"/>
                            </p:stCondLst>
                            <p:childTnLst>
                              <p:par>
                                <p:cTn id="702" presetID="22" presetClass="entr" presetSubtype="8" fill="hold" grpId="0" nodeType="clickEffect">
                                  <p:stCondLst>
                                    <p:cond delay="0"/>
                                  </p:stCondLst>
                                  <p:childTnLst>
                                    <p:set>
                                      <p:cBhvr>
                                        <p:cTn id="703" dur="1" fill="hold">
                                          <p:stCondLst>
                                            <p:cond delay="0"/>
                                          </p:stCondLst>
                                        </p:cTn>
                                        <p:tgtEl>
                                          <p:spTgt spid="153"/>
                                        </p:tgtEl>
                                        <p:attrNameLst>
                                          <p:attrName>style.visibility</p:attrName>
                                        </p:attrNameLst>
                                      </p:cBhvr>
                                      <p:to>
                                        <p:strVal val="visible"/>
                                      </p:to>
                                    </p:set>
                                    <p:animEffect transition="in" filter="wipe(left)">
                                      <p:cBhvr>
                                        <p:cTn id="704" dur="500"/>
                                        <p:tgtEl>
                                          <p:spTgt spid="153"/>
                                        </p:tgtEl>
                                      </p:cBhvr>
                                    </p:animEffect>
                                  </p:childTnLst>
                                </p:cTn>
                              </p:par>
                            </p:childTnLst>
                          </p:cTn>
                        </p:par>
                      </p:childTnLst>
                    </p:cTn>
                  </p:par>
                  <p:par>
                    <p:cTn id="705" fill="hold">
                      <p:stCondLst>
                        <p:cond delay="indefinite"/>
                      </p:stCondLst>
                      <p:childTnLst>
                        <p:par>
                          <p:cTn id="706" fill="hold">
                            <p:stCondLst>
                              <p:cond delay="0"/>
                            </p:stCondLst>
                            <p:childTnLst>
                              <p:par>
                                <p:cTn id="707" presetID="22" presetClass="entr" presetSubtype="8" fill="hold" grpId="0" nodeType="clickEffect">
                                  <p:stCondLst>
                                    <p:cond delay="0"/>
                                  </p:stCondLst>
                                  <p:childTnLst>
                                    <p:set>
                                      <p:cBhvr>
                                        <p:cTn id="708" dur="1" fill="hold">
                                          <p:stCondLst>
                                            <p:cond delay="0"/>
                                          </p:stCondLst>
                                        </p:cTn>
                                        <p:tgtEl>
                                          <p:spTgt spid="155"/>
                                        </p:tgtEl>
                                        <p:attrNameLst>
                                          <p:attrName>style.visibility</p:attrName>
                                        </p:attrNameLst>
                                      </p:cBhvr>
                                      <p:to>
                                        <p:strVal val="visible"/>
                                      </p:to>
                                    </p:set>
                                    <p:animEffect transition="in" filter="wipe(left)">
                                      <p:cBhvr>
                                        <p:cTn id="709" dur="500"/>
                                        <p:tgtEl>
                                          <p:spTgt spid="155"/>
                                        </p:tgtEl>
                                      </p:cBhvr>
                                    </p:animEffect>
                                  </p:childTnLst>
                                </p:cTn>
                              </p:par>
                            </p:childTnLst>
                          </p:cTn>
                        </p:par>
                      </p:childTnLst>
                    </p:cTn>
                  </p:par>
                  <p:par>
                    <p:cTn id="710" fill="hold">
                      <p:stCondLst>
                        <p:cond delay="indefinite"/>
                      </p:stCondLst>
                      <p:childTnLst>
                        <p:par>
                          <p:cTn id="711" fill="hold">
                            <p:stCondLst>
                              <p:cond delay="0"/>
                            </p:stCondLst>
                            <p:childTnLst>
                              <p:par>
                                <p:cTn id="712" presetID="22" presetClass="entr" presetSubtype="8" fill="hold" grpId="0" nodeType="clickEffect">
                                  <p:stCondLst>
                                    <p:cond delay="0"/>
                                  </p:stCondLst>
                                  <p:childTnLst>
                                    <p:set>
                                      <p:cBhvr>
                                        <p:cTn id="713" dur="1" fill="hold">
                                          <p:stCondLst>
                                            <p:cond delay="0"/>
                                          </p:stCondLst>
                                        </p:cTn>
                                        <p:tgtEl>
                                          <p:spTgt spid="154"/>
                                        </p:tgtEl>
                                        <p:attrNameLst>
                                          <p:attrName>style.visibility</p:attrName>
                                        </p:attrNameLst>
                                      </p:cBhvr>
                                      <p:to>
                                        <p:strVal val="visible"/>
                                      </p:to>
                                    </p:set>
                                    <p:animEffect transition="in" filter="wipe(left)">
                                      <p:cBhvr>
                                        <p:cTn id="714" dur="500"/>
                                        <p:tgtEl>
                                          <p:spTgt spid="154"/>
                                        </p:tgtEl>
                                      </p:cBhvr>
                                    </p:animEffect>
                                  </p:childTnLst>
                                </p:cTn>
                              </p:par>
                            </p:childTnLst>
                          </p:cTn>
                        </p:par>
                      </p:childTnLst>
                    </p:cTn>
                  </p:par>
                  <p:par>
                    <p:cTn id="715" fill="hold">
                      <p:stCondLst>
                        <p:cond delay="indefinite"/>
                      </p:stCondLst>
                      <p:childTnLst>
                        <p:par>
                          <p:cTn id="716" fill="hold">
                            <p:stCondLst>
                              <p:cond delay="0"/>
                            </p:stCondLst>
                            <p:childTnLst>
                              <p:par>
                                <p:cTn id="717" presetID="22" presetClass="entr" presetSubtype="8" fill="hold" grpId="0" nodeType="clickEffect">
                                  <p:stCondLst>
                                    <p:cond delay="0"/>
                                  </p:stCondLst>
                                  <p:childTnLst>
                                    <p:set>
                                      <p:cBhvr>
                                        <p:cTn id="718" dur="1" fill="hold">
                                          <p:stCondLst>
                                            <p:cond delay="0"/>
                                          </p:stCondLst>
                                        </p:cTn>
                                        <p:tgtEl>
                                          <p:spTgt spid="173"/>
                                        </p:tgtEl>
                                        <p:attrNameLst>
                                          <p:attrName>style.visibility</p:attrName>
                                        </p:attrNameLst>
                                      </p:cBhvr>
                                      <p:to>
                                        <p:strVal val="visible"/>
                                      </p:to>
                                    </p:set>
                                    <p:animEffect transition="in" filter="wipe(left)">
                                      <p:cBhvr>
                                        <p:cTn id="719" dur="500"/>
                                        <p:tgtEl>
                                          <p:spTgt spid="173"/>
                                        </p:tgtEl>
                                      </p:cBhvr>
                                    </p:animEffect>
                                  </p:childTnLst>
                                </p:cTn>
                              </p:par>
                            </p:childTnLst>
                          </p:cTn>
                        </p:par>
                      </p:childTnLst>
                    </p:cTn>
                  </p:par>
                  <p:par>
                    <p:cTn id="720" fill="hold">
                      <p:stCondLst>
                        <p:cond delay="indefinite"/>
                      </p:stCondLst>
                      <p:childTnLst>
                        <p:par>
                          <p:cTn id="721" fill="hold">
                            <p:stCondLst>
                              <p:cond delay="0"/>
                            </p:stCondLst>
                            <p:childTnLst>
                              <p:par>
                                <p:cTn id="722" presetID="22" presetClass="entr" presetSubtype="8" fill="hold" grpId="0" nodeType="clickEffect">
                                  <p:stCondLst>
                                    <p:cond delay="0"/>
                                  </p:stCondLst>
                                  <p:childTnLst>
                                    <p:set>
                                      <p:cBhvr>
                                        <p:cTn id="723" dur="1" fill="hold">
                                          <p:stCondLst>
                                            <p:cond delay="0"/>
                                          </p:stCondLst>
                                        </p:cTn>
                                        <p:tgtEl>
                                          <p:spTgt spid="156"/>
                                        </p:tgtEl>
                                        <p:attrNameLst>
                                          <p:attrName>style.visibility</p:attrName>
                                        </p:attrNameLst>
                                      </p:cBhvr>
                                      <p:to>
                                        <p:strVal val="visible"/>
                                      </p:to>
                                    </p:set>
                                    <p:animEffect transition="in" filter="wipe(left)">
                                      <p:cBhvr>
                                        <p:cTn id="724" dur="500"/>
                                        <p:tgtEl>
                                          <p:spTgt spid="156"/>
                                        </p:tgtEl>
                                      </p:cBhvr>
                                    </p:animEffect>
                                  </p:childTnLst>
                                </p:cTn>
                              </p:par>
                            </p:childTnLst>
                          </p:cTn>
                        </p:par>
                      </p:childTnLst>
                    </p:cTn>
                  </p:par>
                  <p:par>
                    <p:cTn id="725" fill="hold">
                      <p:stCondLst>
                        <p:cond delay="indefinite"/>
                      </p:stCondLst>
                      <p:childTnLst>
                        <p:par>
                          <p:cTn id="726" fill="hold">
                            <p:stCondLst>
                              <p:cond delay="0"/>
                            </p:stCondLst>
                            <p:childTnLst>
                              <p:par>
                                <p:cTn id="727" presetID="22" presetClass="entr" presetSubtype="8" fill="hold" grpId="0" nodeType="clickEffect">
                                  <p:stCondLst>
                                    <p:cond delay="0"/>
                                  </p:stCondLst>
                                  <p:childTnLst>
                                    <p:set>
                                      <p:cBhvr>
                                        <p:cTn id="728" dur="1" fill="hold">
                                          <p:stCondLst>
                                            <p:cond delay="0"/>
                                          </p:stCondLst>
                                        </p:cTn>
                                        <p:tgtEl>
                                          <p:spTgt spid="157"/>
                                        </p:tgtEl>
                                        <p:attrNameLst>
                                          <p:attrName>style.visibility</p:attrName>
                                        </p:attrNameLst>
                                      </p:cBhvr>
                                      <p:to>
                                        <p:strVal val="visible"/>
                                      </p:to>
                                    </p:set>
                                    <p:animEffect transition="in" filter="wipe(left)">
                                      <p:cBhvr>
                                        <p:cTn id="729" dur="500"/>
                                        <p:tgtEl>
                                          <p:spTgt spid="157"/>
                                        </p:tgtEl>
                                      </p:cBhvr>
                                    </p:animEffect>
                                  </p:childTnLst>
                                </p:cTn>
                              </p:par>
                            </p:childTnLst>
                          </p:cTn>
                        </p:par>
                        <p:par>
                          <p:cTn id="730" fill="hold">
                            <p:stCondLst>
                              <p:cond delay="500"/>
                            </p:stCondLst>
                            <p:childTnLst>
                              <p:par>
                                <p:cTn id="731" presetID="1" presetClass="exit" presetSubtype="0" fill="hold" grpId="1" nodeType="afterEffect">
                                  <p:stCondLst>
                                    <p:cond delay="0"/>
                                  </p:stCondLst>
                                  <p:childTnLst>
                                    <p:set>
                                      <p:cBhvr>
                                        <p:cTn id="732" dur="1" fill="hold">
                                          <p:stCondLst>
                                            <p:cond delay="0"/>
                                          </p:stCondLst>
                                        </p:cTn>
                                        <p:tgtEl>
                                          <p:spTgt spid="173"/>
                                        </p:tgtEl>
                                        <p:attrNameLst>
                                          <p:attrName>style.visibility</p:attrName>
                                        </p:attrNameLst>
                                      </p:cBhvr>
                                      <p:to>
                                        <p:strVal val="hidden"/>
                                      </p:to>
                                    </p:set>
                                  </p:childTnLst>
                                </p:cTn>
                              </p:par>
                            </p:childTnLst>
                          </p:cTn>
                        </p:par>
                      </p:childTnLst>
                    </p:cTn>
                  </p:par>
                  <p:par>
                    <p:cTn id="733" fill="hold">
                      <p:stCondLst>
                        <p:cond delay="indefinite"/>
                      </p:stCondLst>
                      <p:childTnLst>
                        <p:par>
                          <p:cTn id="734" fill="hold">
                            <p:stCondLst>
                              <p:cond delay="0"/>
                            </p:stCondLst>
                            <p:childTnLst>
                              <p:par>
                                <p:cTn id="735" presetID="22" presetClass="entr" presetSubtype="8" fill="hold" grpId="0" nodeType="clickEffect">
                                  <p:stCondLst>
                                    <p:cond delay="0"/>
                                  </p:stCondLst>
                                  <p:childTnLst>
                                    <p:set>
                                      <p:cBhvr>
                                        <p:cTn id="736" dur="1" fill="hold">
                                          <p:stCondLst>
                                            <p:cond delay="0"/>
                                          </p:stCondLst>
                                        </p:cTn>
                                        <p:tgtEl>
                                          <p:spTgt spid="165"/>
                                        </p:tgtEl>
                                        <p:attrNameLst>
                                          <p:attrName>style.visibility</p:attrName>
                                        </p:attrNameLst>
                                      </p:cBhvr>
                                      <p:to>
                                        <p:strVal val="visible"/>
                                      </p:to>
                                    </p:set>
                                    <p:animEffect transition="in" filter="wipe(left)">
                                      <p:cBhvr>
                                        <p:cTn id="737" dur="500"/>
                                        <p:tgtEl>
                                          <p:spTgt spid="165"/>
                                        </p:tgtEl>
                                      </p:cBhvr>
                                    </p:animEffect>
                                  </p:childTnLst>
                                </p:cTn>
                              </p:par>
                            </p:childTnLst>
                          </p:cTn>
                        </p:par>
                      </p:childTnLst>
                    </p:cTn>
                  </p:par>
                  <p:par>
                    <p:cTn id="738" fill="hold">
                      <p:stCondLst>
                        <p:cond delay="indefinite"/>
                      </p:stCondLst>
                      <p:childTnLst>
                        <p:par>
                          <p:cTn id="739" fill="hold">
                            <p:stCondLst>
                              <p:cond delay="0"/>
                            </p:stCondLst>
                            <p:childTnLst>
                              <p:par>
                                <p:cTn id="740" presetID="22" presetClass="entr" presetSubtype="8" fill="hold" grpId="0" nodeType="clickEffect">
                                  <p:stCondLst>
                                    <p:cond delay="0"/>
                                  </p:stCondLst>
                                  <p:childTnLst>
                                    <p:set>
                                      <p:cBhvr>
                                        <p:cTn id="741" dur="1" fill="hold">
                                          <p:stCondLst>
                                            <p:cond delay="0"/>
                                          </p:stCondLst>
                                        </p:cTn>
                                        <p:tgtEl>
                                          <p:spTgt spid="162"/>
                                        </p:tgtEl>
                                        <p:attrNameLst>
                                          <p:attrName>style.visibility</p:attrName>
                                        </p:attrNameLst>
                                      </p:cBhvr>
                                      <p:to>
                                        <p:strVal val="visible"/>
                                      </p:to>
                                    </p:set>
                                    <p:animEffect transition="in" filter="wipe(left)">
                                      <p:cBhvr>
                                        <p:cTn id="742" dur="500"/>
                                        <p:tgtEl>
                                          <p:spTgt spid="162"/>
                                        </p:tgtEl>
                                      </p:cBhvr>
                                    </p:animEffect>
                                  </p:childTnLst>
                                </p:cTn>
                              </p:par>
                            </p:childTnLst>
                          </p:cTn>
                        </p:par>
                      </p:childTnLst>
                    </p:cTn>
                  </p:par>
                  <p:par>
                    <p:cTn id="743" fill="hold">
                      <p:stCondLst>
                        <p:cond delay="indefinite"/>
                      </p:stCondLst>
                      <p:childTnLst>
                        <p:par>
                          <p:cTn id="744" fill="hold">
                            <p:stCondLst>
                              <p:cond delay="0"/>
                            </p:stCondLst>
                            <p:childTnLst>
                              <p:par>
                                <p:cTn id="745" presetID="22" presetClass="entr" presetSubtype="8" fill="hold" grpId="0" nodeType="clickEffect">
                                  <p:stCondLst>
                                    <p:cond delay="0"/>
                                  </p:stCondLst>
                                  <p:childTnLst>
                                    <p:set>
                                      <p:cBhvr>
                                        <p:cTn id="746" dur="1" fill="hold">
                                          <p:stCondLst>
                                            <p:cond delay="0"/>
                                          </p:stCondLst>
                                        </p:cTn>
                                        <p:tgtEl>
                                          <p:spTgt spid="164"/>
                                        </p:tgtEl>
                                        <p:attrNameLst>
                                          <p:attrName>style.visibility</p:attrName>
                                        </p:attrNameLst>
                                      </p:cBhvr>
                                      <p:to>
                                        <p:strVal val="visible"/>
                                      </p:to>
                                    </p:set>
                                    <p:animEffect transition="in" filter="wipe(left)">
                                      <p:cBhvr>
                                        <p:cTn id="747" dur="500"/>
                                        <p:tgtEl>
                                          <p:spTgt spid="164"/>
                                        </p:tgtEl>
                                      </p:cBhvr>
                                    </p:animEffect>
                                  </p:childTnLst>
                                </p:cTn>
                              </p:par>
                            </p:childTnLst>
                          </p:cTn>
                        </p:par>
                      </p:childTnLst>
                    </p:cTn>
                  </p:par>
                  <p:par>
                    <p:cTn id="748" fill="hold">
                      <p:stCondLst>
                        <p:cond delay="indefinite"/>
                      </p:stCondLst>
                      <p:childTnLst>
                        <p:par>
                          <p:cTn id="749" fill="hold">
                            <p:stCondLst>
                              <p:cond delay="0"/>
                            </p:stCondLst>
                            <p:childTnLst>
                              <p:par>
                                <p:cTn id="750" presetID="22" presetClass="entr" presetSubtype="8" fill="hold" grpId="0" nodeType="clickEffect">
                                  <p:stCondLst>
                                    <p:cond delay="0"/>
                                  </p:stCondLst>
                                  <p:childTnLst>
                                    <p:set>
                                      <p:cBhvr>
                                        <p:cTn id="751" dur="1" fill="hold">
                                          <p:stCondLst>
                                            <p:cond delay="0"/>
                                          </p:stCondLst>
                                        </p:cTn>
                                        <p:tgtEl>
                                          <p:spTgt spid="163"/>
                                        </p:tgtEl>
                                        <p:attrNameLst>
                                          <p:attrName>style.visibility</p:attrName>
                                        </p:attrNameLst>
                                      </p:cBhvr>
                                      <p:to>
                                        <p:strVal val="visible"/>
                                      </p:to>
                                    </p:set>
                                    <p:animEffect transition="in" filter="wipe(left)">
                                      <p:cBhvr>
                                        <p:cTn id="752" dur="500"/>
                                        <p:tgtEl>
                                          <p:spTgt spid="163"/>
                                        </p:tgtEl>
                                      </p:cBhvr>
                                    </p:animEffect>
                                  </p:childTnLst>
                                </p:cTn>
                              </p:par>
                            </p:childTnLst>
                          </p:cTn>
                        </p:par>
                      </p:childTnLst>
                    </p:cTn>
                  </p:par>
                  <p:par>
                    <p:cTn id="753" fill="hold">
                      <p:stCondLst>
                        <p:cond delay="indefinite"/>
                      </p:stCondLst>
                      <p:childTnLst>
                        <p:par>
                          <p:cTn id="754" fill="hold">
                            <p:stCondLst>
                              <p:cond delay="0"/>
                            </p:stCondLst>
                            <p:childTnLst>
                              <p:par>
                                <p:cTn id="755" presetID="22" presetClass="entr" presetSubtype="8" fill="hold" grpId="0" nodeType="clickEffect">
                                  <p:stCondLst>
                                    <p:cond delay="0"/>
                                  </p:stCondLst>
                                  <p:childTnLst>
                                    <p:set>
                                      <p:cBhvr>
                                        <p:cTn id="756" dur="1" fill="hold">
                                          <p:stCondLst>
                                            <p:cond delay="0"/>
                                          </p:stCondLst>
                                        </p:cTn>
                                        <p:tgtEl>
                                          <p:spTgt spid="169"/>
                                        </p:tgtEl>
                                        <p:attrNameLst>
                                          <p:attrName>style.visibility</p:attrName>
                                        </p:attrNameLst>
                                      </p:cBhvr>
                                      <p:to>
                                        <p:strVal val="visible"/>
                                      </p:to>
                                    </p:set>
                                    <p:animEffect transition="in" filter="wipe(left)">
                                      <p:cBhvr>
                                        <p:cTn id="757" dur="500"/>
                                        <p:tgtEl>
                                          <p:spTgt spid="169"/>
                                        </p:tgtEl>
                                      </p:cBhvr>
                                    </p:animEffect>
                                  </p:childTnLst>
                                </p:cTn>
                              </p:par>
                            </p:childTnLst>
                          </p:cTn>
                        </p:par>
                      </p:childTnLst>
                    </p:cTn>
                  </p:par>
                  <p:par>
                    <p:cTn id="758" fill="hold">
                      <p:stCondLst>
                        <p:cond delay="indefinite"/>
                      </p:stCondLst>
                      <p:childTnLst>
                        <p:par>
                          <p:cTn id="759" fill="hold">
                            <p:stCondLst>
                              <p:cond delay="0"/>
                            </p:stCondLst>
                            <p:childTnLst>
                              <p:par>
                                <p:cTn id="760" presetID="22" presetClass="entr" presetSubtype="8" fill="hold" grpId="0" nodeType="clickEffect">
                                  <p:stCondLst>
                                    <p:cond delay="0"/>
                                  </p:stCondLst>
                                  <p:childTnLst>
                                    <p:set>
                                      <p:cBhvr>
                                        <p:cTn id="761" dur="1" fill="hold">
                                          <p:stCondLst>
                                            <p:cond delay="0"/>
                                          </p:stCondLst>
                                        </p:cTn>
                                        <p:tgtEl>
                                          <p:spTgt spid="166"/>
                                        </p:tgtEl>
                                        <p:attrNameLst>
                                          <p:attrName>style.visibility</p:attrName>
                                        </p:attrNameLst>
                                      </p:cBhvr>
                                      <p:to>
                                        <p:strVal val="visible"/>
                                      </p:to>
                                    </p:set>
                                    <p:animEffect transition="in" filter="wipe(left)">
                                      <p:cBhvr>
                                        <p:cTn id="762" dur="500"/>
                                        <p:tgtEl>
                                          <p:spTgt spid="166"/>
                                        </p:tgtEl>
                                      </p:cBhvr>
                                    </p:animEffect>
                                  </p:childTnLst>
                                </p:cTn>
                              </p:par>
                            </p:childTnLst>
                          </p:cTn>
                        </p:par>
                      </p:childTnLst>
                    </p:cTn>
                  </p:par>
                  <p:par>
                    <p:cTn id="763" fill="hold">
                      <p:stCondLst>
                        <p:cond delay="indefinite"/>
                      </p:stCondLst>
                      <p:childTnLst>
                        <p:par>
                          <p:cTn id="764" fill="hold">
                            <p:stCondLst>
                              <p:cond delay="0"/>
                            </p:stCondLst>
                            <p:childTnLst>
                              <p:par>
                                <p:cTn id="765" presetID="22" presetClass="entr" presetSubtype="8" fill="hold" grpId="0" nodeType="clickEffect">
                                  <p:stCondLst>
                                    <p:cond delay="0"/>
                                  </p:stCondLst>
                                  <p:childTnLst>
                                    <p:set>
                                      <p:cBhvr>
                                        <p:cTn id="766" dur="1" fill="hold">
                                          <p:stCondLst>
                                            <p:cond delay="0"/>
                                          </p:stCondLst>
                                        </p:cTn>
                                        <p:tgtEl>
                                          <p:spTgt spid="168"/>
                                        </p:tgtEl>
                                        <p:attrNameLst>
                                          <p:attrName>style.visibility</p:attrName>
                                        </p:attrNameLst>
                                      </p:cBhvr>
                                      <p:to>
                                        <p:strVal val="visible"/>
                                      </p:to>
                                    </p:set>
                                    <p:animEffect transition="in" filter="wipe(left)">
                                      <p:cBhvr>
                                        <p:cTn id="767" dur="500"/>
                                        <p:tgtEl>
                                          <p:spTgt spid="168"/>
                                        </p:tgtEl>
                                      </p:cBhvr>
                                    </p:animEffect>
                                  </p:childTnLst>
                                </p:cTn>
                              </p:par>
                            </p:childTnLst>
                          </p:cTn>
                        </p:par>
                      </p:childTnLst>
                    </p:cTn>
                  </p:par>
                  <p:par>
                    <p:cTn id="768" fill="hold">
                      <p:stCondLst>
                        <p:cond delay="indefinite"/>
                      </p:stCondLst>
                      <p:childTnLst>
                        <p:par>
                          <p:cTn id="769" fill="hold">
                            <p:stCondLst>
                              <p:cond delay="0"/>
                            </p:stCondLst>
                            <p:childTnLst>
                              <p:par>
                                <p:cTn id="770" presetID="22" presetClass="entr" presetSubtype="8" fill="hold" grpId="0" nodeType="clickEffect">
                                  <p:stCondLst>
                                    <p:cond delay="0"/>
                                  </p:stCondLst>
                                  <p:childTnLst>
                                    <p:set>
                                      <p:cBhvr>
                                        <p:cTn id="771" dur="1" fill="hold">
                                          <p:stCondLst>
                                            <p:cond delay="0"/>
                                          </p:stCondLst>
                                        </p:cTn>
                                        <p:tgtEl>
                                          <p:spTgt spid="167"/>
                                        </p:tgtEl>
                                        <p:attrNameLst>
                                          <p:attrName>style.visibility</p:attrName>
                                        </p:attrNameLst>
                                      </p:cBhvr>
                                      <p:to>
                                        <p:strVal val="visible"/>
                                      </p:to>
                                    </p:set>
                                    <p:animEffect transition="in" filter="wipe(left)">
                                      <p:cBhvr>
                                        <p:cTn id="772" dur="500"/>
                                        <p:tgtEl>
                                          <p:spTgt spid="167"/>
                                        </p:tgtEl>
                                      </p:cBhvr>
                                    </p:animEffect>
                                  </p:childTnLst>
                                </p:cTn>
                              </p:par>
                            </p:childTnLst>
                          </p:cTn>
                        </p:par>
                      </p:childTnLst>
                    </p:cTn>
                  </p:par>
                  <p:par>
                    <p:cTn id="773" fill="hold">
                      <p:stCondLst>
                        <p:cond delay="indefinite"/>
                      </p:stCondLst>
                      <p:childTnLst>
                        <p:par>
                          <p:cTn id="774" fill="hold">
                            <p:stCondLst>
                              <p:cond delay="0"/>
                            </p:stCondLst>
                            <p:childTnLst>
                              <p:par>
                                <p:cTn id="775" presetID="22" presetClass="entr" presetSubtype="8" fill="hold" grpId="0" nodeType="clickEffect">
                                  <p:stCondLst>
                                    <p:cond delay="0"/>
                                  </p:stCondLst>
                                  <p:childTnLst>
                                    <p:set>
                                      <p:cBhvr>
                                        <p:cTn id="776" dur="1" fill="hold">
                                          <p:stCondLst>
                                            <p:cond delay="0"/>
                                          </p:stCondLst>
                                        </p:cTn>
                                        <p:tgtEl>
                                          <p:spTgt spid="159"/>
                                        </p:tgtEl>
                                        <p:attrNameLst>
                                          <p:attrName>style.visibility</p:attrName>
                                        </p:attrNameLst>
                                      </p:cBhvr>
                                      <p:to>
                                        <p:strVal val="visible"/>
                                      </p:to>
                                    </p:set>
                                    <p:animEffect transition="in" filter="wipe(left)">
                                      <p:cBhvr>
                                        <p:cTn id="777" dur="500"/>
                                        <p:tgtEl>
                                          <p:spTgt spid="159"/>
                                        </p:tgtEl>
                                      </p:cBhvr>
                                    </p:animEffect>
                                  </p:childTnLst>
                                </p:cTn>
                              </p:par>
                            </p:childTnLst>
                          </p:cTn>
                        </p:par>
                      </p:childTnLst>
                    </p:cTn>
                  </p:par>
                  <p:par>
                    <p:cTn id="778" fill="hold">
                      <p:stCondLst>
                        <p:cond delay="indefinite"/>
                      </p:stCondLst>
                      <p:childTnLst>
                        <p:par>
                          <p:cTn id="779" fill="hold">
                            <p:stCondLst>
                              <p:cond delay="0"/>
                            </p:stCondLst>
                            <p:childTnLst>
                              <p:par>
                                <p:cTn id="780" presetID="22" presetClass="entr" presetSubtype="8" fill="hold" grpId="0" nodeType="clickEffect">
                                  <p:stCondLst>
                                    <p:cond delay="0"/>
                                  </p:stCondLst>
                                  <p:childTnLst>
                                    <p:set>
                                      <p:cBhvr>
                                        <p:cTn id="781" dur="1" fill="hold">
                                          <p:stCondLst>
                                            <p:cond delay="0"/>
                                          </p:stCondLst>
                                        </p:cTn>
                                        <p:tgtEl>
                                          <p:spTgt spid="174">
                                            <p:txEl>
                                              <p:pRg st="0" end="0"/>
                                            </p:txEl>
                                          </p:spTgt>
                                        </p:tgtEl>
                                        <p:attrNameLst>
                                          <p:attrName>style.visibility</p:attrName>
                                        </p:attrNameLst>
                                      </p:cBhvr>
                                      <p:to>
                                        <p:strVal val="visible"/>
                                      </p:to>
                                    </p:set>
                                    <p:animEffect transition="in" filter="wipe(left)">
                                      <p:cBhvr>
                                        <p:cTn id="782" dur="500"/>
                                        <p:tgtEl>
                                          <p:spTgt spid="174">
                                            <p:txEl>
                                              <p:pRg st="0" end="0"/>
                                            </p:txEl>
                                          </p:spTgt>
                                        </p:tgtEl>
                                      </p:cBhvr>
                                    </p:animEffect>
                                  </p:childTnLst>
                                </p:cTn>
                              </p:par>
                            </p:childTnLst>
                          </p:cTn>
                        </p:par>
                        <p:par>
                          <p:cTn id="783" fill="hold">
                            <p:stCondLst>
                              <p:cond delay="500"/>
                            </p:stCondLst>
                            <p:childTnLst>
                              <p:par>
                                <p:cTn id="784" presetID="22" presetClass="entr" presetSubtype="8" fill="hold" grpId="0" nodeType="afterEffect">
                                  <p:stCondLst>
                                    <p:cond delay="0"/>
                                  </p:stCondLst>
                                  <p:childTnLst>
                                    <p:set>
                                      <p:cBhvr>
                                        <p:cTn id="785" dur="1" fill="hold">
                                          <p:stCondLst>
                                            <p:cond delay="0"/>
                                          </p:stCondLst>
                                        </p:cTn>
                                        <p:tgtEl>
                                          <p:spTgt spid="174">
                                            <p:txEl>
                                              <p:pRg st="1" end="1"/>
                                            </p:txEl>
                                          </p:spTgt>
                                        </p:tgtEl>
                                        <p:attrNameLst>
                                          <p:attrName>style.visibility</p:attrName>
                                        </p:attrNameLst>
                                      </p:cBhvr>
                                      <p:to>
                                        <p:strVal val="visible"/>
                                      </p:to>
                                    </p:set>
                                    <p:animEffect transition="in" filter="wipe(left)">
                                      <p:cBhvr>
                                        <p:cTn id="786" dur="500"/>
                                        <p:tgtEl>
                                          <p:spTgt spid="174">
                                            <p:txEl>
                                              <p:pRg st="1" end="1"/>
                                            </p:txEl>
                                          </p:spTgt>
                                        </p:tgtEl>
                                      </p:cBhvr>
                                    </p:animEffect>
                                  </p:childTnLst>
                                </p:cTn>
                              </p:par>
                            </p:childTnLst>
                          </p:cTn>
                        </p:par>
                        <p:par>
                          <p:cTn id="787" fill="hold">
                            <p:stCondLst>
                              <p:cond delay="1000"/>
                            </p:stCondLst>
                            <p:childTnLst>
                              <p:par>
                                <p:cTn id="788" presetID="22" presetClass="entr" presetSubtype="8" fill="hold" grpId="0" nodeType="afterEffect">
                                  <p:stCondLst>
                                    <p:cond delay="0"/>
                                  </p:stCondLst>
                                  <p:childTnLst>
                                    <p:set>
                                      <p:cBhvr>
                                        <p:cTn id="789" dur="1" fill="hold">
                                          <p:stCondLst>
                                            <p:cond delay="0"/>
                                          </p:stCondLst>
                                        </p:cTn>
                                        <p:tgtEl>
                                          <p:spTgt spid="174">
                                            <p:txEl>
                                              <p:pRg st="2" end="2"/>
                                            </p:txEl>
                                          </p:spTgt>
                                        </p:tgtEl>
                                        <p:attrNameLst>
                                          <p:attrName>style.visibility</p:attrName>
                                        </p:attrNameLst>
                                      </p:cBhvr>
                                      <p:to>
                                        <p:strVal val="visible"/>
                                      </p:to>
                                    </p:set>
                                    <p:animEffect transition="in" filter="wipe(left)">
                                      <p:cBhvr>
                                        <p:cTn id="790" dur="500"/>
                                        <p:tgtEl>
                                          <p:spTgt spid="1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P spid="6" grpId="0"/>
      <p:bldP spid="7" grpId="0"/>
      <p:bldP spid="10" grpId="0"/>
      <p:bldP spid="11" grpId="0"/>
      <p:bldP spid="12" grpId="0"/>
      <p:bldP spid="13" grpId="0"/>
      <p:bldP spid="14" grpId="0"/>
      <p:bldP spid="14" grpId="1"/>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8" grpId="1"/>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P spid="61" grpId="0"/>
      <p:bldP spid="62" grpId="0" animBg="1"/>
      <p:bldP spid="62" grpId="1" animBg="1"/>
      <p:bldP spid="70" grpId="0"/>
      <p:bldP spid="70" grpId="1"/>
      <p:bldP spid="71" grpId="0"/>
      <p:bldP spid="71" grpId="1"/>
      <p:bldP spid="72" grpId="0"/>
      <p:bldP spid="72" grpId="1"/>
      <p:bldP spid="77" grpId="0"/>
      <p:bldP spid="77" grpId="1"/>
      <p:bldP spid="78" grpId="0"/>
      <p:bldP spid="78" grpId="1"/>
      <p:bldP spid="79" grpId="0"/>
      <p:bldP spid="79" grpId="1"/>
      <p:bldP spid="80" grpId="0"/>
      <p:bldP spid="80" grpId="1"/>
      <p:bldP spid="81" grpId="0"/>
      <p:bldP spid="81" grpId="1"/>
      <p:bldP spid="82" grpId="0"/>
      <p:bldP spid="82" grpId="1"/>
      <p:bldP spid="83" grpId="0" animBg="1"/>
      <p:bldP spid="83" grpId="1" animBg="1"/>
      <p:bldP spid="84" grpId="0" animBg="1"/>
      <p:bldP spid="84" grpId="1" animBg="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P spid="111" grpId="0"/>
      <p:bldP spid="112" grpId="0"/>
      <p:bldP spid="113" grpId="0"/>
      <p:bldP spid="114" grpId="0"/>
      <p:bldP spid="115" grpId="0"/>
      <p:bldP spid="116" grpId="0"/>
      <p:bldP spid="117" grpId="0"/>
      <p:bldP spid="118" grpId="0"/>
      <p:bldP spid="120" grpId="0" animBg="1"/>
      <p:bldP spid="120" grpId="1" animBg="1"/>
      <p:bldP spid="123" grpId="0" animBg="1"/>
      <p:bldP spid="123" grpId="1" animBg="1"/>
      <p:bldP spid="124" grpId="0" animBg="1"/>
      <p:bldP spid="124" grpId="1" animBg="1"/>
      <p:bldP spid="126" grpId="0" animBg="1"/>
      <p:bldP spid="126" grpId="1" animBg="1"/>
      <p:bldP spid="127" grpId="0" animBg="1"/>
      <p:bldP spid="127" grpId="1" animBg="1"/>
      <p:bldP spid="128" grpId="0"/>
      <p:bldP spid="129" grpId="0"/>
      <p:bldP spid="144" grpId="0"/>
      <p:bldP spid="145" grpId="0"/>
      <p:bldP spid="146" grpId="0"/>
      <p:bldP spid="148" grpId="0"/>
      <p:bldP spid="149" grpId="0"/>
      <p:bldP spid="150" grpId="0"/>
      <p:bldP spid="151" grpId="0"/>
      <p:bldP spid="152" grpId="0"/>
      <p:bldP spid="153" grpId="0"/>
      <p:bldP spid="154" grpId="0"/>
      <p:bldP spid="155" grpId="0"/>
      <p:bldP spid="156" grpId="0"/>
      <p:bldP spid="157" grpId="0"/>
      <p:bldP spid="158" grpId="0"/>
      <p:bldP spid="159" grpId="0"/>
      <p:bldP spid="160" grpId="0"/>
      <p:bldP spid="161" grpId="0"/>
      <p:bldP spid="162" grpId="0"/>
      <p:bldP spid="163" grpId="0"/>
      <p:bldP spid="164" grpId="0"/>
      <p:bldP spid="165" grpId="0"/>
      <p:bldP spid="166" grpId="0"/>
      <p:bldP spid="167" grpId="0"/>
      <p:bldP spid="168" grpId="0"/>
      <p:bldP spid="169" grpId="0"/>
      <p:bldP spid="172" grpId="0" animBg="1"/>
      <p:bldP spid="172" grpId="1" animBg="1"/>
      <p:bldP spid="173" grpId="0" animBg="1"/>
      <p:bldP spid="173" grpId="1" animBg="1"/>
      <p:bldP spid="17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p:nvPr/>
        </p:nvSpPr>
        <p:spPr>
          <a:xfrm>
            <a:off x="3795185" y="1971586"/>
            <a:ext cx="1553630" cy="120032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prstClr val="black"/>
                </a:solidFill>
              </a:rPr>
              <a:t>No. </a:t>
            </a:r>
            <a:r>
              <a:rPr lang="en-US" sz="7200" b="1" dirty="0" smtClean="0">
                <a:solidFill>
                  <a:prstClr val="black"/>
                </a:solidFill>
              </a:rPr>
              <a:t>55</a:t>
            </a:r>
            <a:endParaRPr lang="en-US" sz="2000" b="1" dirty="0">
              <a:solidFill>
                <a:prstClr val="black"/>
              </a:solidFill>
            </a:endParaRPr>
          </a:p>
        </p:txBody>
      </p:sp>
      <p:sp>
        <p:nvSpPr>
          <p:cNvPr id="4" name="TextBox 3"/>
          <p:cNvSpPr txBox="1"/>
          <p:nvPr/>
        </p:nvSpPr>
        <p:spPr>
          <a:xfrm>
            <a:off x="1943099" y="-1619250"/>
            <a:ext cx="5257801" cy="64633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smtClean="0"/>
              <a:t>EXERCISE 3.3 Q.3(III)</a:t>
            </a:r>
            <a:endParaRPr lang="en-US" sz="3600" dirty="0"/>
          </a:p>
        </p:txBody>
      </p:sp>
      <p:sp>
        <p:nvSpPr>
          <p:cNvPr id="5" name="TextBox 4"/>
          <p:cNvSpPr txBox="1"/>
          <p:nvPr/>
        </p:nvSpPr>
        <p:spPr>
          <a:xfrm>
            <a:off x="2095499" y="-1009650"/>
            <a:ext cx="5257801" cy="646331"/>
          </a:xfrm>
          <a:prstGeom prst="rect">
            <a:avLst/>
          </a:prstGeom>
          <a:solidFill>
            <a:srgbClr val="FFFF0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smtClean="0"/>
              <a:t>EXERCISE 3.1 Q.2</a:t>
            </a:r>
            <a:endParaRPr lang="en-US" sz="3600" dirty="0"/>
          </a:p>
        </p:txBody>
      </p:sp>
    </p:spTree>
    <p:extLst>
      <p:ext uri="{BB962C8B-B14F-4D97-AF65-F5344CB8AC3E}">
        <p14:creationId xmlns:p14="http://schemas.microsoft.com/office/powerpoint/2010/main" val="2120012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276350"/>
            <a:ext cx="8077200" cy="1631216"/>
          </a:xfrm>
          <a:prstGeom prst="rect">
            <a:avLst/>
          </a:prstGeom>
          <a:noFill/>
        </p:spPr>
        <p:txBody>
          <a:bodyPr wrap="square" rtlCol="0">
            <a:spAutoFit/>
          </a:bodyPr>
          <a:lstStyle/>
          <a:p>
            <a:pPr algn="ctr"/>
            <a:r>
              <a:rPr lang="en-US" sz="5000" b="1" spc="50" dirty="0" smtClean="0">
                <a:ln w="12700" cmpd="sng">
                  <a:solidFill>
                    <a:srgbClr val="F79646">
                      <a:satMod val="120000"/>
                      <a:shade val="80000"/>
                    </a:srgbClr>
                  </a:solidFill>
                  <a:prstDash val="solid"/>
                </a:ln>
                <a:solidFill>
                  <a:srgbClr val="FF0000"/>
                </a:solidFill>
                <a:effectLst>
                  <a:glow rad="53100">
                    <a:srgbClr val="F79646">
                      <a:satMod val="180000"/>
                      <a:alpha val="30000"/>
                    </a:srgbClr>
                  </a:glow>
                </a:effectLst>
                <a:latin typeface="Bookman Old Style" pitchFamily="18" charset="0"/>
              </a:rPr>
              <a:t>Problems based on Money</a:t>
            </a:r>
            <a:endParaRPr lang="en-US" sz="5000" b="1" spc="50" dirty="0">
              <a:ln w="12700" cmpd="sng">
                <a:solidFill>
                  <a:srgbClr val="F79646">
                    <a:satMod val="120000"/>
                    <a:shade val="80000"/>
                  </a:srgbClr>
                </a:solidFill>
                <a:prstDash val="solid"/>
              </a:ln>
              <a:solidFill>
                <a:srgbClr val="FF0000"/>
              </a:solidFill>
              <a:effectLst>
                <a:glow rad="53100">
                  <a:srgbClr val="F79646">
                    <a:satMod val="180000"/>
                    <a:alpha val="30000"/>
                  </a:srgbClr>
                </a:glow>
              </a:effectLst>
              <a:latin typeface="Bookman Old Style" pitchFamily="18" charset="0"/>
            </a:endParaRPr>
          </a:p>
        </p:txBody>
      </p:sp>
    </p:spTree>
    <p:extLst>
      <p:ext uri="{BB962C8B-B14F-4D97-AF65-F5344CB8AC3E}">
        <p14:creationId xmlns:p14="http://schemas.microsoft.com/office/powerpoint/2010/main" val="82441286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ounded Rectangle 134"/>
          <p:cNvSpPr/>
          <p:nvPr/>
        </p:nvSpPr>
        <p:spPr>
          <a:xfrm>
            <a:off x="1828800" y="590550"/>
            <a:ext cx="3352800" cy="228600"/>
          </a:xfrm>
          <a:prstGeom prst="roundRect">
            <a:avLst>
              <a:gd name="adj" fmla="val 30793"/>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endParaRPr>
          </a:p>
        </p:txBody>
      </p:sp>
      <p:sp>
        <p:nvSpPr>
          <p:cNvPr id="134" name="Rounded Rectangle 133"/>
          <p:cNvSpPr/>
          <p:nvPr/>
        </p:nvSpPr>
        <p:spPr>
          <a:xfrm>
            <a:off x="1295400" y="361950"/>
            <a:ext cx="5181600" cy="228600"/>
          </a:xfrm>
          <a:prstGeom prst="roundRect">
            <a:avLst>
              <a:gd name="adj" fmla="val 30793"/>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endParaRPr>
          </a:p>
        </p:txBody>
      </p:sp>
      <p:sp>
        <p:nvSpPr>
          <p:cNvPr id="196" name="Rounded Rectangle 195"/>
          <p:cNvSpPr/>
          <p:nvPr/>
        </p:nvSpPr>
        <p:spPr>
          <a:xfrm>
            <a:off x="1314897" y="840416"/>
            <a:ext cx="2819400" cy="228600"/>
          </a:xfrm>
          <a:prstGeom prst="roundRect">
            <a:avLst>
              <a:gd name="adj" fmla="val 30793"/>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endParaRPr>
          </a:p>
        </p:txBody>
      </p:sp>
      <p:sp>
        <p:nvSpPr>
          <p:cNvPr id="11" name="Rectangle 10"/>
          <p:cNvSpPr/>
          <p:nvPr/>
        </p:nvSpPr>
        <p:spPr>
          <a:xfrm>
            <a:off x="685800" y="292956"/>
            <a:ext cx="8991600" cy="830997"/>
          </a:xfrm>
          <a:prstGeom prst="rect">
            <a:avLst/>
          </a:prstGeom>
        </p:spPr>
        <p:txBody>
          <a:bodyPr wrap="square">
            <a:spAutoFit/>
          </a:bodyPr>
          <a:lstStyle/>
          <a:p>
            <a:r>
              <a:rPr lang="en-US" sz="1600" b="1" dirty="0" smtClean="0">
                <a:solidFill>
                  <a:srgbClr val="0000FF"/>
                </a:solidFill>
              </a:rPr>
              <a:t>Q)       The coach of cricket team buys 7 bats and 6 balls for </a:t>
            </a:r>
            <a:r>
              <a:rPr lang="en-US" sz="1600" b="1" dirty="0" err="1" smtClean="0">
                <a:solidFill>
                  <a:srgbClr val="0000FF"/>
                </a:solidFill>
              </a:rPr>
              <a:t>Rs</a:t>
            </a:r>
            <a:r>
              <a:rPr lang="en-US" sz="1600" b="1" dirty="0" smtClean="0">
                <a:solidFill>
                  <a:srgbClr val="0000FF"/>
                </a:solidFill>
              </a:rPr>
              <a:t>. 3800. </a:t>
            </a:r>
          </a:p>
          <a:p>
            <a:r>
              <a:rPr lang="en-US" sz="1600" b="1" dirty="0">
                <a:solidFill>
                  <a:srgbClr val="0000FF"/>
                </a:solidFill>
              </a:rPr>
              <a:t> </a:t>
            </a:r>
            <a:r>
              <a:rPr lang="en-US" sz="1600" b="1" dirty="0" smtClean="0">
                <a:solidFill>
                  <a:srgbClr val="0000FF"/>
                </a:solidFill>
              </a:rPr>
              <a:t>           Later, she buys 3 bats  and 5 balls for Rs. 1750. </a:t>
            </a:r>
          </a:p>
          <a:p>
            <a:r>
              <a:rPr lang="en-US" sz="1600" b="1" dirty="0">
                <a:solidFill>
                  <a:srgbClr val="0000FF"/>
                </a:solidFill>
              </a:rPr>
              <a:t> </a:t>
            </a:r>
            <a:r>
              <a:rPr lang="en-US" sz="1600" b="1" dirty="0" smtClean="0">
                <a:solidFill>
                  <a:srgbClr val="0000FF"/>
                </a:solidFill>
              </a:rPr>
              <a:t>           Find the cost of each bat and ball.</a:t>
            </a:r>
            <a:endParaRPr lang="en-US" sz="1600" b="1" dirty="0">
              <a:solidFill>
                <a:srgbClr val="0000FF"/>
              </a:solidFill>
            </a:endParaRPr>
          </a:p>
        </p:txBody>
      </p:sp>
      <p:sp>
        <p:nvSpPr>
          <p:cNvPr id="131" name="Cloud 130"/>
          <p:cNvSpPr/>
          <p:nvPr/>
        </p:nvSpPr>
        <p:spPr>
          <a:xfrm>
            <a:off x="4038600" y="666750"/>
            <a:ext cx="3781308" cy="1698016"/>
          </a:xfrm>
          <a:prstGeom prst="cloud">
            <a:avLst/>
          </a:prstGeom>
          <a:solidFill>
            <a:srgbClr val="482D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What are we suppose to find?</a:t>
            </a:r>
          </a:p>
        </p:txBody>
      </p:sp>
      <p:sp>
        <p:nvSpPr>
          <p:cNvPr id="132" name="Rectangle 131"/>
          <p:cNvSpPr/>
          <p:nvPr/>
        </p:nvSpPr>
        <p:spPr>
          <a:xfrm>
            <a:off x="569845" y="1079414"/>
            <a:ext cx="554960" cy="307777"/>
          </a:xfrm>
          <a:prstGeom prst="rect">
            <a:avLst/>
          </a:prstGeom>
        </p:spPr>
        <p:txBody>
          <a:bodyPr wrap="none">
            <a:spAutoFit/>
          </a:bodyPr>
          <a:lstStyle/>
          <a:p>
            <a:r>
              <a:rPr lang="en-US" sz="1400" b="1" dirty="0" smtClean="0">
                <a:solidFill>
                  <a:srgbClr val="C00000"/>
                </a:solidFill>
              </a:rPr>
              <a:t>Soln.</a:t>
            </a:r>
            <a:endParaRPr lang="en-US" sz="1400" b="1" dirty="0">
              <a:solidFill>
                <a:srgbClr val="C00000"/>
              </a:solidFill>
            </a:endParaRPr>
          </a:p>
        </p:txBody>
      </p:sp>
      <p:sp>
        <p:nvSpPr>
          <p:cNvPr id="133" name="Rectangle 132"/>
          <p:cNvSpPr/>
          <p:nvPr/>
        </p:nvSpPr>
        <p:spPr>
          <a:xfrm>
            <a:off x="1050510" y="1079414"/>
            <a:ext cx="4943706" cy="307777"/>
          </a:xfrm>
          <a:prstGeom prst="rect">
            <a:avLst/>
          </a:prstGeom>
        </p:spPr>
        <p:txBody>
          <a:bodyPr wrap="square">
            <a:spAutoFit/>
          </a:bodyPr>
          <a:lstStyle/>
          <a:p>
            <a:pPr algn="just"/>
            <a:r>
              <a:rPr lang="en-US" sz="1400" b="1" dirty="0" smtClean="0">
                <a:solidFill>
                  <a:prstClr val="black"/>
                </a:solidFill>
              </a:rPr>
              <a:t>Let the cost of 1 bat be Rs. x and 1 ball be Rs. y</a:t>
            </a:r>
          </a:p>
        </p:txBody>
      </p:sp>
      <p:sp>
        <p:nvSpPr>
          <p:cNvPr id="136" name="Cloud 135"/>
          <p:cNvSpPr/>
          <p:nvPr/>
        </p:nvSpPr>
        <p:spPr>
          <a:xfrm>
            <a:off x="3048004" y="819150"/>
            <a:ext cx="4857303" cy="1698016"/>
          </a:xfrm>
          <a:prstGeom prst="cloud">
            <a:avLst/>
          </a:prstGeom>
          <a:solidFill>
            <a:srgbClr val="482D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Cost of 1 bat is Rs. x </a:t>
            </a:r>
          </a:p>
          <a:p>
            <a:pPr algn="ctr"/>
            <a:r>
              <a:rPr lang="en-US" b="1" dirty="0" smtClean="0">
                <a:solidFill>
                  <a:prstClr val="white"/>
                </a:solidFill>
              </a:rPr>
              <a:t>Hence cost of 7 bats = Rs. 7x</a:t>
            </a:r>
          </a:p>
          <a:p>
            <a:pPr algn="ctr"/>
            <a:r>
              <a:rPr lang="en-US" b="1" dirty="0" smtClean="0">
                <a:solidFill>
                  <a:prstClr val="white"/>
                </a:solidFill>
              </a:rPr>
              <a:t>Similarly cost of 6 balls = Rs 6y</a:t>
            </a:r>
          </a:p>
        </p:txBody>
      </p:sp>
      <p:sp>
        <p:nvSpPr>
          <p:cNvPr id="137" name="Rectangle 136"/>
          <p:cNvSpPr/>
          <p:nvPr/>
        </p:nvSpPr>
        <p:spPr>
          <a:xfrm>
            <a:off x="1184704" y="1352553"/>
            <a:ext cx="2549096" cy="307777"/>
          </a:xfrm>
          <a:prstGeom prst="rect">
            <a:avLst/>
          </a:prstGeom>
        </p:spPr>
        <p:txBody>
          <a:bodyPr wrap="none">
            <a:spAutoFit/>
          </a:bodyPr>
          <a:lstStyle/>
          <a:p>
            <a:pPr>
              <a:defRPr/>
            </a:pPr>
            <a:r>
              <a:rPr lang="en-US" sz="1400" b="1" kern="0" dirty="0" smtClean="0">
                <a:solidFill>
                  <a:srgbClr val="00B050"/>
                </a:solidFill>
              </a:rPr>
              <a:t>According to the first condition,</a:t>
            </a:r>
            <a:endParaRPr lang="en-US" sz="1400" b="1" kern="0" dirty="0">
              <a:solidFill>
                <a:srgbClr val="00B050"/>
              </a:solidFill>
            </a:endParaRPr>
          </a:p>
        </p:txBody>
      </p:sp>
      <p:sp>
        <p:nvSpPr>
          <p:cNvPr id="138" name="Rectangle 137"/>
          <p:cNvSpPr/>
          <p:nvPr/>
        </p:nvSpPr>
        <p:spPr>
          <a:xfrm>
            <a:off x="1410721" y="1657353"/>
            <a:ext cx="354584" cy="307777"/>
          </a:xfrm>
          <a:prstGeom prst="rect">
            <a:avLst/>
          </a:prstGeom>
        </p:spPr>
        <p:txBody>
          <a:bodyPr wrap="none">
            <a:spAutoFit/>
          </a:bodyPr>
          <a:lstStyle/>
          <a:p>
            <a:r>
              <a:rPr lang="en-US" sz="1400" dirty="0">
                <a:solidFill>
                  <a:prstClr val="black"/>
                </a:solidFill>
              </a:rPr>
              <a:t>7</a:t>
            </a:r>
            <a:r>
              <a:rPr lang="en-US" sz="1400" dirty="0" smtClean="0">
                <a:solidFill>
                  <a:prstClr val="black"/>
                </a:solidFill>
              </a:rPr>
              <a:t>x</a:t>
            </a:r>
            <a:endParaRPr lang="en-US" sz="1400" dirty="0">
              <a:solidFill>
                <a:prstClr val="black"/>
              </a:solidFill>
            </a:endParaRPr>
          </a:p>
        </p:txBody>
      </p:sp>
      <p:sp>
        <p:nvSpPr>
          <p:cNvPr id="139" name="Rectangle 138"/>
          <p:cNvSpPr/>
          <p:nvPr/>
        </p:nvSpPr>
        <p:spPr>
          <a:xfrm>
            <a:off x="1713346" y="1657353"/>
            <a:ext cx="274434" cy="307777"/>
          </a:xfrm>
          <a:prstGeom prst="rect">
            <a:avLst/>
          </a:prstGeom>
        </p:spPr>
        <p:txBody>
          <a:bodyPr wrap="none">
            <a:spAutoFit/>
          </a:bodyPr>
          <a:lstStyle/>
          <a:p>
            <a:r>
              <a:rPr lang="en-US" sz="1400" dirty="0">
                <a:solidFill>
                  <a:prstClr val="black"/>
                </a:solidFill>
              </a:rPr>
              <a:t>+</a:t>
            </a:r>
          </a:p>
        </p:txBody>
      </p:sp>
      <p:sp>
        <p:nvSpPr>
          <p:cNvPr id="140" name="Rectangle 139"/>
          <p:cNvSpPr/>
          <p:nvPr/>
        </p:nvSpPr>
        <p:spPr>
          <a:xfrm>
            <a:off x="2048068" y="1657353"/>
            <a:ext cx="357790" cy="307777"/>
          </a:xfrm>
          <a:prstGeom prst="rect">
            <a:avLst/>
          </a:prstGeom>
        </p:spPr>
        <p:txBody>
          <a:bodyPr wrap="none">
            <a:spAutoFit/>
          </a:bodyPr>
          <a:lstStyle/>
          <a:p>
            <a:r>
              <a:rPr lang="en-US" sz="1400" dirty="0" smtClean="0">
                <a:solidFill>
                  <a:prstClr val="black"/>
                </a:solidFill>
              </a:rPr>
              <a:t>6y</a:t>
            </a:r>
            <a:endParaRPr lang="en-US" sz="1400" dirty="0">
              <a:solidFill>
                <a:prstClr val="black"/>
              </a:solidFill>
            </a:endParaRPr>
          </a:p>
        </p:txBody>
      </p:sp>
      <p:sp>
        <p:nvSpPr>
          <p:cNvPr id="141" name="TextBox 140"/>
          <p:cNvSpPr txBox="1"/>
          <p:nvPr/>
        </p:nvSpPr>
        <p:spPr>
          <a:xfrm>
            <a:off x="2484492" y="1669384"/>
            <a:ext cx="720069" cy="307777"/>
          </a:xfrm>
          <a:prstGeom prst="rect">
            <a:avLst/>
          </a:prstGeom>
          <a:noFill/>
        </p:spPr>
        <p:txBody>
          <a:bodyPr wrap="none" rtlCol="0">
            <a:spAutoFit/>
          </a:bodyPr>
          <a:lstStyle/>
          <a:p>
            <a:r>
              <a:rPr lang="en-US" sz="1400" dirty="0" smtClean="0">
                <a:solidFill>
                  <a:prstClr val="black"/>
                </a:solidFill>
              </a:rPr>
              <a:t>=  3800</a:t>
            </a:r>
            <a:endParaRPr lang="en-US" sz="1400" dirty="0">
              <a:solidFill>
                <a:prstClr val="black"/>
              </a:solidFill>
            </a:endParaRPr>
          </a:p>
        </p:txBody>
      </p:sp>
      <p:sp>
        <p:nvSpPr>
          <p:cNvPr id="142" name="Rectangle 141"/>
          <p:cNvSpPr/>
          <p:nvPr/>
        </p:nvSpPr>
        <p:spPr>
          <a:xfrm>
            <a:off x="3620989" y="1679775"/>
            <a:ext cx="726481" cy="307777"/>
          </a:xfrm>
          <a:prstGeom prst="rect">
            <a:avLst/>
          </a:prstGeom>
        </p:spPr>
        <p:txBody>
          <a:bodyPr wrap="none">
            <a:spAutoFit/>
          </a:bodyPr>
          <a:lstStyle/>
          <a:p>
            <a:r>
              <a:rPr lang="en-US" sz="1400" b="1" dirty="0" smtClean="0">
                <a:solidFill>
                  <a:srgbClr val="FF33CC"/>
                </a:solidFill>
              </a:rPr>
              <a:t>........(</a:t>
            </a:r>
            <a:r>
              <a:rPr lang="en-US" sz="1400" b="1" dirty="0" err="1" smtClean="0">
                <a:solidFill>
                  <a:srgbClr val="FF33CC"/>
                </a:solidFill>
              </a:rPr>
              <a:t>i</a:t>
            </a:r>
            <a:r>
              <a:rPr lang="en-US" sz="1400" b="1" dirty="0" smtClean="0">
                <a:solidFill>
                  <a:srgbClr val="FF33CC"/>
                </a:solidFill>
              </a:rPr>
              <a:t>)</a:t>
            </a:r>
          </a:p>
        </p:txBody>
      </p:sp>
      <p:sp>
        <p:nvSpPr>
          <p:cNvPr id="143" name="Rectangle 142"/>
          <p:cNvSpPr/>
          <p:nvPr/>
        </p:nvSpPr>
        <p:spPr>
          <a:xfrm>
            <a:off x="1187301" y="2012954"/>
            <a:ext cx="2549096" cy="307777"/>
          </a:xfrm>
          <a:prstGeom prst="rect">
            <a:avLst/>
          </a:prstGeom>
        </p:spPr>
        <p:txBody>
          <a:bodyPr wrap="none">
            <a:spAutoFit/>
          </a:bodyPr>
          <a:lstStyle/>
          <a:p>
            <a:pPr>
              <a:defRPr/>
            </a:pPr>
            <a:r>
              <a:rPr lang="en-US" sz="1400" b="1" kern="0" dirty="0" smtClean="0">
                <a:solidFill>
                  <a:srgbClr val="00B050"/>
                </a:solidFill>
              </a:rPr>
              <a:t>According to the first condition,</a:t>
            </a:r>
            <a:endParaRPr lang="en-US" sz="1400" b="1" kern="0" dirty="0">
              <a:solidFill>
                <a:srgbClr val="00B050"/>
              </a:solidFill>
            </a:endParaRPr>
          </a:p>
        </p:txBody>
      </p:sp>
      <p:sp>
        <p:nvSpPr>
          <p:cNvPr id="144" name="Rectangle 143"/>
          <p:cNvSpPr/>
          <p:nvPr/>
        </p:nvSpPr>
        <p:spPr>
          <a:xfrm>
            <a:off x="1413318" y="2317754"/>
            <a:ext cx="354584" cy="307777"/>
          </a:xfrm>
          <a:prstGeom prst="rect">
            <a:avLst/>
          </a:prstGeom>
        </p:spPr>
        <p:txBody>
          <a:bodyPr wrap="none">
            <a:spAutoFit/>
          </a:bodyPr>
          <a:lstStyle/>
          <a:p>
            <a:r>
              <a:rPr lang="en-US" sz="1400" dirty="0" smtClean="0">
                <a:solidFill>
                  <a:prstClr val="black"/>
                </a:solidFill>
              </a:rPr>
              <a:t>3x</a:t>
            </a:r>
            <a:endParaRPr lang="en-US" sz="1400" dirty="0">
              <a:solidFill>
                <a:prstClr val="black"/>
              </a:solidFill>
            </a:endParaRPr>
          </a:p>
        </p:txBody>
      </p:sp>
      <p:sp>
        <p:nvSpPr>
          <p:cNvPr id="145" name="Rectangle 144"/>
          <p:cNvSpPr/>
          <p:nvPr/>
        </p:nvSpPr>
        <p:spPr>
          <a:xfrm>
            <a:off x="1715943" y="2317754"/>
            <a:ext cx="274434" cy="307777"/>
          </a:xfrm>
          <a:prstGeom prst="rect">
            <a:avLst/>
          </a:prstGeom>
        </p:spPr>
        <p:txBody>
          <a:bodyPr wrap="none">
            <a:spAutoFit/>
          </a:bodyPr>
          <a:lstStyle/>
          <a:p>
            <a:r>
              <a:rPr lang="en-US" sz="1400" dirty="0">
                <a:solidFill>
                  <a:prstClr val="black"/>
                </a:solidFill>
              </a:rPr>
              <a:t>+</a:t>
            </a:r>
          </a:p>
        </p:txBody>
      </p:sp>
      <p:sp>
        <p:nvSpPr>
          <p:cNvPr id="146" name="Rectangle 145"/>
          <p:cNvSpPr/>
          <p:nvPr/>
        </p:nvSpPr>
        <p:spPr>
          <a:xfrm>
            <a:off x="2050665" y="2317754"/>
            <a:ext cx="357790" cy="307777"/>
          </a:xfrm>
          <a:prstGeom prst="rect">
            <a:avLst/>
          </a:prstGeom>
        </p:spPr>
        <p:txBody>
          <a:bodyPr wrap="none">
            <a:spAutoFit/>
          </a:bodyPr>
          <a:lstStyle/>
          <a:p>
            <a:r>
              <a:rPr lang="en-US" sz="1400" dirty="0" smtClean="0">
                <a:solidFill>
                  <a:prstClr val="black"/>
                </a:solidFill>
              </a:rPr>
              <a:t>5y</a:t>
            </a:r>
            <a:endParaRPr lang="en-US" sz="1400" dirty="0">
              <a:solidFill>
                <a:prstClr val="black"/>
              </a:solidFill>
            </a:endParaRPr>
          </a:p>
        </p:txBody>
      </p:sp>
      <p:sp>
        <p:nvSpPr>
          <p:cNvPr id="147" name="TextBox 146"/>
          <p:cNvSpPr txBox="1"/>
          <p:nvPr/>
        </p:nvSpPr>
        <p:spPr>
          <a:xfrm>
            <a:off x="2487089" y="2329785"/>
            <a:ext cx="720069" cy="307777"/>
          </a:xfrm>
          <a:prstGeom prst="rect">
            <a:avLst/>
          </a:prstGeom>
          <a:noFill/>
        </p:spPr>
        <p:txBody>
          <a:bodyPr wrap="none" rtlCol="0">
            <a:spAutoFit/>
          </a:bodyPr>
          <a:lstStyle/>
          <a:p>
            <a:r>
              <a:rPr lang="en-US" sz="1400" dirty="0" smtClean="0">
                <a:solidFill>
                  <a:prstClr val="black"/>
                </a:solidFill>
              </a:rPr>
              <a:t>=  1750</a:t>
            </a:r>
            <a:endParaRPr lang="en-US" sz="1400" dirty="0">
              <a:solidFill>
                <a:prstClr val="black"/>
              </a:solidFill>
            </a:endParaRPr>
          </a:p>
        </p:txBody>
      </p:sp>
      <p:sp>
        <p:nvSpPr>
          <p:cNvPr id="148" name="Rectangle 147"/>
          <p:cNvSpPr/>
          <p:nvPr/>
        </p:nvSpPr>
        <p:spPr>
          <a:xfrm>
            <a:off x="3623586" y="2340176"/>
            <a:ext cx="771365" cy="307777"/>
          </a:xfrm>
          <a:prstGeom prst="rect">
            <a:avLst/>
          </a:prstGeom>
        </p:spPr>
        <p:txBody>
          <a:bodyPr wrap="none">
            <a:spAutoFit/>
          </a:bodyPr>
          <a:lstStyle/>
          <a:p>
            <a:r>
              <a:rPr lang="en-US" sz="1400" b="1" dirty="0" smtClean="0">
                <a:solidFill>
                  <a:srgbClr val="FF33CC"/>
                </a:solidFill>
              </a:rPr>
              <a:t>........(ii)</a:t>
            </a:r>
          </a:p>
        </p:txBody>
      </p:sp>
      <p:sp>
        <p:nvSpPr>
          <p:cNvPr id="149" name="Cloud Callout 148"/>
          <p:cNvSpPr/>
          <p:nvPr/>
        </p:nvSpPr>
        <p:spPr>
          <a:xfrm>
            <a:off x="3657606" y="2783764"/>
            <a:ext cx="3443911" cy="1007186"/>
          </a:xfrm>
          <a:prstGeom prst="cloudCallout">
            <a:avLst>
              <a:gd name="adj1" fmla="val 18086"/>
              <a:gd name="adj2" fmla="val -91664"/>
            </a:avLst>
          </a:prstGeom>
          <a:solidFill>
            <a:srgbClr val="482D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Solve the equations by either Substitution or Elimination Method</a:t>
            </a:r>
          </a:p>
        </p:txBody>
      </p:sp>
      <p:sp>
        <p:nvSpPr>
          <p:cNvPr id="150" name="Rectangle 149"/>
          <p:cNvSpPr/>
          <p:nvPr/>
        </p:nvSpPr>
        <p:spPr>
          <a:xfrm>
            <a:off x="1415906" y="2725922"/>
            <a:ext cx="990977" cy="307777"/>
          </a:xfrm>
          <a:prstGeom prst="rect">
            <a:avLst/>
          </a:prstGeom>
        </p:spPr>
        <p:txBody>
          <a:bodyPr wrap="none">
            <a:spAutoFit/>
          </a:bodyPr>
          <a:lstStyle/>
          <a:p>
            <a:r>
              <a:rPr lang="en-US" sz="1400" b="1" dirty="0" smtClean="0">
                <a:solidFill>
                  <a:srgbClr val="550B32"/>
                </a:solidFill>
              </a:rPr>
              <a:t>x     =    500</a:t>
            </a:r>
            <a:endParaRPr lang="en-US" sz="1400" dirty="0">
              <a:solidFill>
                <a:srgbClr val="550B32"/>
              </a:solidFill>
            </a:endParaRPr>
          </a:p>
        </p:txBody>
      </p:sp>
      <p:sp>
        <p:nvSpPr>
          <p:cNvPr id="151" name="Rectangle 150"/>
          <p:cNvSpPr/>
          <p:nvPr/>
        </p:nvSpPr>
        <p:spPr>
          <a:xfrm>
            <a:off x="1392866" y="3254576"/>
            <a:ext cx="269626" cy="307777"/>
          </a:xfrm>
          <a:prstGeom prst="rect">
            <a:avLst/>
          </a:prstGeom>
        </p:spPr>
        <p:txBody>
          <a:bodyPr wrap="none">
            <a:spAutoFit/>
          </a:bodyPr>
          <a:lstStyle/>
          <a:p>
            <a:pPr>
              <a:tabLst>
                <a:tab pos="1228725" algn="l"/>
                <a:tab pos="1524000" algn="l"/>
              </a:tabLst>
            </a:pPr>
            <a:r>
              <a:rPr lang="en-US" sz="1400" b="1" dirty="0" smtClean="0">
                <a:solidFill>
                  <a:prstClr val="black"/>
                </a:solidFill>
              </a:rPr>
              <a:t>y</a:t>
            </a:r>
            <a:endParaRPr lang="en-US" sz="1400" b="1" dirty="0">
              <a:solidFill>
                <a:prstClr val="black"/>
              </a:solidFill>
            </a:endParaRPr>
          </a:p>
        </p:txBody>
      </p:sp>
      <p:sp>
        <p:nvSpPr>
          <p:cNvPr id="152" name="Rectangle 151"/>
          <p:cNvSpPr/>
          <p:nvPr/>
        </p:nvSpPr>
        <p:spPr>
          <a:xfrm>
            <a:off x="1688667" y="3254576"/>
            <a:ext cx="274434" cy="307777"/>
          </a:xfrm>
          <a:prstGeom prst="rect">
            <a:avLst/>
          </a:prstGeom>
        </p:spPr>
        <p:txBody>
          <a:bodyPr wrap="none">
            <a:spAutoFit/>
          </a:bodyPr>
          <a:lstStyle/>
          <a:p>
            <a:r>
              <a:rPr lang="es-ES" sz="1400" b="1" dirty="0" smtClean="0">
                <a:solidFill>
                  <a:prstClr val="black"/>
                </a:solidFill>
              </a:rPr>
              <a:t>=</a:t>
            </a:r>
            <a:endParaRPr lang="en-US" sz="1400" b="1" dirty="0">
              <a:solidFill>
                <a:prstClr val="black"/>
              </a:solidFill>
            </a:endParaRPr>
          </a:p>
        </p:txBody>
      </p:sp>
      <p:sp>
        <p:nvSpPr>
          <p:cNvPr id="153" name="Rectangle 152"/>
          <p:cNvSpPr/>
          <p:nvPr/>
        </p:nvSpPr>
        <p:spPr>
          <a:xfrm>
            <a:off x="1371604" y="2986421"/>
            <a:ext cx="2074927" cy="307777"/>
          </a:xfrm>
          <a:prstGeom prst="rect">
            <a:avLst/>
          </a:prstGeom>
        </p:spPr>
        <p:txBody>
          <a:bodyPr wrap="none">
            <a:spAutoFit/>
          </a:bodyPr>
          <a:lstStyle/>
          <a:p>
            <a:r>
              <a:rPr lang="en-US" sz="1400" b="1" dirty="0" smtClean="0">
                <a:solidFill>
                  <a:srgbClr val="CC0066"/>
                </a:solidFill>
              </a:rPr>
              <a:t>Substituting x = 500 in (ii)</a:t>
            </a:r>
            <a:endParaRPr lang="en-US" sz="1400" b="1" dirty="0">
              <a:solidFill>
                <a:srgbClr val="CC0066"/>
              </a:solidFill>
            </a:endParaRPr>
          </a:p>
        </p:txBody>
      </p:sp>
      <p:sp>
        <p:nvSpPr>
          <p:cNvPr id="154" name="Rectangle 153"/>
          <p:cNvSpPr/>
          <p:nvPr/>
        </p:nvSpPr>
        <p:spPr>
          <a:xfrm>
            <a:off x="1952464" y="3235079"/>
            <a:ext cx="367408" cy="307777"/>
          </a:xfrm>
          <a:prstGeom prst="rect">
            <a:avLst/>
          </a:prstGeom>
        </p:spPr>
        <p:txBody>
          <a:bodyPr wrap="none">
            <a:spAutoFit/>
          </a:bodyPr>
          <a:lstStyle/>
          <a:p>
            <a:r>
              <a:rPr lang="en-US" sz="1400" b="1" dirty="0" smtClean="0">
                <a:solidFill>
                  <a:prstClr val="black"/>
                </a:solidFill>
              </a:rPr>
              <a:t>50</a:t>
            </a:r>
            <a:endParaRPr lang="en-US" sz="1400" b="1" dirty="0">
              <a:solidFill>
                <a:prstClr val="black"/>
              </a:solidFill>
            </a:endParaRPr>
          </a:p>
        </p:txBody>
      </p:sp>
      <p:sp>
        <p:nvSpPr>
          <p:cNvPr id="155" name="Rectangle 154"/>
          <p:cNvSpPr/>
          <p:nvPr/>
        </p:nvSpPr>
        <p:spPr>
          <a:xfrm>
            <a:off x="1377801" y="3642671"/>
            <a:ext cx="6438900" cy="307777"/>
          </a:xfrm>
          <a:prstGeom prst="rect">
            <a:avLst/>
          </a:prstGeom>
        </p:spPr>
        <p:txBody>
          <a:bodyPr wrap="square">
            <a:spAutoFit/>
          </a:bodyPr>
          <a:lstStyle/>
          <a:p>
            <a:r>
              <a:rPr lang="en-US" sz="1400" b="1" dirty="0" smtClean="0">
                <a:solidFill>
                  <a:srgbClr val="C00000"/>
                </a:solidFill>
                <a:latin typeface="Symbol" pitchFamily="18" charset="2"/>
              </a:rPr>
              <a:t>\</a:t>
            </a:r>
            <a:r>
              <a:rPr lang="en-US" sz="1400" b="1" dirty="0" smtClean="0">
                <a:solidFill>
                  <a:srgbClr val="C00000"/>
                </a:solidFill>
              </a:rPr>
              <a:t>   Cost of 1 bat is Rs. 500 and 1 ball is Rs. 50</a:t>
            </a:r>
            <a:endParaRPr lang="en-US" sz="1400" b="1" dirty="0">
              <a:solidFill>
                <a:srgbClr val="C00000"/>
              </a:solidFill>
            </a:endParaRPr>
          </a:p>
        </p:txBody>
      </p:sp>
    </p:spTree>
    <p:extLst>
      <p:ext uri="{BB962C8B-B14F-4D97-AF65-F5344CB8AC3E}">
        <p14:creationId xmlns:p14="http://schemas.microsoft.com/office/powerpoint/2010/main" val="359286954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wipe(left)">
                                      <p:cBhvr>
                                        <p:cTn id="12" dur="1000"/>
                                        <p:tgtEl>
                                          <p:spTgt spid="1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1"/>
                                        </p:tgtEl>
                                        <p:attrNameLst>
                                          <p:attrName>style.visibility</p:attrName>
                                        </p:attrNameLst>
                                      </p:cBhvr>
                                      <p:to>
                                        <p:strVal val="visible"/>
                                      </p:to>
                                    </p:set>
                                    <p:animEffect transition="in" filter="wipe(left)">
                                      <p:cBhvr>
                                        <p:cTn id="17" dur="500"/>
                                        <p:tgtEl>
                                          <p:spTgt spid="131"/>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196"/>
                                        </p:tgtEl>
                                        <p:attrNameLst>
                                          <p:attrName>style.visibility</p:attrName>
                                        </p:attrNameLst>
                                      </p:cBhvr>
                                      <p:to>
                                        <p:strVal val="visible"/>
                                      </p:to>
                                    </p:set>
                                    <p:anim calcmode="lin" valueType="num">
                                      <p:cBhvr>
                                        <p:cTn id="22" dur="500" fill="hold"/>
                                        <p:tgtEl>
                                          <p:spTgt spid="196"/>
                                        </p:tgtEl>
                                        <p:attrNameLst>
                                          <p:attrName>ppt_w</p:attrName>
                                        </p:attrNameLst>
                                      </p:cBhvr>
                                      <p:tavLst>
                                        <p:tav tm="0">
                                          <p:val>
                                            <p:fltVal val="0"/>
                                          </p:val>
                                        </p:tav>
                                        <p:tav tm="100000">
                                          <p:val>
                                            <p:strVal val="#ppt_w"/>
                                          </p:val>
                                        </p:tav>
                                      </p:tavLst>
                                    </p:anim>
                                    <p:anim calcmode="lin" valueType="num">
                                      <p:cBhvr>
                                        <p:cTn id="23" dur="500" fill="hold"/>
                                        <p:tgtEl>
                                          <p:spTgt spid="196"/>
                                        </p:tgtEl>
                                        <p:attrNameLst>
                                          <p:attrName>ppt_h</p:attrName>
                                        </p:attrNameLst>
                                      </p:cBhvr>
                                      <p:tavLst>
                                        <p:tav tm="0">
                                          <p:val>
                                            <p:fltVal val="0"/>
                                          </p:val>
                                        </p:tav>
                                        <p:tav tm="100000">
                                          <p:val>
                                            <p:strVal val="#ppt_h"/>
                                          </p:val>
                                        </p:tav>
                                      </p:tavLst>
                                    </p:anim>
                                    <p:animEffect transition="in" filter="fade">
                                      <p:cBhvr>
                                        <p:cTn id="24" dur="500"/>
                                        <p:tgtEl>
                                          <p:spTgt spid="196"/>
                                        </p:tgtEl>
                                      </p:cBhvr>
                                    </p:animEffect>
                                  </p:childTnLst>
                                </p:cTn>
                              </p:par>
                              <p:par>
                                <p:cTn id="25" presetID="22" presetClass="exit" presetSubtype="8" fill="hold" grpId="1" nodeType="withEffect">
                                  <p:stCondLst>
                                    <p:cond delay="0"/>
                                  </p:stCondLst>
                                  <p:childTnLst>
                                    <p:animEffect transition="out" filter="wipe(left)">
                                      <p:cBhvr>
                                        <p:cTn id="26" dur="500"/>
                                        <p:tgtEl>
                                          <p:spTgt spid="131"/>
                                        </p:tgtEl>
                                      </p:cBhvr>
                                    </p:animEffect>
                                    <p:set>
                                      <p:cBhvr>
                                        <p:cTn id="27" dur="1" fill="hold">
                                          <p:stCondLst>
                                            <p:cond delay="499"/>
                                          </p:stCondLst>
                                        </p:cTn>
                                        <p:tgtEl>
                                          <p:spTgt spid="13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3"/>
                                        </p:tgtEl>
                                        <p:attrNameLst>
                                          <p:attrName>style.visibility</p:attrName>
                                        </p:attrNameLst>
                                      </p:cBhvr>
                                      <p:to>
                                        <p:strVal val="visible"/>
                                      </p:to>
                                    </p:set>
                                    <p:animEffect transition="in" filter="wipe(left)">
                                      <p:cBhvr>
                                        <p:cTn id="32" dur="1000"/>
                                        <p:tgtEl>
                                          <p:spTgt spid="133"/>
                                        </p:tgtEl>
                                      </p:cBhvr>
                                    </p:animEffect>
                                  </p:childTnLst>
                                </p:cTn>
                              </p:par>
                            </p:childTnLst>
                          </p:cTn>
                        </p:par>
                        <p:par>
                          <p:cTn id="33" fill="hold">
                            <p:stCondLst>
                              <p:cond delay="1000"/>
                            </p:stCondLst>
                            <p:childTnLst>
                              <p:par>
                                <p:cTn id="34" presetID="10" presetClass="exit" presetSubtype="0" fill="hold" grpId="1" nodeType="afterEffect">
                                  <p:stCondLst>
                                    <p:cond delay="0"/>
                                  </p:stCondLst>
                                  <p:childTnLst>
                                    <p:animEffect transition="out" filter="fade">
                                      <p:cBhvr>
                                        <p:cTn id="35" dur="500"/>
                                        <p:tgtEl>
                                          <p:spTgt spid="196"/>
                                        </p:tgtEl>
                                      </p:cBhvr>
                                    </p:animEffect>
                                    <p:set>
                                      <p:cBhvr>
                                        <p:cTn id="36" dur="1" fill="hold">
                                          <p:stCondLst>
                                            <p:cond delay="499"/>
                                          </p:stCondLst>
                                        </p:cTn>
                                        <p:tgtEl>
                                          <p:spTgt spid="19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37"/>
                                        </p:tgtEl>
                                        <p:attrNameLst>
                                          <p:attrName>style.visibility</p:attrName>
                                        </p:attrNameLst>
                                      </p:cBhvr>
                                      <p:to>
                                        <p:strVal val="visible"/>
                                      </p:to>
                                    </p:set>
                                    <p:animEffect transition="in" filter="wipe(left)">
                                      <p:cBhvr>
                                        <p:cTn id="41" dur="1000"/>
                                        <p:tgtEl>
                                          <p:spTgt spid="137"/>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134"/>
                                        </p:tgtEl>
                                        <p:attrNameLst>
                                          <p:attrName>style.visibility</p:attrName>
                                        </p:attrNameLst>
                                      </p:cBhvr>
                                      <p:to>
                                        <p:strVal val="visible"/>
                                      </p:to>
                                    </p:set>
                                    <p:anim calcmode="lin" valueType="num">
                                      <p:cBhvr>
                                        <p:cTn id="46" dur="500" fill="hold"/>
                                        <p:tgtEl>
                                          <p:spTgt spid="134"/>
                                        </p:tgtEl>
                                        <p:attrNameLst>
                                          <p:attrName>ppt_w</p:attrName>
                                        </p:attrNameLst>
                                      </p:cBhvr>
                                      <p:tavLst>
                                        <p:tav tm="0">
                                          <p:val>
                                            <p:fltVal val="0"/>
                                          </p:val>
                                        </p:tav>
                                        <p:tav tm="100000">
                                          <p:val>
                                            <p:strVal val="#ppt_w"/>
                                          </p:val>
                                        </p:tav>
                                      </p:tavLst>
                                    </p:anim>
                                    <p:anim calcmode="lin" valueType="num">
                                      <p:cBhvr>
                                        <p:cTn id="47" dur="500" fill="hold"/>
                                        <p:tgtEl>
                                          <p:spTgt spid="134"/>
                                        </p:tgtEl>
                                        <p:attrNameLst>
                                          <p:attrName>ppt_h</p:attrName>
                                        </p:attrNameLst>
                                      </p:cBhvr>
                                      <p:tavLst>
                                        <p:tav tm="0">
                                          <p:val>
                                            <p:fltVal val="0"/>
                                          </p:val>
                                        </p:tav>
                                        <p:tav tm="100000">
                                          <p:val>
                                            <p:strVal val="#ppt_h"/>
                                          </p:val>
                                        </p:tav>
                                      </p:tavLst>
                                    </p:anim>
                                    <p:animEffect transition="in" filter="fade">
                                      <p:cBhvr>
                                        <p:cTn id="48" dur="500"/>
                                        <p:tgtEl>
                                          <p:spTgt spid="13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36"/>
                                        </p:tgtEl>
                                        <p:attrNameLst>
                                          <p:attrName>style.visibility</p:attrName>
                                        </p:attrNameLst>
                                      </p:cBhvr>
                                      <p:to>
                                        <p:strVal val="visible"/>
                                      </p:to>
                                    </p:set>
                                    <p:animEffect transition="in" filter="wipe(left)">
                                      <p:cBhvr>
                                        <p:cTn id="53" dur="500"/>
                                        <p:tgtEl>
                                          <p:spTgt spid="13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38"/>
                                        </p:tgtEl>
                                        <p:attrNameLst>
                                          <p:attrName>style.visibility</p:attrName>
                                        </p:attrNameLst>
                                      </p:cBhvr>
                                      <p:to>
                                        <p:strVal val="visible"/>
                                      </p:to>
                                    </p:set>
                                    <p:animEffect transition="in" filter="wipe(left)">
                                      <p:cBhvr>
                                        <p:cTn id="58" dur="500"/>
                                        <p:tgtEl>
                                          <p:spTgt spid="13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39"/>
                                        </p:tgtEl>
                                        <p:attrNameLst>
                                          <p:attrName>style.visibility</p:attrName>
                                        </p:attrNameLst>
                                      </p:cBhvr>
                                      <p:to>
                                        <p:strVal val="visible"/>
                                      </p:to>
                                    </p:set>
                                    <p:animEffect transition="in" filter="wipe(left)">
                                      <p:cBhvr>
                                        <p:cTn id="63" dur="500"/>
                                        <p:tgtEl>
                                          <p:spTgt spid="13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40"/>
                                        </p:tgtEl>
                                        <p:attrNameLst>
                                          <p:attrName>style.visibility</p:attrName>
                                        </p:attrNameLst>
                                      </p:cBhvr>
                                      <p:to>
                                        <p:strVal val="visible"/>
                                      </p:to>
                                    </p:set>
                                    <p:animEffect transition="in" filter="wipe(left)">
                                      <p:cBhvr>
                                        <p:cTn id="68" dur="500"/>
                                        <p:tgtEl>
                                          <p:spTgt spid="140"/>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41"/>
                                        </p:tgtEl>
                                        <p:attrNameLst>
                                          <p:attrName>style.visibility</p:attrName>
                                        </p:attrNameLst>
                                      </p:cBhvr>
                                      <p:to>
                                        <p:strVal val="visible"/>
                                      </p:to>
                                    </p:set>
                                    <p:animEffect transition="in" filter="wipe(left)">
                                      <p:cBhvr>
                                        <p:cTn id="73" dur="500"/>
                                        <p:tgtEl>
                                          <p:spTgt spid="14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42"/>
                                        </p:tgtEl>
                                        <p:attrNameLst>
                                          <p:attrName>style.visibility</p:attrName>
                                        </p:attrNameLst>
                                      </p:cBhvr>
                                      <p:to>
                                        <p:strVal val="visible"/>
                                      </p:to>
                                    </p:set>
                                    <p:animEffect transition="in" filter="wipe(left)">
                                      <p:cBhvr>
                                        <p:cTn id="78" dur="500"/>
                                        <p:tgtEl>
                                          <p:spTgt spid="142"/>
                                        </p:tgtEl>
                                      </p:cBhvr>
                                    </p:animEffect>
                                  </p:childTnLst>
                                </p:cTn>
                              </p:par>
                              <p:par>
                                <p:cTn id="79" presetID="22" presetClass="exit" presetSubtype="8" fill="hold" grpId="1" nodeType="withEffect">
                                  <p:stCondLst>
                                    <p:cond delay="0"/>
                                  </p:stCondLst>
                                  <p:childTnLst>
                                    <p:animEffect transition="out" filter="wipe(left)">
                                      <p:cBhvr>
                                        <p:cTn id="80" dur="500"/>
                                        <p:tgtEl>
                                          <p:spTgt spid="136"/>
                                        </p:tgtEl>
                                      </p:cBhvr>
                                    </p:animEffect>
                                    <p:set>
                                      <p:cBhvr>
                                        <p:cTn id="81" dur="1" fill="hold">
                                          <p:stCondLst>
                                            <p:cond delay="499"/>
                                          </p:stCondLst>
                                        </p:cTn>
                                        <p:tgtEl>
                                          <p:spTgt spid="136"/>
                                        </p:tgtEl>
                                        <p:attrNameLst>
                                          <p:attrName>style.visibility</p:attrName>
                                        </p:attrNameLst>
                                      </p:cBhvr>
                                      <p:to>
                                        <p:strVal val="hidden"/>
                                      </p:to>
                                    </p:set>
                                  </p:childTnLst>
                                </p:cTn>
                              </p:par>
                            </p:childTnLst>
                          </p:cTn>
                        </p:par>
                        <p:par>
                          <p:cTn id="82" fill="hold">
                            <p:stCondLst>
                              <p:cond delay="500"/>
                            </p:stCondLst>
                            <p:childTnLst>
                              <p:par>
                                <p:cTn id="83" presetID="10" presetClass="exit" presetSubtype="0" fill="hold" grpId="1" nodeType="afterEffect">
                                  <p:stCondLst>
                                    <p:cond delay="0"/>
                                  </p:stCondLst>
                                  <p:childTnLst>
                                    <p:animEffect transition="out" filter="fade">
                                      <p:cBhvr>
                                        <p:cTn id="84" dur="500"/>
                                        <p:tgtEl>
                                          <p:spTgt spid="134"/>
                                        </p:tgtEl>
                                      </p:cBhvr>
                                    </p:animEffect>
                                    <p:set>
                                      <p:cBhvr>
                                        <p:cTn id="85" dur="1" fill="hold">
                                          <p:stCondLst>
                                            <p:cond delay="499"/>
                                          </p:stCondLst>
                                        </p:cTn>
                                        <p:tgtEl>
                                          <p:spTgt spid="134"/>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43"/>
                                        </p:tgtEl>
                                        <p:attrNameLst>
                                          <p:attrName>style.visibility</p:attrName>
                                        </p:attrNameLst>
                                      </p:cBhvr>
                                      <p:to>
                                        <p:strVal val="visible"/>
                                      </p:to>
                                    </p:set>
                                    <p:animEffect transition="in" filter="wipe(left)">
                                      <p:cBhvr>
                                        <p:cTn id="90" dur="1000"/>
                                        <p:tgtEl>
                                          <p:spTgt spid="143"/>
                                        </p:tgtEl>
                                      </p:cBhvr>
                                    </p:animEffect>
                                  </p:childTnLst>
                                </p:cTn>
                              </p:par>
                            </p:childTnLst>
                          </p:cTn>
                        </p:par>
                      </p:childTnLst>
                    </p:cTn>
                  </p:par>
                  <p:par>
                    <p:cTn id="91" fill="hold">
                      <p:stCondLst>
                        <p:cond delay="indefinite"/>
                      </p:stCondLst>
                      <p:childTnLst>
                        <p:par>
                          <p:cTn id="92" fill="hold">
                            <p:stCondLst>
                              <p:cond delay="0"/>
                            </p:stCondLst>
                            <p:childTnLst>
                              <p:par>
                                <p:cTn id="93" presetID="53" presetClass="entr" presetSubtype="16" fill="hold" grpId="0" nodeType="clickEffect">
                                  <p:stCondLst>
                                    <p:cond delay="0"/>
                                  </p:stCondLst>
                                  <p:childTnLst>
                                    <p:set>
                                      <p:cBhvr>
                                        <p:cTn id="94" dur="1" fill="hold">
                                          <p:stCondLst>
                                            <p:cond delay="0"/>
                                          </p:stCondLst>
                                        </p:cTn>
                                        <p:tgtEl>
                                          <p:spTgt spid="135"/>
                                        </p:tgtEl>
                                        <p:attrNameLst>
                                          <p:attrName>style.visibility</p:attrName>
                                        </p:attrNameLst>
                                      </p:cBhvr>
                                      <p:to>
                                        <p:strVal val="visible"/>
                                      </p:to>
                                    </p:set>
                                    <p:anim calcmode="lin" valueType="num">
                                      <p:cBhvr>
                                        <p:cTn id="95" dur="500" fill="hold"/>
                                        <p:tgtEl>
                                          <p:spTgt spid="135"/>
                                        </p:tgtEl>
                                        <p:attrNameLst>
                                          <p:attrName>ppt_w</p:attrName>
                                        </p:attrNameLst>
                                      </p:cBhvr>
                                      <p:tavLst>
                                        <p:tav tm="0">
                                          <p:val>
                                            <p:fltVal val="0"/>
                                          </p:val>
                                        </p:tav>
                                        <p:tav tm="100000">
                                          <p:val>
                                            <p:strVal val="#ppt_w"/>
                                          </p:val>
                                        </p:tav>
                                      </p:tavLst>
                                    </p:anim>
                                    <p:anim calcmode="lin" valueType="num">
                                      <p:cBhvr>
                                        <p:cTn id="96" dur="500" fill="hold"/>
                                        <p:tgtEl>
                                          <p:spTgt spid="135"/>
                                        </p:tgtEl>
                                        <p:attrNameLst>
                                          <p:attrName>ppt_h</p:attrName>
                                        </p:attrNameLst>
                                      </p:cBhvr>
                                      <p:tavLst>
                                        <p:tav tm="0">
                                          <p:val>
                                            <p:fltVal val="0"/>
                                          </p:val>
                                        </p:tav>
                                        <p:tav tm="100000">
                                          <p:val>
                                            <p:strVal val="#ppt_h"/>
                                          </p:val>
                                        </p:tav>
                                      </p:tavLst>
                                    </p:anim>
                                    <p:animEffect transition="in" filter="fade">
                                      <p:cBhvr>
                                        <p:cTn id="97" dur="500"/>
                                        <p:tgtEl>
                                          <p:spTgt spid="13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44"/>
                                        </p:tgtEl>
                                        <p:attrNameLst>
                                          <p:attrName>style.visibility</p:attrName>
                                        </p:attrNameLst>
                                      </p:cBhvr>
                                      <p:to>
                                        <p:strVal val="visible"/>
                                      </p:to>
                                    </p:set>
                                    <p:animEffect transition="in" filter="wipe(left)">
                                      <p:cBhvr>
                                        <p:cTn id="102" dur="500"/>
                                        <p:tgtEl>
                                          <p:spTgt spid="144"/>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145"/>
                                        </p:tgtEl>
                                        <p:attrNameLst>
                                          <p:attrName>style.visibility</p:attrName>
                                        </p:attrNameLst>
                                      </p:cBhvr>
                                      <p:to>
                                        <p:strVal val="visible"/>
                                      </p:to>
                                    </p:set>
                                    <p:animEffect transition="in" filter="wipe(left)">
                                      <p:cBhvr>
                                        <p:cTn id="107" dur="500"/>
                                        <p:tgtEl>
                                          <p:spTgt spid="145"/>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146"/>
                                        </p:tgtEl>
                                        <p:attrNameLst>
                                          <p:attrName>style.visibility</p:attrName>
                                        </p:attrNameLst>
                                      </p:cBhvr>
                                      <p:to>
                                        <p:strVal val="visible"/>
                                      </p:to>
                                    </p:set>
                                    <p:animEffect transition="in" filter="wipe(left)">
                                      <p:cBhvr>
                                        <p:cTn id="112" dur="500"/>
                                        <p:tgtEl>
                                          <p:spTgt spid="146"/>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147"/>
                                        </p:tgtEl>
                                        <p:attrNameLst>
                                          <p:attrName>style.visibility</p:attrName>
                                        </p:attrNameLst>
                                      </p:cBhvr>
                                      <p:to>
                                        <p:strVal val="visible"/>
                                      </p:to>
                                    </p:set>
                                    <p:animEffect transition="in" filter="wipe(left)">
                                      <p:cBhvr>
                                        <p:cTn id="117" dur="500"/>
                                        <p:tgtEl>
                                          <p:spTgt spid="147"/>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148"/>
                                        </p:tgtEl>
                                        <p:attrNameLst>
                                          <p:attrName>style.visibility</p:attrName>
                                        </p:attrNameLst>
                                      </p:cBhvr>
                                      <p:to>
                                        <p:strVal val="visible"/>
                                      </p:to>
                                    </p:set>
                                    <p:animEffect transition="in" filter="wipe(left)">
                                      <p:cBhvr>
                                        <p:cTn id="122" dur="500"/>
                                        <p:tgtEl>
                                          <p:spTgt spid="148"/>
                                        </p:tgtEl>
                                      </p:cBhvr>
                                    </p:animEffect>
                                  </p:childTnLst>
                                </p:cTn>
                              </p:par>
                            </p:childTnLst>
                          </p:cTn>
                        </p:par>
                        <p:par>
                          <p:cTn id="123" fill="hold">
                            <p:stCondLst>
                              <p:cond delay="500"/>
                            </p:stCondLst>
                            <p:childTnLst>
                              <p:par>
                                <p:cTn id="124" presetID="10" presetClass="exit" presetSubtype="0" fill="hold" grpId="1" nodeType="afterEffect">
                                  <p:stCondLst>
                                    <p:cond delay="0"/>
                                  </p:stCondLst>
                                  <p:childTnLst>
                                    <p:animEffect transition="out" filter="fade">
                                      <p:cBhvr>
                                        <p:cTn id="125" dur="500"/>
                                        <p:tgtEl>
                                          <p:spTgt spid="135"/>
                                        </p:tgtEl>
                                      </p:cBhvr>
                                    </p:animEffect>
                                    <p:set>
                                      <p:cBhvr>
                                        <p:cTn id="126" dur="1" fill="hold">
                                          <p:stCondLst>
                                            <p:cond delay="499"/>
                                          </p:stCondLst>
                                        </p:cTn>
                                        <p:tgtEl>
                                          <p:spTgt spid="135"/>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149"/>
                                        </p:tgtEl>
                                        <p:attrNameLst>
                                          <p:attrName>style.visibility</p:attrName>
                                        </p:attrNameLst>
                                      </p:cBhvr>
                                      <p:to>
                                        <p:strVal val="visible"/>
                                      </p:to>
                                    </p:set>
                                    <p:animEffect transition="in" filter="wipe(left)">
                                      <p:cBhvr>
                                        <p:cTn id="131" dur="500"/>
                                        <p:tgtEl>
                                          <p:spTgt spid="149"/>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150"/>
                                        </p:tgtEl>
                                        <p:attrNameLst>
                                          <p:attrName>style.visibility</p:attrName>
                                        </p:attrNameLst>
                                      </p:cBhvr>
                                      <p:to>
                                        <p:strVal val="visible"/>
                                      </p:to>
                                    </p:set>
                                    <p:animEffect transition="in" filter="wipe(left)">
                                      <p:cBhvr>
                                        <p:cTn id="136" dur="500"/>
                                        <p:tgtEl>
                                          <p:spTgt spid="150"/>
                                        </p:tgtEl>
                                      </p:cBhvr>
                                    </p:animEffect>
                                  </p:childTnLst>
                                </p:cTn>
                              </p:par>
                              <p:par>
                                <p:cTn id="137" presetID="10" presetClass="exit" presetSubtype="0" fill="hold" grpId="1" nodeType="withEffect">
                                  <p:stCondLst>
                                    <p:cond delay="0"/>
                                  </p:stCondLst>
                                  <p:childTnLst>
                                    <p:animEffect transition="out" filter="fade">
                                      <p:cBhvr>
                                        <p:cTn id="138" dur="500"/>
                                        <p:tgtEl>
                                          <p:spTgt spid="149"/>
                                        </p:tgtEl>
                                      </p:cBhvr>
                                    </p:animEffect>
                                    <p:set>
                                      <p:cBhvr>
                                        <p:cTn id="139" dur="1" fill="hold">
                                          <p:stCondLst>
                                            <p:cond delay="499"/>
                                          </p:stCondLst>
                                        </p:cTn>
                                        <p:tgtEl>
                                          <p:spTgt spid="149"/>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153"/>
                                        </p:tgtEl>
                                        <p:attrNameLst>
                                          <p:attrName>style.visibility</p:attrName>
                                        </p:attrNameLst>
                                      </p:cBhvr>
                                      <p:to>
                                        <p:strVal val="visible"/>
                                      </p:to>
                                    </p:set>
                                    <p:animEffect transition="in" filter="wipe(left)">
                                      <p:cBhvr>
                                        <p:cTn id="144" dur="1000"/>
                                        <p:tgtEl>
                                          <p:spTgt spid="153"/>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151"/>
                                        </p:tgtEl>
                                        <p:attrNameLst>
                                          <p:attrName>style.visibility</p:attrName>
                                        </p:attrNameLst>
                                      </p:cBhvr>
                                      <p:to>
                                        <p:strVal val="visible"/>
                                      </p:to>
                                    </p:set>
                                    <p:animEffect transition="in" filter="wipe(left)">
                                      <p:cBhvr>
                                        <p:cTn id="149" dur="1000"/>
                                        <p:tgtEl>
                                          <p:spTgt spid="151"/>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grpId="0" nodeType="clickEffect">
                                  <p:stCondLst>
                                    <p:cond delay="0"/>
                                  </p:stCondLst>
                                  <p:childTnLst>
                                    <p:set>
                                      <p:cBhvr>
                                        <p:cTn id="153" dur="1" fill="hold">
                                          <p:stCondLst>
                                            <p:cond delay="0"/>
                                          </p:stCondLst>
                                        </p:cTn>
                                        <p:tgtEl>
                                          <p:spTgt spid="152"/>
                                        </p:tgtEl>
                                        <p:attrNameLst>
                                          <p:attrName>style.visibility</p:attrName>
                                        </p:attrNameLst>
                                      </p:cBhvr>
                                      <p:to>
                                        <p:strVal val="visible"/>
                                      </p:to>
                                    </p:set>
                                    <p:animEffect transition="in" filter="wipe(left)">
                                      <p:cBhvr>
                                        <p:cTn id="154" dur="1000"/>
                                        <p:tgtEl>
                                          <p:spTgt spid="152"/>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grpId="0" nodeType="clickEffect">
                                  <p:stCondLst>
                                    <p:cond delay="0"/>
                                  </p:stCondLst>
                                  <p:childTnLst>
                                    <p:set>
                                      <p:cBhvr>
                                        <p:cTn id="158" dur="1" fill="hold">
                                          <p:stCondLst>
                                            <p:cond delay="0"/>
                                          </p:stCondLst>
                                        </p:cTn>
                                        <p:tgtEl>
                                          <p:spTgt spid="154"/>
                                        </p:tgtEl>
                                        <p:attrNameLst>
                                          <p:attrName>style.visibility</p:attrName>
                                        </p:attrNameLst>
                                      </p:cBhvr>
                                      <p:to>
                                        <p:strVal val="visible"/>
                                      </p:to>
                                    </p:set>
                                    <p:animEffect transition="in" filter="wipe(left)">
                                      <p:cBhvr>
                                        <p:cTn id="159" dur="1000"/>
                                        <p:tgtEl>
                                          <p:spTgt spid="154"/>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155"/>
                                        </p:tgtEl>
                                        <p:attrNameLst>
                                          <p:attrName>style.visibility</p:attrName>
                                        </p:attrNameLst>
                                      </p:cBhvr>
                                      <p:to>
                                        <p:strVal val="visible"/>
                                      </p:to>
                                    </p:set>
                                    <p:animEffect transition="in" filter="wipe(left)">
                                      <p:cBhvr>
                                        <p:cTn id="164" dur="1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5" grpId="1" animBg="1"/>
      <p:bldP spid="134" grpId="0" animBg="1"/>
      <p:bldP spid="134" grpId="1" animBg="1"/>
      <p:bldP spid="196" grpId="0" animBg="1"/>
      <p:bldP spid="196" grpId="1" animBg="1"/>
      <p:bldP spid="11" grpId="0"/>
      <p:bldP spid="131" grpId="0" animBg="1"/>
      <p:bldP spid="131" grpId="1" animBg="1"/>
      <p:bldP spid="132" grpId="0"/>
      <p:bldP spid="133" grpId="0"/>
      <p:bldP spid="136" grpId="0" animBg="1"/>
      <p:bldP spid="136" grpId="1" animBg="1"/>
      <p:bldP spid="137" grpId="0"/>
      <p:bldP spid="138" grpId="0"/>
      <p:bldP spid="139" grpId="0"/>
      <p:bldP spid="140" grpId="0"/>
      <p:bldP spid="141" grpId="0"/>
      <p:bldP spid="142" grpId="0"/>
      <p:bldP spid="143" grpId="0"/>
      <p:bldP spid="144" grpId="0"/>
      <p:bldP spid="145" grpId="0"/>
      <p:bldP spid="146" grpId="0"/>
      <p:bldP spid="147" grpId="0"/>
      <p:bldP spid="148" grpId="0"/>
      <p:bldP spid="149" grpId="0" animBg="1"/>
      <p:bldP spid="149" grpId="1" animBg="1"/>
      <p:bldP spid="150" grpId="0"/>
      <p:bldP spid="151" grpId="0"/>
      <p:bldP spid="152" grpId="0"/>
      <p:bldP spid="153" grpId="0"/>
      <p:bldP spid="154" grpId="0"/>
      <p:bldP spid="15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ounded Rectangle 134"/>
          <p:cNvSpPr/>
          <p:nvPr/>
        </p:nvSpPr>
        <p:spPr>
          <a:xfrm>
            <a:off x="1337932" y="537385"/>
            <a:ext cx="4419600" cy="249866"/>
          </a:xfrm>
          <a:prstGeom prst="roundRect">
            <a:avLst>
              <a:gd name="adj" fmla="val 30793"/>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endParaRPr>
          </a:p>
        </p:txBody>
      </p:sp>
      <p:sp>
        <p:nvSpPr>
          <p:cNvPr id="134" name="Rounded Rectangle 133"/>
          <p:cNvSpPr/>
          <p:nvPr/>
        </p:nvSpPr>
        <p:spPr>
          <a:xfrm>
            <a:off x="804532" y="308785"/>
            <a:ext cx="5181600" cy="228600"/>
          </a:xfrm>
          <a:prstGeom prst="roundRect">
            <a:avLst>
              <a:gd name="adj" fmla="val 30793"/>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endParaRPr>
          </a:p>
        </p:txBody>
      </p:sp>
      <p:sp>
        <p:nvSpPr>
          <p:cNvPr id="196" name="Rounded Rectangle 195"/>
          <p:cNvSpPr/>
          <p:nvPr/>
        </p:nvSpPr>
        <p:spPr>
          <a:xfrm>
            <a:off x="824029" y="834984"/>
            <a:ext cx="3282354" cy="180869"/>
          </a:xfrm>
          <a:prstGeom prst="roundRect">
            <a:avLst>
              <a:gd name="adj" fmla="val 30793"/>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endParaRPr>
          </a:p>
        </p:txBody>
      </p:sp>
      <p:sp>
        <p:nvSpPr>
          <p:cNvPr id="11" name="Rectangle 10"/>
          <p:cNvSpPr/>
          <p:nvPr/>
        </p:nvSpPr>
        <p:spPr>
          <a:xfrm>
            <a:off x="226831" y="239791"/>
            <a:ext cx="8991600" cy="830997"/>
          </a:xfrm>
          <a:prstGeom prst="rect">
            <a:avLst/>
          </a:prstGeom>
        </p:spPr>
        <p:txBody>
          <a:bodyPr wrap="square">
            <a:spAutoFit/>
          </a:bodyPr>
          <a:lstStyle/>
          <a:p>
            <a:r>
              <a:rPr lang="en-US" sz="1600" b="1" dirty="0" smtClean="0">
                <a:solidFill>
                  <a:srgbClr val="0000FF"/>
                </a:solidFill>
              </a:rPr>
              <a:t>      Q) The coach of cricket team buys 3 bats and 6 balls for Rs. 3900. </a:t>
            </a:r>
          </a:p>
          <a:p>
            <a:r>
              <a:rPr lang="en-US" sz="1600" b="1" dirty="0">
                <a:solidFill>
                  <a:srgbClr val="0000FF"/>
                </a:solidFill>
              </a:rPr>
              <a:t> </a:t>
            </a:r>
            <a:r>
              <a:rPr lang="en-US" sz="1600" b="1" dirty="0" smtClean="0">
                <a:solidFill>
                  <a:srgbClr val="0000FF"/>
                </a:solidFill>
              </a:rPr>
              <a:t>           Later, she buys another bat  and 2 more balls for Rs. 1300. </a:t>
            </a:r>
          </a:p>
          <a:p>
            <a:r>
              <a:rPr lang="en-US" sz="1600" b="1" dirty="0">
                <a:solidFill>
                  <a:srgbClr val="0000FF"/>
                </a:solidFill>
              </a:rPr>
              <a:t> </a:t>
            </a:r>
            <a:r>
              <a:rPr lang="en-US" sz="1600" b="1" dirty="0" smtClean="0">
                <a:solidFill>
                  <a:srgbClr val="0000FF"/>
                </a:solidFill>
              </a:rPr>
              <a:t>           Represent algebraically and graphically</a:t>
            </a:r>
            <a:endParaRPr lang="en-US" sz="1600" b="1" dirty="0">
              <a:solidFill>
                <a:srgbClr val="0000FF"/>
              </a:solidFill>
            </a:endParaRPr>
          </a:p>
        </p:txBody>
      </p:sp>
      <p:sp>
        <p:nvSpPr>
          <p:cNvPr id="132" name="Rectangle 131"/>
          <p:cNvSpPr/>
          <p:nvPr/>
        </p:nvSpPr>
        <p:spPr>
          <a:xfrm>
            <a:off x="361522" y="1026249"/>
            <a:ext cx="554960" cy="307777"/>
          </a:xfrm>
          <a:prstGeom prst="rect">
            <a:avLst/>
          </a:prstGeom>
        </p:spPr>
        <p:txBody>
          <a:bodyPr wrap="none">
            <a:spAutoFit/>
          </a:bodyPr>
          <a:lstStyle/>
          <a:p>
            <a:r>
              <a:rPr lang="en-US" sz="1400" b="1" dirty="0" smtClean="0">
                <a:solidFill>
                  <a:srgbClr val="C00000"/>
                </a:solidFill>
              </a:rPr>
              <a:t>Soln.</a:t>
            </a:r>
            <a:endParaRPr lang="en-US" sz="1400" b="1" dirty="0">
              <a:solidFill>
                <a:srgbClr val="C00000"/>
              </a:solidFill>
            </a:endParaRPr>
          </a:p>
        </p:txBody>
      </p:sp>
      <p:sp>
        <p:nvSpPr>
          <p:cNvPr id="133" name="Rectangle 132"/>
          <p:cNvSpPr/>
          <p:nvPr/>
        </p:nvSpPr>
        <p:spPr>
          <a:xfrm>
            <a:off x="714591" y="1026249"/>
            <a:ext cx="4943706" cy="307777"/>
          </a:xfrm>
          <a:prstGeom prst="rect">
            <a:avLst/>
          </a:prstGeom>
        </p:spPr>
        <p:txBody>
          <a:bodyPr wrap="square">
            <a:spAutoFit/>
          </a:bodyPr>
          <a:lstStyle/>
          <a:p>
            <a:pPr algn="just"/>
            <a:r>
              <a:rPr lang="en-US" sz="1400" b="1" dirty="0" smtClean="0">
                <a:solidFill>
                  <a:prstClr val="black"/>
                </a:solidFill>
              </a:rPr>
              <a:t>Let the cost of 1 bat be Rs. x and 1 ball be Rs. y</a:t>
            </a:r>
          </a:p>
        </p:txBody>
      </p:sp>
      <p:sp>
        <p:nvSpPr>
          <p:cNvPr id="136" name="Cloud 135"/>
          <p:cNvSpPr/>
          <p:nvPr/>
        </p:nvSpPr>
        <p:spPr>
          <a:xfrm>
            <a:off x="572400" y="2387802"/>
            <a:ext cx="4857303" cy="1698016"/>
          </a:xfrm>
          <a:prstGeom prst="cloud">
            <a:avLst/>
          </a:prstGeom>
          <a:solidFill>
            <a:srgbClr val="482D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Cost of 1 bat is Rs. x </a:t>
            </a:r>
          </a:p>
          <a:p>
            <a:pPr algn="ctr"/>
            <a:r>
              <a:rPr lang="en-US" b="1" dirty="0" smtClean="0">
                <a:solidFill>
                  <a:prstClr val="white"/>
                </a:solidFill>
              </a:rPr>
              <a:t>Hence cost of 3 bats = Rs. 3x</a:t>
            </a:r>
          </a:p>
          <a:p>
            <a:pPr algn="ctr"/>
            <a:r>
              <a:rPr lang="en-US" b="1" dirty="0" smtClean="0">
                <a:solidFill>
                  <a:prstClr val="white"/>
                </a:solidFill>
              </a:rPr>
              <a:t>Similarly cost of 6 balls = Rs 6y</a:t>
            </a:r>
          </a:p>
        </p:txBody>
      </p:sp>
      <p:sp>
        <p:nvSpPr>
          <p:cNvPr id="137" name="Rectangle 136"/>
          <p:cNvSpPr/>
          <p:nvPr/>
        </p:nvSpPr>
        <p:spPr>
          <a:xfrm>
            <a:off x="562702" y="1299388"/>
            <a:ext cx="2549096" cy="307777"/>
          </a:xfrm>
          <a:prstGeom prst="rect">
            <a:avLst/>
          </a:prstGeom>
        </p:spPr>
        <p:txBody>
          <a:bodyPr wrap="none">
            <a:spAutoFit/>
          </a:bodyPr>
          <a:lstStyle/>
          <a:p>
            <a:pPr>
              <a:defRPr/>
            </a:pPr>
            <a:r>
              <a:rPr lang="en-US" sz="1400" b="1" kern="0" dirty="0" smtClean="0">
                <a:solidFill>
                  <a:srgbClr val="00B050"/>
                </a:solidFill>
              </a:rPr>
              <a:t>According to the first condition,</a:t>
            </a:r>
            <a:endParaRPr lang="en-US" sz="1400" b="1" kern="0" dirty="0">
              <a:solidFill>
                <a:srgbClr val="00B050"/>
              </a:solidFill>
            </a:endParaRPr>
          </a:p>
        </p:txBody>
      </p:sp>
      <p:sp>
        <p:nvSpPr>
          <p:cNvPr id="138" name="Rectangle 137"/>
          <p:cNvSpPr/>
          <p:nvPr/>
        </p:nvSpPr>
        <p:spPr>
          <a:xfrm>
            <a:off x="788719" y="1604188"/>
            <a:ext cx="354584" cy="307777"/>
          </a:xfrm>
          <a:prstGeom prst="rect">
            <a:avLst/>
          </a:prstGeom>
        </p:spPr>
        <p:txBody>
          <a:bodyPr wrap="none">
            <a:spAutoFit/>
          </a:bodyPr>
          <a:lstStyle/>
          <a:p>
            <a:r>
              <a:rPr lang="en-US" sz="1400" dirty="0" smtClean="0">
                <a:solidFill>
                  <a:prstClr val="black"/>
                </a:solidFill>
              </a:rPr>
              <a:t>3x</a:t>
            </a:r>
            <a:endParaRPr lang="en-US" sz="1400" dirty="0">
              <a:solidFill>
                <a:prstClr val="black"/>
              </a:solidFill>
            </a:endParaRPr>
          </a:p>
        </p:txBody>
      </p:sp>
      <p:sp>
        <p:nvSpPr>
          <p:cNvPr id="139" name="Rectangle 138"/>
          <p:cNvSpPr/>
          <p:nvPr/>
        </p:nvSpPr>
        <p:spPr>
          <a:xfrm>
            <a:off x="1091344" y="1604188"/>
            <a:ext cx="274434" cy="307777"/>
          </a:xfrm>
          <a:prstGeom prst="rect">
            <a:avLst/>
          </a:prstGeom>
        </p:spPr>
        <p:txBody>
          <a:bodyPr wrap="none">
            <a:spAutoFit/>
          </a:bodyPr>
          <a:lstStyle/>
          <a:p>
            <a:r>
              <a:rPr lang="en-US" sz="1400" dirty="0">
                <a:solidFill>
                  <a:prstClr val="black"/>
                </a:solidFill>
              </a:rPr>
              <a:t>+</a:t>
            </a:r>
          </a:p>
        </p:txBody>
      </p:sp>
      <p:sp>
        <p:nvSpPr>
          <p:cNvPr id="140" name="Rectangle 139"/>
          <p:cNvSpPr/>
          <p:nvPr/>
        </p:nvSpPr>
        <p:spPr>
          <a:xfrm>
            <a:off x="1426066" y="1604188"/>
            <a:ext cx="357790" cy="307777"/>
          </a:xfrm>
          <a:prstGeom prst="rect">
            <a:avLst/>
          </a:prstGeom>
        </p:spPr>
        <p:txBody>
          <a:bodyPr wrap="none">
            <a:spAutoFit/>
          </a:bodyPr>
          <a:lstStyle/>
          <a:p>
            <a:r>
              <a:rPr lang="en-US" sz="1400" dirty="0" smtClean="0">
                <a:solidFill>
                  <a:prstClr val="black"/>
                </a:solidFill>
              </a:rPr>
              <a:t>6y</a:t>
            </a:r>
            <a:endParaRPr lang="en-US" sz="1400" dirty="0">
              <a:solidFill>
                <a:prstClr val="black"/>
              </a:solidFill>
            </a:endParaRPr>
          </a:p>
        </p:txBody>
      </p:sp>
      <p:sp>
        <p:nvSpPr>
          <p:cNvPr id="141" name="TextBox 140"/>
          <p:cNvSpPr txBox="1"/>
          <p:nvPr/>
        </p:nvSpPr>
        <p:spPr>
          <a:xfrm>
            <a:off x="1862490" y="1616219"/>
            <a:ext cx="720069" cy="307777"/>
          </a:xfrm>
          <a:prstGeom prst="rect">
            <a:avLst/>
          </a:prstGeom>
          <a:noFill/>
        </p:spPr>
        <p:txBody>
          <a:bodyPr wrap="none" rtlCol="0">
            <a:spAutoFit/>
          </a:bodyPr>
          <a:lstStyle/>
          <a:p>
            <a:r>
              <a:rPr lang="en-US" sz="1400" dirty="0" smtClean="0">
                <a:solidFill>
                  <a:prstClr val="black"/>
                </a:solidFill>
              </a:rPr>
              <a:t>=  3900</a:t>
            </a:r>
            <a:endParaRPr lang="en-US" sz="1400" dirty="0">
              <a:solidFill>
                <a:prstClr val="black"/>
              </a:solidFill>
            </a:endParaRPr>
          </a:p>
        </p:txBody>
      </p:sp>
      <p:sp>
        <p:nvSpPr>
          <p:cNvPr id="142" name="Rectangle 141"/>
          <p:cNvSpPr/>
          <p:nvPr/>
        </p:nvSpPr>
        <p:spPr>
          <a:xfrm>
            <a:off x="2426004" y="2210811"/>
            <a:ext cx="582211" cy="307777"/>
          </a:xfrm>
          <a:prstGeom prst="rect">
            <a:avLst/>
          </a:prstGeom>
        </p:spPr>
        <p:txBody>
          <a:bodyPr wrap="none">
            <a:spAutoFit/>
          </a:bodyPr>
          <a:lstStyle/>
          <a:p>
            <a:r>
              <a:rPr lang="en-US" sz="1400" b="1" dirty="0" smtClean="0">
                <a:solidFill>
                  <a:srgbClr val="FF33CC"/>
                </a:solidFill>
              </a:rPr>
              <a:t>.....(</a:t>
            </a:r>
            <a:r>
              <a:rPr lang="en-US" sz="1400" b="1" dirty="0" err="1" smtClean="0">
                <a:solidFill>
                  <a:srgbClr val="FF33CC"/>
                </a:solidFill>
              </a:rPr>
              <a:t>i</a:t>
            </a:r>
            <a:r>
              <a:rPr lang="en-US" sz="1400" b="1" dirty="0" smtClean="0">
                <a:solidFill>
                  <a:srgbClr val="FF33CC"/>
                </a:solidFill>
              </a:rPr>
              <a:t>)</a:t>
            </a:r>
          </a:p>
        </p:txBody>
      </p:sp>
      <p:sp>
        <p:nvSpPr>
          <p:cNvPr id="143" name="Rectangle 142"/>
          <p:cNvSpPr/>
          <p:nvPr/>
        </p:nvSpPr>
        <p:spPr>
          <a:xfrm>
            <a:off x="522773" y="2518588"/>
            <a:ext cx="2787943" cy="307777"/>
          </a:xfrm>
          <a:prstGeom prst="rect">
            <a:avLst/>
          </a:prstGeom>
        </p:spPr>
        <p:txBody>
          <a:bodyPr wrap="none">
            <a:spAutoFit/>
          </a:bodyPr>
          <a:lstStyle/>
          <a:p>
            <a:pPr>
              <a:defRPr/>
            </a:pPr>
            <a:r>
              <a:rPr lang="en-US" sz="1400" b="1" kern="0" dirty="0" smtClean="0">
                <a:solidFill>
                  <a:srgbClr val="00B050"/>
                </a:solidFill>
              </a:rPr>
              <a:t>According to the Second condition,</a:t>
            </a:r>
            <a:endParaRPr lang="en-US" sz="1400" b="1" kern="0" dirty="0">
              <a:solidFill>
                <a:srgbClr val="00B050"/>
              </a:solidFill>
            </a:endParaRPr>
          </a:p>
        </p:txBody>
      </p:sp>
      <p:sp>
        <p:nvSpPr>
          <p:cNvPr id="144" name="Rectangle 143"/>
          <p:cNvSpPr/>
          <p:nvPr/>
        </p:nvSpPr>
        <p:spPr>
          <a:xfrm>
            <a:off x="791316" y="2789125"/>
            <a:ext cx="354584" cy="307777"/>
          </a:xfrm>
          <a:prstGeom prst="rect">
            <a:avLst/>
          </a:prstGeom>
        </p:spPr>
        <p:txBody>
          <a:bodyPr wrap="none">
            <a:spAutoFit/>
          </a:bodyPr>
          <a:lstStyle/>
          <a:p>
            <a:r>
              <a:rPr lang="en-US" sz="1400" dirty="0" smtClean="0">
                <a:solidFill>
                  <a:prstClr val="black"/>
                </a:solidFill>
              </a:rPr>
              <a:t>4x</a:t>
            </a:r>
            <a:endParaRPr lang="en-US" sz="1400" dirty="0">
              <a:solidFill>
                <a:prstClr val="black"/>
              </a:solidFill>
            </a:endParaRPr>
          </a:p>
        </p:txBody>
      </p:sp>
      <p:sp>
        <p:nvSpPr>
          <p:cNvPr id="145" name="Rectangle 144"/>
          <p:cNvSpPr/>
          <p:nvPr/>
        </p:nvSpPr>
        <p:spPr>
          <a:xfrm>
            <a:off x="1093941" y="2789125"/>
            <a:ext cx="274434" cy="307777"/>
          </a:xfrm>
          <a:prstGeom prst="rect">
            <a:avLst/>
          </a:prstGeom>
        </p:spPr>
        <p:txBody>
          <a:bodyPr wrap="none">
            <a:spAutoFit/>
          </a:bodyPr>
          <a:lstStyle/>
          <a:p>
            <a:r>
              <a:rPr lang="en-US" sz="1400" dirty="0">
                <a:solidFill>
                  <a:prstClr val="black"/>
                </a:solidFill>
              </a:rPr>
              <a:t>+</a:t>
            </a:r>
          </a:p>
        </p:txBody>
      </p:sp>
      <p:sp>
        <p:nvSpPr>
          <p:cNvPr id="146" name="Rectangle 145"/>
          <p:cNvSpPr/>
          <p:nvPr/>
        </p:nvSpPr>
        <p:spPr>
          <a:xfrm>
            <a:off x="1428663" y="2789125"/>
            <a:ext cx="357790" cy="307777"/>
          </a:xfrm>
          <a:prstGeom prst="rect">
            <a:avLst/>
          </a:prstGeom>
        </p:spPr>
        <p:txBody>
          <a:bodyPr wrap="none">
            <a:spAutoFit/>
          </a:bodyPr>
          <a:lstStyle/>
          <a:p>
            <a:r>
              <a:rPr lang="en-US" sz="1400" dirty="0" smtClean="0">
                <a:solidFill>
                  <a:prstClr val="black"/>
                </a:solidFill>
              </a:rPr>
              <a:t>8y</a:t>
            </a:r>
            <a:endParaRPr lang="en-US" sz="1400" dirty="0">
              <a:solidFill>
                <a:prstClr val="black"/>
              </a:solidFill>
            </a:endParaRPr>
          </a:p>
        </p:txBody>
      </p:sp>
      <p:sp>
        <p:nvSpPr>
          <p:cNvPr id="147" name="TextBox 146"/>
          <p:cNvSpPr txBox="1"/>
          <p:nvPr/>
        </p:nvSpPr>
        <p:spPr>
          <a:xfrm>
            <a:off x="1865087" y="2801156"/>
            <a:ext cx="720069" cy="307777"/>
          </a:xfrm>
          <a:prstGeom prst="rect">
            <a:avLst/>
          </a:prstGeom>
          <a:noFill/>
        </p:spPr>
        <p:txBody>
          <a:bodyPr wrap="none" rtlCol="0">
            <a:spAutoFit/>
          </a:bodyPr>
          <a:lstStyle/>
          <a:p>
            <a:r>
              <a:rPr lang="en-US" sz="1400" dirty="0" smtClean="0">
                <a:solidFill>
                  <a:prstClr val="black"/>
                </a:solidFill>
              </a:rPr>
              <a:t>=  1300</a:t>
            </a:r>
            <a:endParaRPr lang="en-US" sz="1400" dirty="0">
              <a:solidFill>
                <a:prstClr val="black"/>
              </a:solidFill>
            </a:endParaRPr>
          </a:p>
        </p:txBody>
      </p:sp>
      <p:sp>
        <p:nvSpPr>
          <p:cNvPr id="148" name="Rectangle 147"/>
          <p:cNvSpPr/>
          <p:nvPr/>
        </p:nvSpPr>
        <p:spPr>
          <a:xfrm>
            <a:off x="2404738" y="3343178"/>
            <a:ext cx="627095" cy="307777"/>
          </a:xfrm>
          <a:prstGeom prst="rect">
            <a:avLst/>
          </a:prstGeom>
        </p:spPr>
        <p:txBody>
          <a:bodyPr wrap="none">
            <a:spAutoFit/>
          </a:bodyPr>
          <a:lstStyle/>
          <a:p>
            <a:r>
              <a:rPr lang="en-US" sz="1400" b="1" dirty="0" smtClean="0">
                <a:solidFill>
                  <a:srgbClr val="FF33CC"/>
                </a:solidFill>
              </a:rPr>
              <a:t>.....(ii)</a:t>
            </a:r>
          </a:p>
        </p:txBody>
      </p:sp>
      <p:sp>
        <p:nvSpPr>
          <p:cNvPr id="29" name="Cloud 28"/>
          <p:cNvSpPr/>
          <p:nvPr/>
        </p:nvSpPr>
        <p:spPr>
          <a:xfrm>
            <a:off x="618470" y="2137587"/>
            <a:ext cx="4857303" cy="1698016"/>
          </a:xfrm>
          <a:prstGeom prst="cloud">
            <a:avLst/>
          </a:prstGeom>
          <a:solidFill>
            <a:srgbClr val="482D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prstClr val="white"/>
                </a:solidFill>
              </a:rPr>
              <a:t>Total number of bats = 3 + 1 = 4</a:t>
            </a:r>
          </a:p>
          <a:p>
            <a:pPr algn="ctr"/>
            <a:r>
              <a:rPr lang="en-US" b="1" dirty="0" smtClean="0">
                <a:solidFill>
                  <a:prstClr val="white"/>
                </a:solidFill>
              </a:rPr>
              <a:t>Hence cost of 4 bats = Rs. 4x</a:t>
            </a:r>
          </a:p>
          <a:p>
            <a:pPr algn="ctr"/>
            <a:r>
              <a:rPr lang="en-US" b="1" dirty="0" smtClean="0">
                <a:solidFill>
                  <a:prstClr val="white"/>
                </a:solidFill>
              </a:rPr>
              <a:t>Similarly cost of 8 balls = Rs 8y</a:t>
            </a:r>
          </a:p>
        </p:txBody>
      </p:sp>
      <p:sp>
        <p:nvSpPr>
          <p:cNvPr id="32" name="Rectangle 31"/>
          <p:cNvSpPr/>
          <p:nvPr/>
        </p:nvSpPr>
        <p:spPr>
          <a:xfrm>
            <a:off x="562708" y="1875320"/>
            <a:ext cx="2039341" cy="307777"/>
          </a:xfrm>
          <a:prstGeom prst="rect">
            <a:avLst/>
          </a:prstGeom>
        </p:spPr>
        <p:txBody>
          <a:bodyPr wrap="none">
            <a:spAutoFit/>
          </a:bodyPr>
          <a:lstStyle/>
          <a:p>
            <a:pPr>
              <a:defRPr/>
            </a:pPr>
            <a:r>
              <a:rPr lang="en-US" sz="1400" b="1" kern="0" dirty="0" smtClean="0">
                <a:solidFill>
                  <a:srgbClr val="CC0066"/>
                </a:solidFill>
              </a:rPr>
              <a:t>Dividing throughout by 3</a:t>
            </a:r>
            <a:endParaRPr lang="en-US" sz="1400" b="1" kern="0" dirty="0">
              <a:solidFill>
                <a:srgbClr val="CC0066"/>
              </a:solidFill>
            </a:endParaRPr>
          </a:p>
        </p:txBody>
      </p:sp>
      <p:sp>
        <p:nvSpPr>
          <p:cNvPr id="33" name="Rectangle 32"/>
          <p:cNvSpPr/>
          <p:nvPr/>
        </p:nvSpPr>
        <p:spPr>
          <a:xfrm>
            <a:off x="863150" y="2180120"/>
            <a:ext cx="263214" cy="307777"/>
          </a:xfrm>
          <a:prstGeom prst="rect">
            <a:avLst/>
          </a:prstGeom>
        </p:spPr>
        <p:txBody>
          <a:bodyPr wrap="none">
            <a:spAutoFit/>
          </a:bodyPr>
          <a:lstStyle/>
          <a:p>
            <a:r>
              <a:rPr lang="en-US" sz="1400" dirty="0" smtClean="0">
                <a:solidFill>
                  <a:prstClr val="black"/>
                </a:solidFill>
              </a:rPr>
              <a:t>x</a:t>
            </a:r>
            <a:endParaRPr lang="en-US" sz="1400" dirty="0">
              <a:solidFill>
                <a:prstClr val="black"/>
              </a:solidFill>
            </a:endParaRPr>
          </a:p>
        </p:txBody>
      </p:sp>
      <p:sp>
        <p:nvSpPr>
          <p:cNvPr id="34" name="Rectangle 33"/>
          <p:cNvSpPr/>
          <p:nvPr/>
        </p:nvSpPr>
        <p:spPr>
          <a:xfrm>
            <a:off x="1091344" y="2180120"/>
            <a:ext cx="274434" cy="307777"/>
          </a:xfrm>
          <a:prstGeom prst="rect">
            <a:avLst/>
          </a:prstGeom>
        </p:spPr>
        <p:txBody>
          <a:bodyPr wrap="none">
            <a:spAutoFit/>
          </a:bodyPr>
          <a:lstStyle/>
          <a:p>
            <a:r>
              <a:rPr lang="en-US" sz="1400" dirty="0">
                <a:solidFill>
                  <a:prstClr val="black"/>
                </a:solidFill>
              </a:rPr>
              <a:t>+</a:t>
            </a:r>
          </a:p>
        </p:txBody>
      </p:sp>
      <p:sp>
        <p:nvSpPr>
          <p:cNvPr id="35" name="Rectangle 34"/>
          <p:cNvSpPr/>
          <p:nvPr/>
        </p:nvSpPr>
        <p:spPr>
          <a:xfrm>
            <a:off x="1426066" y="2180120"/>
            <a:ext cx="357790" cy="307777"/>
          </a:xfrm>
          <a:prstGeom prst="rect">
            <a:avLst/>
          </a:prstGeom>
        </p:spPr>
        <p:txBody>
          <a:bodyPr wrap="none">
            <a:spAutoFit/>
          </a:bodyPr>
          <a:lstStyle/>
          <a:p>
            <a:r>
              <a:rPr lang="en-US" sz="1400" dirty="0" smtClean="0">
                <a:solidFill>
                  <a:prstClr val="black"/>
                </a:solidFill>
              </a:rPr>
              <a:t>2y</a:t>
            </a:r>
            <a:endParaRPr lang="en-US" sz="1400" dirty="0">
              <a:solidFill>
                <a:prstClr val="black"/>
              </a:solidFill>
            </a:endParaRPr>
          </a:p>
        </p:txBody>
      </p:sp>
      <p:sp>
        <p:nvSpPr>
          <p:cNvPr id="36" name="TextBox 35"/>
          <p:cNvSpPr txBox="1"/>
          <p:nvPr/>
        </p:nvSpPr>
        <p:spPr>
          <a:xfrm>
            <a:off x="1862490" y="2192151"/>
            <a:ext cx="720069" cy="307777"/>
          </a:xfrm>
          <a:prstGeom prst="rect">
            <a:avLst/>
          </a:prstGeom>
          <a:noFill/>
        </p:spPr>
        <p:txBody>
          <a:bodyPr wrap="none" rtlCol="0">
            <a:spAutoFit/>
          </a:bodyPr>
          <a:lstStyle/>
          <a:p>
            <a:r>
              <a:rPr lang="en-US" sz="1400" dirty="0" smtClean="0">
                <a:solidFill>
                  <a:prstClr val="black"/>
                </a:solidFill>
              </a:rPr>
              <a:t>=  1300</a:t>
            </a:r>
            <a:endParaRPr lang="en-US" sz="1400" dirty="0">
              <a:solidFill>
                <a:prstClr val="black"/>
              </a:solidFill>
            </a:endParaRPr>
          </a:p>
        </p:txBody>
      </p:sp>
      <p:sp>
        <p:nvSpPr>
          <p:cNvPr id="38" name="Rectangle 37"/>
          <p:cNvSpPr/>
          <p:nvPr/>
        </p:nvSpPr>
        <p:spPr>
          <a:xfrm>
            <a:off x="598973" y="3051988"/>
            <a:ext cx="2039341" cy="307777"/>
          </a:xfrm>
          <a:prstGeom prst="rect">
            <a:avLst/>
          </a:prstGeom>
        </p:spPr>
        <p:txBody>
          <a:bodyPr wrap="none">
            <a:spAutoFit/>
          </a:bodyPr>
          <a:lstStyle/>
          <a:p>
            <a:pPr>
              <a:defRPr/>
            </a:pPr>
            <a:r>
              <a:rPr lang="en-US" sz="1400" b="1" kern="0" dirty="0" smtClean="0">
                <a:solidFill>
                  <a:srgbClr val="CC0066"/>
                </a:solidFill>
              </a:rPr>
              <a:t>Dividing throughout by 4</a:t>
            </a:r>
            <a:endParaRPr lang="en-US" sz="1400" b="1" kern="0" dirty="0">
              <a:solidFill>
                <a:srgbClr val="CC0066"/>
              </a:solidFill>
            </a:endParaRPr>
          </a:p>
        </p:txBody>
      </p:sp>
      <p:sp>
        <p:nvSpPr>
          <p:cNvPr id="39" name="Rectangle 38"/>
          <p:cNvSpPr/>
          <p:nvPr/>
        </p:nvSpPr>
        <p:spPr>
          <a:xfrm>
            <a:off x="855114" y="3323120"/>
            <a:ext cx="263214" cy="307777"/>
          </a:xfrm>
          <a:prstGeom prst="rect">
            <a:avLst/>
          </a:prstGeom>
        </p:spPr>
        <p:txBody>
          <a:bodyPr wrap="none">
            <a:spAutoFit/>
          </a:bodyPr>
          <a:lstStyle/>
          <a:p>
            <a:r>
              <a:rPr lang="en-US" sz="1400" dirty="0" smtClean="0">
                <a:solidFill>
                  <a:prstClr val="black"/>
                </a:solidFill>
              </a:rPr>
              <a:t>x</a:t>
            </a:r>
            <a:endParaRPr lang="en-US" sz="1400" dirty="0">
              <a:solidFill>
                <a:prstClr val="black"/>
              </a:solidFill>
            </a:endParaRPr>
          </a:p>
        </p:txBody>
      </p:sp>
      <p:sp>
        <p:nvSpPr>
          <p:cNvPr id="40" name="Rectangle 39"/>
          <p:cNvSpPr/>
          <p:nvPr/>
        </p:nvSpPr>
        <p:spPr>
          <a:xfrm>
            <a:off x="1083308" y="3323120"/>
            <a:ext cx="274434" cy="307777"/>
          </a:xfrm>
          <a:prstGeom prst="rect">
            <a:avLst/>
          </a:prstGeom>
        </p:spPr>
        <p:txBody>
          <a:bodyPr wrap="none">
            <a:spAutoFit/>
          </a:bodyPr>
          <a:lstStyle/>
          <a:p>
            <a:r>
              <a:rPr lang="en-US" sz="1400" dirty="0">
                <a:solidFill>
                  <a:prstClr val="black"/>
                </a:solidFill>
              </a:rPr>
              <a:t>+</a:t>
            </a:r>
          </a:p>
        </p:txBody>
      </p:sp>
      <p:sp>
        <p:nvSpPr>
          <p:cNvPr id="41" name="Rectangle 40"/>
          <p:cNvSpPr/>
          <p:nvPr/>
        </p:nvSpPr>
        <p:spPr>
          <a:xfrm>
            <a:off x="1418030" y="3323120"/>
            <a:ext cx="357790" cy="307777"/>
          </a:xfrm>
          <a:prstGeom prst="rect">
            <a:avLst/>
          </a:prstGeom>
        </p:spPr>
        <p:txBody>
          <a:bodyPr wrap="none">
            <a:spAutoFit/>
          </a:bodyPr>
          <a:lstStyle/>
          <a:p>
            <a:r>
              <a:rPr lang="en-US" sz="1400" dirty="0" smtClean="0">
                <a:solidFill>
                  <a:prstClr val="black"/>
                </a:solidFill>
              </a:rPr>
              <a:t>2y</a:t>
            </a:r>
            <a:endParaRPr lang="en-US" sz="1400" dirty="0">
              <a:solidFill>
                <a:prstClr val="black"/>
              </a:solidFill>
            </a:endParaRPr>
          </a:p>
        </p:txBody>
      </p:sp>
      <p:sp>
        <p:nvSpPr>
          <p:cNvPr id="42" name="TextBox 41"/>
          <p:cNvSpPr txBox="1"/>
          <p:nvPr/>
        </p:nvSpPr>
        <p:spPr>
          <a:xfrm>
            <a:off x="1854448" y="3335151"/>
            <a:ext cx="708848" cy="307777"/>
          </a:xfrm>
          <a:prstGeom prst="rect">
            <a:avLst/>
          </a:prstGeom>
          <a:noFill/>
        </p:spPr>
        <p:txBody>
          <a:bodyPr wrap="none" rtlCol="0">
            <a:spAutoFit/>
          </a:bodyPr>
          <a:lstStyle/>
          <a:p>
            <a:r>
              <a:rPr lang="en-US" sz="1400" dirty="0" smtClean="0">
                <a:solidFill>
                  <a:prstClr val="black"/>
                </a:solidFill>
              </a:rPr>
              <a:t>=    325</a:t>
            </a:r>
            <a:endParaRPr lang="en-US" sz="1400" dirty="0">
              <a:solidFill>
                <a:prstClr val="black"/>
              </a:solidFill>
            </a:endParaRPr>
          </a:p>
        </p:txBody>
      </p:sp>
      <p:sp>
        <p:nvSpPr>
          <p:cNvPr id="43" name="Text Box 5"/>
          <p:cNvSpPr txBox="1">
            <a:spLocks noChangeArrowheads="1"/>
          </p:cNvSpPr>
          <p:nvPr/>
        </p:nvSpPr>
        <p:spPr bwMode="auto">
          <a:xfrm>
            <a:off x="3240329" y="1296411"/>
            <a:ext cx="1221809" cy="307777"/>
          </a:xfrm>
          <a:prstGeom prst="rect">
            <a:avLst/>
          </a:prstGeom>
          <a:noFill/>
          <a:ln w="9525">
            <a:noFill/>
            <a:miter lim="800000"/>
            <a:headEnd/>
            <a:tailEnd/>
          </a:ln>
        </p:spPr>
        <p:txBody>
          <a:bodyPr wrap="none">
            <a:spAutoFit/>
          </a:bodyPr>
          <a:lstStyle/>
          <a:p>
            <a:r>
              <a:rPr lang="en-US" sz="1400" dirty="0" smtClean="0">
                <a:solidFill>
                  <a:srgbClr val="FF0000"/>
                </a:solidFill>
              </a:rPr>
              <a:t>x  + 2y =  1300</a:t>
            </a:r>
            <a:endParaRPr lang="en-US" sz="1400" dirty="0">
              <a:solidFill>
                <a:srgbClr val="FF0000"/>
              </a:solidFill>
            </a:endParaRPr>
          </a:p>
        </p:txBody>
      </p:sp>
      <p:grpSp>
        <p:nvGrpSpPr>
          <p:cNvPr id="44" name="Group 7"/>
          <p:cNvGrpSpPr>
            <a:grpSpLocks/>
          </p:cNvGrpSpPr>
          <p:nvPr/>
        </p:nvGrpSpPr>
        <p:grpSpPr bwMode="auto">
          <a:xfrm>
            <a:off x="3291290" y="1556739"/>
            <a:ext cx="2120900" cy="876300"/>
            <a:chOff x="0" y="955"/>
            <a:chExt cx="1336" cy="736"/>
          </a:xfrm>
        </p:grpSpPr>
        <p:sp>
          <p:nvSpPr>
            <p:cNvPr id="45" name="Rectangle 11"/>
            <p:cNvSpPr>
              <a:spLocks noChangeArrowheads="1"/>
            </p:cNvSpPr>
            <p:nvPr/>
          </p:nvSpPr>
          <p:spPr bwMode="auto">
            <a:xfrm>
              <a:off x="444" y="1440"/>
              <a:ext cx="444" cy="251"/>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46" name="Rectangle 12"/>
            <p:cNvSpPr>
              <a:spLocks noChangeArrowheads="1"/>
            </p:cNvSpPr>
            <p:nvPr/>
          </p:nvSpPr>
          <p:spPr bwMode="auto">
            <a:xfrm>
              <a:off x="444" y="1190"/>
              <a:ext cx="444" cy="250"/>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47" name="Rectangle 13"/>
            <p:cNvSpPr>
              <a:spLocks noChangeArrowheads="1"/>
            </p:cNvSpPr>
            <p:nvPr/>
          </p:nvSpPr>
          <p:spPr bwMode="auto">
            <a:xfrm>
              <a:off x="444" y="960"/>
              <a:ext cx="444" cy="230"/>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48" name="Rectangle 14"/>
            <p:cNvSpPr>
              <a:spLocks noChangeArrowheads="1"/>
            </p:cNvSpPr>
            <p:nvPr/>
          </p:nvSpPr>
          <p:spPr bwMode="auto">
            <a:xfrm>
              <a:off x="888" y="1440"/>
              <a:ext cx="444" cy="251"/>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49" name="Rectangle 15"/>
            <p:cNvSpPr>
              <a:spLocks noChangeArrowheads="1"/>
            </p:cNvSpPr>
            <p:nvPr/>
          </p:nvSpPr>
          <p:spPr bwMode="auto">
            <a:xfrm>
              <a:off x="0" y="1440"/>
              <a:ext cx="444" cy="251"/>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50" name="Rectangle 16"/>
            <p:cNvSpPr>
              <a:spLocks noChangeArrowheads="1"/>
            </p:cNvSpPr>
            <p:nvPr/>
          </p:nvSpPr>
          <p:spPr bwMode="auto">
            <a:xfrm>
              <a:off x="888" y="1190"/>
              <a:ext cx="444" cy="250"/>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51" name="Rectangle 17"/>
            <p:cNvSpPr>
              <a:spLocks noChangeArrowheads="1"/>
            </p:cNvSpPr>
            <p:nvPr/>
          </p:nvSpPr>
          <p:spPr bwMode="auto">
            <a:xfrm>
              <a:off x="0" y="1190"/>
              <a:ext cx="444" cy="250"/>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52" name="Rectangle 18"/>
            <p:cNvSpPr>
              <a:spLocks noChangeArrowheads="1"/>
            </p:cNvSpPr>
            <p:nvPr/>
          </p:nvSpPr>
          <p:spPr bwMode="auto">
            <a:xfrm>
              <a:off x="888" y="960"/>
              <a:ext cx="444" cy="230"/>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53" name="Rectangle 19"/>
            <p:cNvSpPr>
              <a:spLocks noChangeArrowheads="1"/>
            </p:cNvSpPr>
            <p:nvPr/>
          </p:nvSpPr>
          <p:spPr bwMode="auto">
            <a:xfrm>
              <a:off x="0" y="960"/>
              <a:ext cx="444" cy="230"/>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54" name="Line 20"/>
            <p:cNvSpPr>
              <a:spLocks noChangeShapeType="1"/>
            </p:cNvSpPr>
            <p:nvPr/>
          </p:nvSpPr>
          <p:spPr bwMode="auto">
            <a:xfrm flipV="1">
              <a:off x="0" y="960"/>
              <a:ext cx="1334" cy="0"/>
            </a:xfrm>
            <a:prstGeom prst="line">
              <a:avLst/>
            </a:prstGeom>
            <a:noFill/>
            <a:ln w="28575" cap="sq">
              <a:solidFill>
                <a:schemeClr val="tx1"/>
              </a:solidFill>
              <a:round/>
              <a:headEnd/>
              <a:tailEnd/>
            </a:ln>
          </p:spPr>
          <p:txBody>
            <a:bodyPr/>
            <a:lstStyle/>
            <a:p>
              <a:endParaRPr lang="en-US" sz="1400" dirty="0">
                <a:solidFill>
                  <a:prstClr val="black"/>
                </a:solidFill>
              </a:endParaRPr>
            </a:p>
          </p:txBody>
        </p:sp>
        <p:sp>
          <p:nvSpPr>
            <p:cNvPr id="55" name="Line 23"/>
            <p:cNvSpPr>
              <a:spLocks noChangeShapeType="1"/>
            </p:cNvSpPr>
            <p:nvPr/>
          </p:nvSpPr>
          <p:spPr bwMode="auto">
            <a:xfrm flipV="1">
              <a:off x="0" y="1684"/>
              <a:ext cx="1334" cy="7"/>
            </a:xfrm>
            <a:prstGeom prst="line">
              <a:avLst/>
            </a:prstGeom>
            <a:noFill/>
            <a:ln w="28575" cap="sq">
              <a:solidFill>
                <a:schemeClr val="tx1"/>
              </a:solidFill>
              <a:round/>
              <a:headEnd/>
              <a:tailEnd/>
            </a:ln>
          </p:spPr>
          <p:txBody>
            <a:bodyPr/>
            <a:lstStyle/>
            <a:p>
              <a:endParaRPr lang="en-US" sz="1400" dirty="0">
                <a:solidFill>
                  <a:prstClr val="black"/>
                </a:solidFill>
              </a:endParaRPr>
            </a:p>
          </p:txBody>
        </p:sp>
        <p:sp>
          <p:nvSpPr>
            <p:cNvPr id="56" name="Line 24"/>
            <p:cNvSpPr>
              <a:spLocks noChangeShapeType="1"/>
            </p:cNvSpPr>
            <p:nvPr/>
          </p:nvSpPr>
          <p:spPr bwMode="auto">
            <a:xfrm>
              <a:off x="0" y="960"/>
              <a:ext cx="0" cy="731"/>
            </a:xfrm>
            <a:prstGeom prst="line">
              <a:avLst/>
            </a:prstGeom>
            <a:noFill/>
            <a:ln w="28575" cap="sq">
              <a:solidFill>
                <a:schemeClr val="tx1"/>
              </a:solidFill>
              <a:round/>
              <a:headEnd/>
              <a:tailEnd/>
            </a:ln>
          </p:spPr>
          <p:txBody>
            <a:bodyPr/>
            <a:lstStyle/>
            <a:p>
              <a:endParaRPr lang="en-US" sz="1400" dirty="0">
                <a:solidFill>
                  <a:prstClr val="black"/>
                </a:solidFill>
              </a:endParaRPr>
            </a:p>
          </p:txBody>
        </p:sp>
        <p:sp>
          <p:nvSpPr>
            <p:cNvPr id="57" name="Line 25"/>
            <p:cNvSpPr>
              <a:spLocks noChangeShapeType="1"/>
            </p:cNvSpPr>
            <p:nvPr/>
          </p:nvSpPr>
          <p:spPr bwMode="auto">
            <a:xfrm>
              <a:off x="888" y="960"/>
              <a:ext cx="0" cy="731"/>
            </a:xfrm>
            <a:prstGeom prst="line">
              <a:avLst/>
            </a:prstGeom>
            <a:noFill/>
            <a:ln w="12700">
              <a:solidFill>
                <a:schemeClr val="tx1"/>
              </a:solidFill>
              <a:round/>
              <a:headEnd/>
              <a:tailEnd/>
            </a:ln>
          </p:spPr>
          <p:txBody>
            <a:bodyPr/>
            <a:lstStyle/>
            <a:p>
              <a:endParaRPr lang="en-US" sz="1400" dirty="0">
                <a:solidFill>
                  <a:prstClr val="black"/>
                </a:solidFill>
              </a:endParaRPr>
            </a:p>
          </p:txBody>
        </p:sp>
        <p:sp>
          <p:nvSpPr>
            <p:cNvPr id="58" name="Line 26"/>
            <p:cNvSpPr>
              <a:spLocks noChangeShapeType="1"/>
            </p:cNvSpPr>
            <p:nvPr/>
          </p:nvSpPr>
          <p:spPr bwMode="auto">
            <a:xfrm>
              <a:off x="1336" y="955"/>
              <a:ext cx="0" cy="731"/>
            </a:xfrm>
            <a:prstGeom prst="line">
              <a:avLst/>
            </a:prstGeom>
            <a:noFill/>
            <a:ln w="28575" cap="sq">
              <a:solidFill>
                <a:schemeClr val="tx1"/>
              </a:solidFill>
              <a:round/>
              <a:headEnd/>
              <a:tailEnd/>
            </a:ln>
          </p:spPr>
          <p:txBody>
            <a:bodyPr/>
            <a:lstStyle/>
            <a:p>
              <a:endParaRPr lang="en-US" sz="1400" dirty="0">
                <a:solidFill>
                  <a:prstClr val="black"/>
                </a:solidFill>
              </a:endParaRPr>
            </a:p>
          </p:txBody>
        </p:sp>
        <p:sp>
          <p:nvSpPr>
            <p:cNvPr id="59" name="Line 27"/>
            <p:cNvSpPr>
              <a:spLocks noChangeShapeType="1"/>
            </p:cNvSpPr>
            <p:nvPr/>
          </p:nvSpPr>
          <p:spPr bwMode="auto">
            <a:xfrm>
              <a:off x="444" y="960"/>
              <a:ext cx="0" cy="731"/>
            </a:xfrm>
            <a:prstGeom prst="line">
              <a:avLst/>
            </a:prstGeom>
            <a:noFill/>
            <a:ln w="12700">
              <a:solidFill>
                <a:schemeClr val="tx1"/>
              </a:solidFill>
              <a:round/>
              <a:headEnd/>
              <a:tailEnd/>
            </a:ln>
          </p:spPr>
          <p:txBody>
            <a:bodyPr/>
            <a:lstStyle/>
            <a:p>
              <a:endParaRPr lang="en-US" sz="1400" dirty="0">
                <a:solidFill>
                  <a:prstClr val="black"/>
                </a:solidFill>
              </a:endParaRPr>
            </a:p>
          </p:txBody>
        </p:sp>
        <p:sp>
          <p:nvSpPr>
            <p:cNvPr id="60" name="Line 28"/>
            <p:cNvSpPr>
              <a:spLocks noChangeShapeType="1"/>
            </p:cNvSpPr>
            <p:nvPr/>
          </p:nvSpPr>
          <p:spPr bwMode="auto">
            <a:xfrm>
              <a:off x="1332" y="960"/>
              <a:ext cx="0" cy="731"/>
            </a:xfrm>
            <a:prstGeom prst="line">
              <a:avLst/>
            </a:prstGeom>
            <a:noFill/>
            <a:ln w="12700">
              <a:solidFill>
                <a:schemeClr val="tx1"/>
              </a:solidFill>
              <a:round/>
              <a:headEnd/>
              <a:tailEnd/>
            </a:ln>
          </p:spPr>
          <p:txBody>
            <a:bodyPr/>
            <a:lstStyle/>
            <a:p>
              <a:endParaRPr lang="en-US" sz="1400" dirty="0">
                <a:solidFill>
                  <a:prstClr val="black"/>
                </a:solidFill>
              </a:endParaRPr>
            </a:p>
          </p:txBody>
        </p:sp>
      </p:grpSp>
      <p:sp>
        <p:nvSpPr>
          <p:cNvPr id="61" name="Text Box 29"/>
          <p:cNvSpPr txBox="1">
            <a:spLocks noChangeArrowheads="1"/>
          </p:cNvSpPr>
          <p:nvPr/>
        </p:nvSpPr>
        <p:spPr bwMode="auto">
          <a:xfrm>
            <a:off x="3500121" y="1553170"/>
            <a:ext cx="263214" cy="307777"/>
          </a:xfrm>
          <a:prstGeom prst="rect">
            <a:avLst/>
          </a:prstGeom>
          <a:noFill/>
          <a:ln w="9525">
            <a:noFill/>
            <a:miter lim="800000"/>
            <a:headEnd/>
            <a:tailEnd/>
          </a:ln>
        </p:spPr>
        <p:txBody>
          <a:bodyPr wrap="none">
            <a:spAutoFit/>
          </a:bodyPr>
          <a:lstStyle/>
          <a:p>
            <a:r>
              <a:rPr lang="en-US" sz="1400" dirty="0">
                <a:solidFill>
                  <a:prstClr val="black"/>
                </a:solidFill>
              </a:rPr>
              <a:t>x</a:t>
            </a:r>
          </a:p>
        </p:txBody>
      </p:sp>
      <p:sp>
        <p:nvSpPr>
          <p:cNvPr id="62" name="Text Box 30"/>
          <p:cNvSpPr txBox="1">
            <a:spLocks noChangeArrowheads="1"/>
          </p:cNvSpPr>
          <p:nvPr/>
        </p:nvSpPr>
        <p:spPr bwMode="auto">
          <a:xfrm>
            <a:off x="3495312" y="1821656"/>
            <a:ext cx="266420" cy="307777"/>
          </a:xfrm>
          <a:prstGeom prst="rect">
            <a:avLst/>
          </a:prstGeom>
          <a:noFill/>
          <a:ln w="9525">
            <a:noFill/>
            <a:miter lim="800000"/>
            <a:headEnd/>
            <a:tailEnd/>
          </a:ln>
        </p:spPr>
        <p:txBody>
          <a:bodyPr wrap="none">
            <a:spAutoFit/>
          </a:bodyPr>
          <a:lstStyle/>
          <a:p>
            <a:r>
              <a:rPr lang="en-US" sz="1400" dirty="0">
                <a:solidFill>
                  <a:prstClr val="black"/>
                </a:solidFill>
              </a:rPr>
              <a:t>y</a:t>
            </a:r>
          </a:p>
        </p:txBody>
      </p:sp>
      <p:sp>
        <p:nvSpPr>
          <p:cNvPr id="63" name="Text Box 31"/>
          <p:cNvSpPr txBox="1">
            <a:spLocks noChangeArrowheads="1"/>
          </p:cNvSpPr>
          <p:nvPr/>
        </p:nvSpPr>
        <p:spPr bwMode="auto">
          <a:xfrm>
            <a:off x="3279710" y="2140148"/>
            <a:ext cx="538930" cy="307777"/>
          </a:xfrm>
          <a:prstGeom prst="rect">
            <a:avLst/>
          </a:prstGeom>
          <a:noFill/>
          <a:ln w="9525">
            <a:noFill/>
            <a:miter lim="800000"/>
            <a:headEnd/>
            <a:tailEnd/>
          </a:ln>
        </p:spPr>
        <p:txBody>
          <a:bodyPr wrap="none">
            <a:spAutoFit/>
          </a:bodyPr>
          <a:lstStyle/>
          <a:p>
            <a:r>
              <a:rPr lang="en-US" sz="1400" dirty="0">
                <a:solidFill>
                  <a:prstClr val="black"/>
                </a:solidFill>
              </a:rPr>
              <a:t>(x, y)</a:t>
            </a:r>
          </a:p>
        </p:txBody>
      </p:sp>
      <p:sp>
        <p:nvSpPr>
          <p:cNvPr id="64" name="Text Box 32"/>
          <p:cNvSpPr txBox="1">
            <a:spLocks noChangeArrowheads="1"/>
          </p:cNvSpPr>
          <p:nvPr/>
        </p:nvSpPr>
        <p:spPr bwMode="auto">
          <a:xfrm>
            <a:off x="4215689" y="1553170"/>
            <a:ext cx="276038" cy="307777"/>
          </a:xfrm>
          <a:prstGeom prst="rect">
            <a:avLst/>
          </a:prstGeom>
          <a:noFill/>
          <a:ln w="9525">
            <a:noFill/>
            <a:miter lim="800000"/>
            <a:headEnd/>
            <a:tailEnd/>
          </a:ln>
        </p:spPr>
        <p:txBody>
          <a:bodyPr wrap="none">
            <a:spAutoFit/>
          </a:bodyPr>
          <a:lstStyle/>
          <a:p>
            <a:r>
              <a:rPr lang="en-US" sz="1400" dirty="0" smtClean="0">
                <a:solidFill>
                  <a:prstClr val="black"/>
                </a:solidFill>
              </a:rPr>
              <a:t>0</a:t>
            </a:r>
            <a:endParaRPr lang="en-US" sz="1400" dirty="0">
              <a:solidFill>
                <a:prstClr val="black"/>
              </a:solidFill>
            </a:endParaRPr>
          </a:p>
        </p:txBody>
      </p:sp>
      <p:sp>
        <p:nvSpPr>
          <p:cNvPr id="65" name="Text Box 33"/>
          <p:cNvSpPr txBox="1">
            <a:spLocks noChangeArrowheads="1"/>
          </p:cNvSpPr>
          <p:nvPr/>
        </p:nvSpPr>
        <p:spPr bwMode="auto">
          <a:xfrm>
            <a:off x="4130625" y="1821656"/>
            <a:ext cx="458780" cy="307777"/>
          </a:xfrm>
          <a:prstGeom prst="rect">
            <a:avLst/>
          </a:prstGeom>
          <a:noFill/>
          <a:ln w="9525">
            <a:noFill/>
            <a:miter lim="800000"/>
            <a:headEnd/>
            <a:tailEnd/>
          </a:ln>
        </p:spPr>
        <p:txBody>
          <a:bodyPr wrap="none">
            <a:spAutoFit/>
          </a:bodyPr>
          <a:lstStyle/>
          <a:p>
            <a:r>
              <a:rPr lang="en-US" sz="1400" dirty="0" smtClean="0">
                <a:solidFill>
                  <a:prstClr val="black"/>
                </a:solidFill>
              </a:rPr>
              <a:t>650</a:t>
            </a:r>
            <a:endParaRPr lang="en-US" sz="1400" dirty="0">
              <a:solidFill>
                <a:prstClr val="black"/>
              </a:solidFill>
            </a:endParaRPr>
          </a:p>
        </p:txBody>
      </p:sp>
      <p:sp>
        <p:nvSpPr>
          <p:cNvPr id="66" name="Text Box 34"/>
          <p:cNvSpPr txBox="1">
            <a:spLocks noChangeArrowheads="1"/>
          </p:cNvSpPr>
          <p:nvPr/>
        </p:nvSpPr>
        <p:spPr bwMode="auto">
          <a:xfrm>
            <a:off x="4002497" y="2140148"/>
            <a:ext cx="704039" cy="307777"/>
          </a:xfrm>
          <a:prstGeom prst="rect">
            <a:avLst/>
          </a:prstGeom>
          <a:noFill/>
          <a:ln w="9525">
            <a:noFill/>
            <a:miter lim="800000"/>
            <a:headEnd/>
            <a:tailEnd/>
          </a:ln>
        </p:spPr>
        <p:txBody>
          <a:bodyPr wrap="none">
            <a:spAutoFit/>
          </a:bodyPr>
          <a:lstStyle/>
          <a:p>
            <a:r>
              <a:rPr lang="en-US" sz="1400" dirty="0" smtClean="0">
                <a:solidFill>
                  <a:prstClr val="black"/>
                </a:solidFill>
              </a:rPr>
              <a:t>(0,650)</a:t>
            </a:r>
            <a:endParaRPr lang="en-US" sz="1400" dirty="0">
              <a:solidFill>
                <a:prstClr val="black"/>
              </a:solidFill>
            </a:endParaRPr>
          </a:p>
        </p:txBody>
      </p:sp>
      <p:sp>
        <p:nvSpPr>
          <p:cNvPr id="67" name="Text Box 35"/>
          <p:cNvSpPr txBox="1">
            <a:spLocks noChangeArrowheads="1"/>
          </p:cNvSpPr>
          <p:nvPr/>
        </p:nvSpPr>
        <p:spPr bwMode="auto">
          <a:xfrm>
            <a:off x="4759297" y="1553170"/>
            <a:ext cx="550151" cy="307777"/>
          </a:xfrm>
          <a:prstGeom prst="rect">
            <a:avLst/>
          </a:prstGeom>
          <a:noFill/>
          <a:ln w="9525">
            <a:noFill/>
            <a:miter lim="800000"/>
            <a:headEnd/>
            <a:tailEnd/>
          </a:ln>
        </p:spPr>
        <p:txBody>
          <a:bodyPr wrap="none">
            <a:spAutoFit/>
          </a:bodyPr>
          <a:lstStyle/>
          <a:p>
            <a:r>
              <a:rPr lang="en-US" sz="1400" dirty="0" smtClean="0">
                <a:solidFill>
                  <a:prstClr val="black"/>
                </a:solidFill>
              </a:rPr>
              <a:t>1300</a:t>
            </a:r>
            <a:endParaRPr lang="en-US" sz="1400" dirty="0">
              <a:solidFill>
                <a:prstClr val="black"/>
              </a:solidFill>
            </a:endParaRPr>
          </a:p>
        </p:txBody>
      </p:sp>
      <p:sp>
        <p:nvSpPr>
          <p:cNvPr id="68" name="Text Box 36"/>
          <p:cNvSpPr txBox="1">
            <a:spLocks noChangeArrowheads="1"/>
          </p:cNvSpPr>
          <p:nvPr/>
        </p:nvSpPr>
        <p:spPr bwMode="auto">
          <a:xfrm>
            <a:off x="4865621" y="1821656"/>
            <a:ext cx="276038" cy="307777"/>
          </a:xfrm>
          <a:prstGeom prst="rect">
            <a:avLst/>
          </a:prstGeom>
          <a:noFill/>
          <a:ln w="9525">
            <a:noFill/>
            <a:miter lim="800000"/>
            <a:headEnd/>
            <a:tailEnd/>
          </a:ln>
        </p:spPr>
        <p:txBody>
          <a:bodyPr wrap="none">
            <a:spAutoFit/>
          </a:bodyPr>
          <a:lstStyle/>
          <a:p>
            <a:r>
              <a:rPr lang="en-US" sz="1400" dirty="0" smtClean="0">
                <a:solidFill>
                  <a:prstClr val="black"/>
                </a:solidFill>
              </a:rPr>
              <a:t>0</a:t>
            </a:r>
            <a:endParaRPr lang="en-US" sz="1400" dirty="0">
              <a:solidFill>
                <a:prstClr val="black"/>
              </a:solidFill>
            </a:endParaRPr>
          </a:p>
        </p:txBody>
      </p:sp>
      <p:sp>
        <p:nvSpPr>
          <p:cNvPr id="69" name="Text Box 37"/>
          <p:cNvSpPr txBox="1">
            <a:spLocks noChangeArrowheads="1"/>
          </p:cNvSpPr>
          <p:nvPr/>
        </p:nvSpPr>
        <p:spPr bwMode="auto">
          <a:xfrm>
            <a:off x="4610845" y="2140148"/>
            <a:ext cx="875561" cy="307777"/>
          </a:xfrm>
          <a:prstGeom prst="rect">
            <a:avLst/>
          </a:prstGeom>
          <a:noFill/>
          <a:ln w="9525">
            <a:noFill/>
            <a:miter lim="800000"/>
            <a:headEnd/>
            <a:tailEnd/>
          </a:ln>
        </p:spPr>
        <p:txBody>
          <a:bodyPr wrap="none">
            <a:spAutoFit/>
          </a:bodyPr>
          <a:lstStyle/>
          <a:p>
            <a:r>
              <a:rPr lang="en-US" sz="1400" dirty="0" smtClean="0">
                <a:solidFill>
                  <a:prstClr val="black"/>
                </a:solidFill>
              </a:rPr>
              <a:t> (1300, 0)</a:t>
            </a:r>
            <a:endParaRPr lang="en-US" sz="1400" dirty="0">
              <a:solidFill>
                <a:prstClr val="black"/>
              </a:solidFill>
            </a:endParaRPr>
          </a:p>
        </p:txBody>
      </p:sp>
      <p:grpSp>
        <p:nvGrpSpPr>
          <p:cNvPr id="71" name="Group 44"/>
          <p:cNvGrpSpPr>
            <a:grpSpLocks/>
          </p:cNvGrpSpPr>
          <p:nvPr/>
        </p:nvGrpSpPr>
        <p:grpSpPr bwMode="auto">
          <a:xfrm>
            <a:off x="3272009" y="2747791"/>
            <a:ext cx="2193131" cy="901303"/>
            <a:chOff x="0" y="2597"/>
            <a:chExt cx="1338" cy="757"/>
          </a:xfrm>
        </p:grpSpPr>
        <p:sp>
          <p:nvSpPr>
            <p:cNvPr id="72" name="Rectangle 48"/>
            <p:cNvSpPr>
              <a:spLocks noChangeArrowheads="1"/>
            </p:cNvSpPr>
            <p:nvPr/>
          </p:nvSpPr>
          <p:spPr bwMode="auto">
            <a:xfrm>
              <a:off x="444" y="3103"/>
              <a:ext cx="444" cy="251"/>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73" name="Rectangle 49"/>
            <p:cNvSpPr>
              <a:spLocks noChangeArrowheads="1"/>
            </p:cNvSpPr>
            <p:nvPr/>
          </p:nvSpPr>
          <p:spPr bwMode="auto">
            <a:xfrm>
              <a:off x="444" y="2853"/>
              <a:ext cx="444" cy="250"/>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74" name="Rectangle 50"/>
            <p:cNvSpPr>
              <a:spLocks noChangeArrowheads="1"/>
            </p:cNvSpPr>
            <p:nvPr/>
          </p:nvSpPr>
          <p:spPr bwMode="auto">
            <a:xfrm>
              <a:off x="444" y="2602"/>
              <a:ext cx="444" cy="251"/>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75" name="Rectangle 51"/>
            <p:cNvSpPr>
              <a:spLocks noChangeArrowheads="1"/>
            </p:cNvSpPr>
            <p:nvPr/>
          </p:nvSpPr>
          <p:spPr bwMode="auto">
            <a:xfrm>
              <a:off x="888" y="3103"/>
              <a:ext cx="444" cy="251"/>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76" name="Rectangle 52"/>
            <p:cNvSpPr>
              <a:spLocks noChangeArrowheads="1"/>
            </p:cNvSpPr>
            <p:nvPr/>
          </p:nvSpPr>
          <p:spPr bwMode="auto">
            <a:xfrm>
              <a:off x="0" y="3103"/>
              <a:ext cx="444" cy="251"/>
            </a:xfrm>
            <a:prstGeom prst="rect">
              <a:avLst/>
            </a:prstGeom>
            <a:noFill/>
            <a:ln w="9525">
              <a:solidFill>
                <a:schemeClr val="tx1"/>
              </a:solidFill>
              <a:miter lim="800000"/>
              <a:headEnd/>
              <a:tailEnd/>
            </a:ln>
          </p:spPr>
          <p:txBody>
            <a:bodyPr/>
            <a:lstStyle/>
            <a:p>
              <a:pPr algn="ctr" eaLnBrk="0" hangingPunct="0">
                <a:spcBef>
                  <a:spcPct val="20000"/>
                </a:spcBef>
              </a:pPr>
              <a:r>
                <a:rPr lang="en-US" sz="1400" dirty="0">
                  <a:solidFill>
                    <a:prstClr val="black"/>
                  </a:solidFill>
                </a:rPr>
                <a:t>                                                                                                                                                                                                                                                                                                                                                                                                                                                                                                                                                                                                                                                                                                                                                                                                                                                                                                                                                                                                                                                                                                    </a:t>
              </a:r>
            </a:p>
          </p:txBody>
        </p:sp>
        <p:sp>
          <p:nvSpPr>
            <p:cNvPr id="77" name="Rectangle 53"/>
            <p:cNvSpPr>
              <a:spLocks noChangeArrowheads="1"/>
            </p:cNvSpPr>
            <p:nvPr/>
          </p:nvSpPr>
          <p:spPr bwMode="auto">
            <a:xfrm>
              <a:off x="888" y="2853"/>
              <a:ext cx="444" cy="250"/>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78" name="Rectangle 54"/>
            <p:cNvSpPr>
              <a:spLocks noChangeArrowheads="1"/>
            </p:cNvSpPr>
            <p:nvPr/>
          </p:nvSpPr>
          <p:spPr bwMode="auto">
            <a:xfrm>
              <a:off x="0" y="2853"/>
              <a:ext cx="444" cy="250"/>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79" name="Rectangle 55"/>
            <p:cNvSpPr>
              <a:spLocks noChangeArrowheads="1"/>
            </p:cNvSpPr>
            <p:nvPr/>
          </p:nvSpPr>
          <p:spPr bwMode="auto">
            <a:xfrm>
              <a:off x="888" y="2602"/>
              <a:ext cx="444" cy="251"/>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80" name="Rectangle 56"/>
            <p:cNvSpPr>
              <a:spLocks noChangeArrowheads="1"/>
            </p:cNvSpPr>
            <p:nvPr/>
          </p:nvSpPr>
          <p:spPr bwMode="auto">
            <a:xfrm>
              <a:off x="0" y="2602"/>
              <a:ext cx="444" cy="251"/>
            </a:xfrm>
            <a:prstGeom prst="rect">
              <a:avLst/>
            </a:prstGeom>
            <a:noFill/>
            <a:ln w="9525">
              <a:solidFill>
                <a:schemeClr val="tx1"/>
              </a:solidFill>
              <a:miter lim="800000"/>
              <a:headEnd/>
              <a:tailEnd/>
            </a:ln>
          </p:spPr>
          <p:txBody>
            <a:bodyPr/>
            <a:lstStyle/>
            <a:p>
              <a:pPr algn="ctr" eaLnBrk="0" hangingPunct="0">
                <a:spcBef>
                  <a:spcPct val="20000"/>
                </a:spcBef>
              </a:pPr>
              <a:endParaRPr lang="en-US" sz="1400" dirty="0">
                <a:solidFill>
                  <a:prstClr val="black"/>
                </a:solidFill>
              </a:endParaRPr>
            </a:p>
          </p:txBody>
        </p:sp>
        <p:sp>
          <p:nvSpPr>
            <p:cNvPr id="81" name="Line 57"/>
            <p:cNvSpPr>
              <a:spLocks noChangeShapeType="1"/>
            </p:cNvSpPr>
            <p:nvPr/>
          </p:nvSpPr>
          <p:spPr bwMode="auto">
            <a:xfrm>
              <a:off x="0" y="2602"/>
              <a:ext cx="1322" cy="0"/>
            </a:xfrm>
            <a:prstGeom prst="line">
              <a:avLst/>
            </a:prstGeom>
            <a:noFill/>
            <a:ln w="28575" cap="sq">
              <a:solidFill>
                <a:schemeClr val="tx1"/>
              </a:solidFill>
              <a:round/>
              <a:headEnd/>
              <a:tailEnd/>
            </a:ln>
          </p:spPr>
          <p:txBody>
            <a:bodyPr/>
            <a:lstStyle/>
            <a:p>
              <a:endParaRPr lang="en-US" sz="1400" dirty="0">
                <a:solidFill>
                  <a:prstClr val="black"/>
                </a:solidFill>
              </a:endParaRPr>
            </a:p>
          </p:txBody>
        </p:sp>
        <p:sp>
          <p:nvSpPr>
            <p:cNvPr id="82" name="Line 60"/>
            <p:cNvSpPr>
              <a:spLocks noChangeShapeType="1"/>
            </p:cNvSpPr>
            <p:nvPr/>
          </p:nvSpPr>
          <p:spPr bwMode="auto">
            <a:xfrm flipV="1">
              <a:off x="0" y="3353"/>
              <a:ext cx="1338" cy="1"/>
            </a:xfrm>
            <a:prstGeom prst="line">
              <a:avLst/>
            </a:prstGeom>
            <a:noFill/>
            <a:ln w="28575" cap="sq">
              <a:solidFill>
                <a:schemeClr val="tx1"/>
              </a:solidFill>
              <a:round/>
              <a:headEnd/>
              <a:tailEnd/>
            </a:ln>
          </p:spPr>
          <p:txBody>
            <a:bodyPr/>
            <a:lstStyle/>
            <a:p>
              <a:endParaRPr lang="en-US" sz="1400" dirty="0">
                <a:solidFill>
                  <a:prstClr val="black"/>
                </a:solidFill>
              </a:endParaRPr>
            </a:p>
          </p:txBody>
        </p:sp>
        <p:sp>
          <p:nvSpPr>
            <p:cNvPr id="83" name="Line 61"/>
            <p:cNvSpPr>
              <a:spLocks noChangeShapeType="1"/>
            </p:cNvSpPr>
            <p:nvPr/>
          </p:nvSpPr>
          <p:spPr bwMode="auto">
            <a:xfrm>
              <a:off x="0" y="2602"/>
              <a:ext cx="0" cy="752"/>
            </a:xfrm>
            <a:prstGeom prst="line">
              <a:avLst/>
            </a:prstGeom>
            <a:noFill/>
            <a:ln w="28575" cap="sq">
              <a:solidFill>
                <a:schemeClr val="tx1"/>
              </a:solidFill>
              <a:round/>
              <a:headEnd/>
              <a:tailEnd/>
            </a:ln>
          </p:spPr>
          <p:txBody>
            <a:bodyPr/>
            <a:lstStyle/>
            <a:p>
              <a:endParaRPr lang="en-US" sz="1400" dirty="0">
                <a:solidFill>
                  <a:prstClr val="black"/>
                </a:solidFill>
              </a:endParaRPr>
            </a:p>
          </p:txBody>
        </p:sp>
        <p:sp>
          <p:nvSpPr>
            <p:cNvPr id="84" name="Line 62"/>
            <p:cNvSpPr>
              <a:spLocks noChangeShapeType="1"/>
            </p:cNvSpPr>
            <p:nvPr/>
          </p:nvSpPr>
          <p:spPr bwMode="auto">
            <a:xfrm>
              <a:off x="888" y="2602"/>
              <a:ext cx="0" cy="752"/>
            </a:xfrm>
            <a:prstGeom prst="line">
              <a:avLst/>
            </a:prstGeom>
            <a:noFill/>
            <a:ln w="12700">
              <a:solidFill>
                <a:schemeClr val="tx1"/>
              </a:solidFill>
              <a:round/>
              <a:headEnd/>
              <a:tailEnd/>
            </a:ln>
          </p:spPr>
          <p:txBody>
            <a:bodyPr/>
            <a:lstStyle/>
            <a:p>
              <a:endParaRPr lang="en-US" sz="1400" dirty="0">
                <a:solidFill>
                  <a:prstClr val="black"/>
                </a:solidFill>
              </a:endParaRPr>
            </a:p>
          </p:txBody>
        </p:sp>
        <p:sp>
          <p:nvSpPr>
            <p:cNvPr id="85" name="Line 63"/>
            <p:cNvSpPr>
              <a:spLocks noChangeShapeType="1"/>
            </p:cNvSpPr>
            <p:nvPr/>
          </p:nvSpPr>
          <p:spPr bwMode="auto">
            <a:xfrm>
              <a:off x="1332" y="2597"/>
              <a:ext cx="0" cy="752"/>
            </a:xfrm>
            <a:prstGeom prst="line">
              <a:avLst/>
            </a:prstGeom>
            <a:noFill/>
            <a:ln w="28575" cap="sq">
              <a:solidFill>
                <a:schemeClr val="tx1"/>
              </a:solidFill>
              <a:round/>
              <a:headEnd/>
              <a:tailEnd/>
            </a:ln>
          </p:spPr>
          <p:txBody>
            <a:bodyPr/>
            <a:lstStyle/>
            <a:p>
              <a:endParaRPr lang="en-US" sz="1400" dirty="0">
                <a:solidFill>
                  <a:prstClr val="black"/>
                </a:solidFill>
              </a:endParaRPr>
            </a:p>
          </p:txBody>
        </p:sp>
        <p:sp>
          <p:nvSpPr>
            <p:cNvPr id="86" name="Line 64"/>
            <p:cNvSpPr>
              <a:spLocks noChangeShapeType="1"/>
            </p:cNvSpPr>
            <p:nvPr/>
          </p:nvSpPr>
          <p:spPr bwMode="auto">
            <a:xfrm>
              <a:off x="444" y="2602"/>
              <a:ext cx="0" cy="752"/>
            </a:xfrm>
            <a:prstGeom prst="line">
              <a:avLst/>
            </a:prstGeom>
            <a:noFill/>
            <a:ln w="12700">
              <a:solidFill>
                <a:schemeClr val="tx1"/>
              </a:solidFill>
              <a:round/>
              <a:headEnd/>
              <a:tailEnd/>
            </a:ln>
          </p:spPr>
          <p:txBody>
            <a:bodyPr/>
            <a:lstStyle/>
            <a:p>
              <a:endParaRPr lang="en-US" sz="1400" dirty="0">
                <a:solidFill>
                  <a:prstClr val="black"/>
                </a:solidFill>
              </a:endParaRPr>
            </a:p>
          </p:txBody>
        </p:sp>
        <p:sp>
          <p:nvSpPr>
            <p:cNvPr id="87" name="Line 65"/>
            <p:cNvSpPr>
              <a:spLocks noChangeShapeType="1"/>
            </p:cNvSpPr>
            <p:nvPr/>
          </p:nvSpPr>
          <p:spPr bwMode="auto">
            <a:xfrm>
              <a:off x="1332" y="2602"/>
              <a:ext cx="0" cy="752"/>
            </a:xfrm>
            <a:prstGeom prst="line">
              <a:avLst/>
            </a:prstGeom>
            <a:noFill/>
            <a:ln w="12700">
              <a:solidFill>
                <a:schemeClr val="tx1"/>
              </a:solidFill>
              <a:round/>
              <a:headEnd/>
              <a:tailEnd/>
            </a:ln>
          </p:spPr>
          <p:txBody>
            <a:bodyPr/>
            <a:lstStyle/>
            <a:p>
              <a:endParaRPr lang="en-US" sz="1400" dirty="0">
                <a:solidFill>
                  <a:prstClr val="black"/>
                </a:solidFill>
              </a:endParaRPr>
            </a:p>
          </p:txBody>
        </p:sp>
      </p:grpSp>
      <p:sp>
        <p:nvSpPr>
          <p:cNvPr id="88" name="Text Box 66"/>
          <p:cNvSpPr txBox="1">
            <a:spLocks noChangeArrowheads="1"/>
          </p:cNvSpPr>
          <p:nvPr/>
        </p:nvSpPr>
        <p:spPr bwMode="auto">
          <a:xfrm>
            <a:off x="3518976" y="2732313"/>
            <a:ext cx="263214" cy="307777"/>
          </a:xfrm>
          <a:prstGeom prst="rect">
            <a:avLst/>
          </a:prstGeom>
          <a:noFill/>
          <a:ln w="9525">
            <a:noFill/>
            <a:miter lim="800000"/>
            <a:headEnd/>
            <a:tailEnd/>
          </a:ln>
        </p:spPr>
        <p:txBody>
          <a:bodyPr wrap="none">
            <a:spAutoFit/>
          </a:bodyPr>
          <a:lstStyle/>
          <a:p>
            <a:r>
              <a:rPr lang="en-US" sz="1400" dirty="0">
                <a:solidFill>
                  <a:prstClr val="black"/>
                </a:solidFill>
              </a:rPr>
              <a:t>x</a:t>
            </a:r>
          </a:p>
        </p:txBody>
      </p:sp>
      <p:sp>
        <p:nvSpPr>
          <p:cNvPr id="89" name="Text Box 67"/>
          <p:cNvSpPr txBox="1">
            <a:spLocks noChangeArrowheads="1"/>
          </p:cNvSpPr>
          <p:nvPr/>
        </p:nvSpPr>
        <p:spPr bwMode="auto">
          <a:xfrm>
            <a:off x="3514167" y="3041875"/>
            <a:ext cx="266420" cy="307777"/>
          </a:xfrm>
          <a:prstGeom prst="rect">
            <a:avLst/>
          </a:prstGeom>
          <a:noFill/>
          <a:ln w="9525">
            <a:noFill/>
            <a:miter lim="800000"/>
            <a:headEnd/>
            <a:tailEnd/>
          </a:ln>
        </p:spPr>
        <p:txBody>
          <a:bodyPr wrap="none">
            <a:spAutoFit/>
          </a:bodyPr>
          <a:lstStyle/>
          <a:p>
            <a:r>
              <a:rPr lang="en-US" sz="1400" dirty="0">
                <a:solidFill>
                  <a:prstClr val="black"/>
                </a:solidFill>
              </a:rPr>
              <a:t>y</a:t>
            </a:r>
          </a:p>
        </p:txBody>
      </p:sp>
      <p:sp>
        <p:nvSpPr>
          <p:cNvPr id="90" name="Text Box 68"/>
          <p:cNvSpPr txBox="1">
            <a:spLocks noChangeArrowheads="1"/>
          </p:cNvSpPr>
          <p:nvPr/>
        </p:nvSpPr>
        <p:spPr bwMode="auto">
          <a:xfrm>
            <a:off x="3298565" y="3338341"/>
            <a:ext cx="538930" cy="307777"/>
          </a:xfrm>
          <a:prstGeom prst="rect">
            <a:avLst/>
          </a:prstGeom>
          <a:noFill/>
          <a:ln w="9525">
            <a:noFill/>
            <a:miter lim="800000"/>
            <a:headEnd/>
            <a:tailEnd/>
          </a:ln>
        </p:spPr>
        <p:txBody>
          <a:bodyPr wrap="none">
            <a:spAutoFit/>
          </a:bodyPr>
          <a:lstStyle/>
          <a:p>
            <a:r>
              <a:rPr lang="en-US" sz="1400" dirty="0">
                <a:solidFill>
                  <a:prstClr val="black"/>
                </a:solidFill>
              </a:rPr>
              <a:t>(x, y)</a:t>
            </a:r>
          </a:p>
        </p:txBody>
      </p:sp>
      <p:sp>
        <p:nvSpPr>
          <p:cNvPr id="91" name="Text Box 69"/>
          <p:cNvSpPr txBox="1">
            <a:spLocks noChangeArrowheads="1"/>
          </p:cNvSpPr>
          <p:nvPr/>
        </p:nvSpPr>
        <p:spPr bwMode="auto">
          <a:xfrm>
            <a:off x="4167376" y="2732313"/>
            <a:ext cx="276038" cy="307777"/>
          </a:xfrm>
          <a:prstGeom prst="rect">
            <a:avLst/>
          </a:prstGeom>
          <a:noFill/>
          <a:ln w="9525">
            <a:noFill/>
            <a:miter lim="800000"/>
            <a:headEnd/>
            <a:tailEnd/>
          </a:ln>
        </p:spPr>
        <p:txBody>
          <a:bodyPr wrap="none">
            <a:spAutoFit/>
          </a:bodyPr>
          <a:lstStyle/>
          <a:p>
            <a:r>
              <a:rPr lang="en-US" sz="1400" dirty="0" smtClean="0">
                <a:solidFill>
                  <a:prstClr val="black"/>
                </a:solidFill>
              </a:rPr>
              <a:t>2</a:t>
            </a:r>
            <a:endParaRPr lang="en-US" sz="1400" dirty="0">
              <a:solidFill>
                <a:prstClr val="black"/>
              </a:solidFill>
            </a:endParaRPr>
          </a:p>
        </p:txBody>
      </p:sp>
      <p:sp>
        <p:nvSpPr>
          <p:cNvPr id="92" name="Text Box 70"/>
          <p:cNvSpPr txBox="1">
            <a:spLocks noChangeArrowheads="1"/>
          </p:cNvSpPr>
          <p:nvPr/>
        </p:nvSpPr>
        <p:spPr bwMode="auto">
          <a:xfrm>
            <a:off x="4068730" y="3041875"/>
            <a:ext cx="458780" cy="307777"/>
          </a:xfrm>
          <a:prstGeom prst="rect">
            <a:avLst/>
          </a:prstGeom>
          <a:noFill/>
          <a:ln w="9525">
            <a:noFill/>
            <a:miter lim="800000"/>
            <a:headEnd/>
            <a:tailEnd/>
          </a:ln>
        </p:spPr>
        <p:txBody>
          <a:bodyPr wrap="none">
            <a:spAutoFit/>
          </a:bodyPr>
          <a:lstStyle/>
          <a:p>
            <a:r>
              <a:rPr lang="en-US" sz="1400" dirty="0" smtClean="0">
                <a:solidFill>
                  <a:prstClr val="black"/>
                </a:solidFill>
              </a:rPr>
              <a:t>160</a:t>
            </a:r>
            <a:endParaRPr lang="en-US" sz="1400" dirty="0">
              <a:solidFill>
                <a:prstClr val="black"/>
              </a:solidFill>
            </a:endParaRPr>
          </a:p>
        </p:txBody>
      </p:sp>
      <p:sp>
        <p:nvSpPr>
          <p:cNvPr id="93" name="Text Box 71"/>
          <p:cNvSpPr txBox="1">
            <a:spLocks noChangeArrowheads="1"/>
          </p:cNvSpPr>
          <p:nvPr/>
        </p:nvSpPr>
        <p:spPr bwMode="auto">
          <a:xfrm>
            <a:off x="3990721" y="3338341"/>
            <a:ext cx="704039" cy="307777"/>
          </a:xfrm>
          <a:prstGeom prst="rect">
            <a:avLst/>
          </a:prstGeom>
          <a:noFill/>
          <a:ln w="9525">
            <a:noFill/>
            <a:miter lim="800000"/>
            <a:headEnd/>
            <a:tailEnd/>
          </a:ln>
        </p:spPr>
        <p:txBody>
          <a:bodyPr wrap="none">
            <a:spAutoFit/>
          </a:bodyPr>
          <a:lstStyle/>
          <a:p>
            <a:r>
              <a:rPr lang="en-US" sz="1400" dirty="0" smtClean="0">
                <a:solidFill>
                  <a:prstClr val="black"/>
                </a:solidFill>
              </a:rPr>
              <a:t>(2,160)</a:t>
            </a:r>
            <a:endParaRPr lang="en-US" sz="1400" dirty="0">
              <a:solidFill>
                <a:prstClr val="black"/>
              </a:solidFill>
            </a:endParaRPr>
          </a:p>
        </p:txBody>
      </p:sp>
      <p:sp>
        <p:nvSpPr>
          <p:cNvPr id="94" name="Text Box 72"/>
          <p:cNvSpPr txBox="1">
            <a:spLocks noChangeArrowheads="1"/>
          </p:cNvSpPr>
          <p:nvPr/>
        </p:nvSpPr>
        <p:spPr bwMode="auto">
          <a:xfrm>
            <a:off x="4856757" y="2753745"/>
            <a:ext cx="458780" cy="307777"/>
          </a:xfrm>
          <a:prstGeom prst="rect">
            <a:avLst/>
          </a:prstGeom>
          <a:noFill/>
          <a:ln w="9525">
            <a:noFill/>
            <a:miter lim="800000"/>
            <a:headEnd/>
            <a:tailEnd/>
          </a:ln>
        </p:spPr>
        <p:txBody>
          <a:bodyPr wrap="none">
            <a:spAutoFit/>
          </a:bodyPr>
          <a:lstStyle/>
          <a:p>
            <a:r>
              <a:rPr lang="en-US" sz="1400" dirty="0" smtClean="0">
                <a:solidFill>
                  <a:prstClr val="black"/>
                </a:solidFill>
              </a:rPr>
              <a:t>325</a:t>
            </a:r>
            <a:endParaRPr lang="en-US" sz="1400" dirty="0">
              <a:solidFill>
                <a:prstClr val="black"/>
              </a:solidFill>
            </a:endParaRPr>
          </a:p>
        </p:txBody>
      </p:sp>
      <p:sp>
        <p:nvSpPr>
          <p:cNvPr id="95" name="Text Box 73"/>
          <p:cNvSpPr txBox="1">
            <a:spLocks noChangeArrowheads="1"/>
          </p:cNvSpPr>
          <p:nvPr/>
        </p:nvSpPr>
        <p:spPr bwMode="auto">
          <a:xfrm>
            <a:off x="4941821" y="3063307"/>
            <a:ext cx="276038" cy="307777"/>
          </a:xfrm>
          <a:prstGeom prst="rect">
            <a:avLst/>
          </a:prstGeom>
          <a:noFill/>
          <a:ln w="9525">
            <a:noFill/>
            <a:miter lim="800000"/>
            <a:headEnd/>
            <a:tailEnd/>
          </a:ln>
        </p:spPr>
        <p:txBody>
          <a:bodyPr wrap="none">
            <a:spAutoFit/>
          </a:bodyPr>
          <a:lstStyle/>
          <a:p>
            <a:r>
              <a:rPr lang="en-US" sz="1400" dirty="0" smtClean="0">
                <a:solidFill>
                  <a:prstClr val="black"/>
                </a:solidFill>
              </a:rPr>
              <a:t>0</a:t>
            </a:r>
            <a:endParaRPr lang="en-US" sz="1400" dirty="0">
              <a:solidFill>
                <a:prstClr val="black"/>
              </a:solidFill>
            </a:endParaRPr>
          </a:p>
        </p:txBody>
      </p:sp>
      <p:sp>
        <p:nvSpPr>
          <p:cNvPr id="96" name="Text Box 74"/>
          <p:cNvSpPr txBox="1">
            <a:spLocks noChangeArrowheads="1"/>
          </p:cNvSpPr>
          <p:nvPr/>
        </p:nvSpPr>
        <p:spPr bwMode="auto">
          <a:xfrm>
            <a:off x="4765221" y="3338507"/>
            <a:ext cx="744114" cy="307777"/>
          </a:xfrm>
          <a:prstGeom prst="rect">
            <a:avLst/>
          </a:prstGeom>
          <a:noFill/>
          <a:ln w="9525">
            <a:noFill/>
            <a:miter lim="800000"/>
            <a:headEnd/>
            <a:tailEnd/>
          </a:ln>
        </p:spPr>
        <p:txBody>
          <a:bodyPr wrap="none">
            <a:spAutoFit/>
          </a:bodyPr>
          <a:lstStyle/>
          <a:p>
            <a:r>
              <a:rPr lang="en-US" sz="1400" dirty="0" smtClean="0">
                <a:solidFill>
                  <a:prstClr val="black"/>
                </a:solidFill>
              </a:rPr>
              <a:t>(325, 0)</a:t>
            </a:r>
            <a:endParaRPr lang="en-US" sz="1400" dirty="0">
              <a:solidFill>
                <a:prstClr val="black"/>
              </a:solidFill>
            </a:endParaRPr>
          </a:p>
        </p:txBody>
      </p:sp>
      <p:sp>
        <p:nvSpPr>
          <p:cNvPr id="97" name="Text Box 5"/>
          <p:cNvSpPr txBox="1">
            <a:spLocks noChangeArrowheads="1"/>
          </p:cNvSpPr>
          <p:nvPr/>
        </p:nvSpPr>
        <p:spPr bwMode="auto">
          <a:xfrm>
            <a:off x="3242932" y="2481943"/>
            <a:ext cx="1130438" cy="307777"/>
          </a:xfrm>
          <a:prstGeom prst="rect">
            <a:avLst/>
          </a:prstGeom>
          <a:noFill/>
          <a:ln w="9525">
            <a:noFill/>
            <a:miter lim="800000"/>
            <a:headEnd/>
            <a:tailEnd/>
          </a:ln>
        </p:spPr>
        <p:txBody>
          <a:bodyPr wrap="none">
            <a:spAutoFit/>
          </a:bodyPr>
          <a:lstStyle/>
          <a:p>
            <a:r>
              <a:rPr lang="en-US" sz="1400" dirty="0" smtClean="0">
                <a:solidFill>
                  <a:srgbClr val="FF0000"/>
                </a:solidFill>
              </a:rPr>
              <a:t>x  + 2y =  325</a:t>
            </a:r>
            <a:endParaRPr lang="en-US" sz="1400" dirty="0">
              <a:solidFill>
                <a:srgbClr val="FF0000"/>
              </a:solidFill>
            </a:endParaRPr>
          </a:p>
        </p:txBody>
      </p:sp>
      <p:cxnSp>
        <p:nvCxnSpPr>
          <p:cNvPr id="98" name="Straight Connector 97"/>
          <p:cNvCxnSpPr/>
          <p:nvPr/>
        </p:nvCxnSpPr>
        <p:spPr>
          <a:xfrm flipH="1">
            <a:off x="3240369" y="1223188"/>
            <a:ext cx="794" cy="2516117"/>
          </a:xfrm>
          <a:prstGeom prst="line">
            <a:avLst/>
          </a:prstGeom>
          <a:effectLst/>
        </p:spPr>
        <p:style>
          <a:lnRef idx="3">
            <a:schemeClr val="dk1"/>
          </a:lnRef>
          <a:fillRef idx="0">
            <a:schemeClr val="dk1"/>
          </a:fillRef>
          <a:effectRef idx="2">
            <a:schemeClr val="dk1"/>
          </a:effectRef>
          <a:fontRef idx="minor">
            <a:schemeClr val="tx1"/>
          </a:fontRef>
        </p:style>
      </p:cxnSp>
      <p:cxnSp>
        <p:nvCxnSpPr>
          <p:cNvPr id="99" name="Straight Connector 98"/>
          <p:cNvCxnSpPr/>
          <p:nvPr/>
        </p:nvCxnSpPr>
        <p:spPr>
          <a:xfrm flipH="1">
            <a:off x="5497033" y="1375587"/>
            <a:ext cx="794" cy="2516117"/>
          </a:xfrm>
          <a:prstGeom prst="line">
            <a:avLst/>
          </a:prstGeom>
          <a:effectLst/>
        </p:spPr>
        <p:style>
          <a:lnRef idx="3">
            <a:schemeClr val="dk1"/>
          </a:lnRef>
          <a:fillRef idx="0">
            <a:schemeClr val="dk1"/>
          </a:fillRef>
          <a:effectRef idx="2">
            <a:schemeClr val="dk1"/>
          </a:effectRef>
          <a:fontRef idx="minor">
            <a:schemeClr val="tx1"/>
          </a:fontRef>
        </p:style>
      </p:cxnSp>
      <p:pic>
        <p:nvPicPr>
          <p:cNvPr id="100" name="Picture 99" descr="graph.jpg"/>
          <p:cNvPicPr>
            <a:picLocks noChangeAspect="1"/>
          </p:cNvPicPr>
          <p:nvPr/>
        </p:nvPicPr>
        <p:blipFill>
          <a:blip r:embed="rId3" cstate="print"/>
          <a:srcRect l="5317" t="-1802" r="25453"/>
          <a:stretch>
            <a:fillRect/>
          </a:stretch>
        </p:blipFill>
        <p:spPr>
          <a:xfrm>
            <a:off x="5579572" y="388673"/>
            <a:ext cx="3072482" cy="44159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1" name="TextBox 100"/>
          <p:cNvSpPr txBox="1"/>
          <p:nvPr/>
        </p:nvSpPr>
        <p:spPr>
          <a:xfrm>
            <a:off x="5666500" y="3868473"/>
            <a:ext cx="381836" cy="246221"/>
          </a:xfrm>
          <a:prstGeom prst="rect">
            <a:avLst/>
          </a:prstGeom>
          <a:noFill/>
        </p:spPr>
        <p:txBody>
          <a:bodyPr wrap="none" rtlCol="0">
            <a:spAutoFit/>
          </a:bodyPr>
          <a:lstStyle/>
          <a:p>
            <a:r>
              <a:rPr lang="en-US" sz="1000" dirty="0" smtClean="0">
                <a:solidFill>
                  <a:prstClr val="black"/>
                </a:solidFill>
              </a:rPr>
              <a:t>100</a:t>
            </a:r>
            <a:endParaRPr lang="en-US" sz="1000" dirty="0">
              <a:solidFill>
                <a:prstClr val="black"/>
              </a:solidFill>
            </a:endParaRPr>
          </a:p>
        </p:txBody>
      </p:sp>
      <p:sp>
        <p:nvSpPr>
          <p:cNvPr id="102" name="TextBox 101"/>
          <p:cNvSpPr txBox="1"/>
          <p:nvPr/>
        </p:nvSpPr>
        <p:spPr>
          <a:xfrm>
            <a:off x="5658196" y="3530815"/>
            <a:ext cx="469917" cy="246221"/>
          </a:xfrm>
          <a:prstGeom prst="rect">
            <a:avLst/>
          </a:prstGeom>
          <a:noFill/>
        </p:spPr>
        <p:txBody>
          <a:bodyPr wrap="square" rtlCol="0">
            <a:spAutoFit/>
          </a:bodyPr>
          <a:lstStyle/>
          <a:p>
            <a:r>
              <a:rPr lang="en-US" sz="1000" dirty="0" smtClean="0">
                <a:solidFill>
                  <a:prstClr val="black"/>
                </a:solidFill>
              </a:rPr>
              <a:t>200</a:t>
            </a:r>
            <a:endParaRPr lang="en-US" sz="1000" dirty="0">
              <a:solidFill>
                <a:prstClr val="black"/>
              </a:solidFill>
            </a:endParaRPr>
          </a:p>
        </p:txBody>
      </p:sp>
      <p:sp>
        <p:nvSpPr>
          <p:cNvPr id="103" name="TextBox 102"/>
          <p:cNvSpPr txBox="1"/>
          <p:nvPr/>
        </p:nvSpPr>
        <p:spPr>
          <a:xfrm>
            <a:off x="5657461" y="3204388"/>
            <a:ext cx="381836" cy="246221"/>
          </a:xfrm>
          <a:prstGeom prst="rect">
            <a:avLst/>
          </a:prstGeom>
          <a:noFill/>
        </p:spPr>
        <p:txBody>
          <a:bodyPr wrap="none" rtlCol="0">
            <a:spAutoFit/>
          </a:bodyPr>
          <a:lstStyle/>
          <a:p>
            <a:r>
              <a:rPr lang="en-US" sz="1000" dirty="0" smtClean="0">
                <a:solidFill>
                  <a:prstClr val="black"/>
                </a:solidFill>
              </a:rPr>
              <a:t>300</a:t>
            </a:r>
            <a:endParaRPr lang="en-US" sz="1000" dirty="0">
              <a:solidFill>
                <a:prstClr val="black"/>
              </a:solidFill>
            </a:endParaRPr>
          </a:p>
        </p:txBody>
      </p:sp>
      <p:sp>
        <p:nvSpPr>
          <p:cNvPr id="104" name="TextBox 103"/>
          <p:cNvSpPr txBox="1"/>
          <p:nvPr/>
        </p:nvSpPr>
        <p:spPr>
          <a:xfrm>
            <a:off x="5655867" y="2865920"/>
            <a:ext cx="381836" cy="246221"/>
          </a:xfrm>
          <a:prstGeom prst="rect">
            <a:avLst/>
          </a:prstGeom>
          <a:noFill/>
        </p:spPr>
        <p:txBody>
          <a:bodyPr wrap="none" rtlCol="0">
            <a:spAutoFit/>
          </a:bodyPr>
          <a:lstStyle/>
          <a:p>
            <a:r>
              <a:rPr lang="en-US" sz="1000" dirty="0" smtClean="0">
                <a:solidFill>
                  <a:prstClr val="black"/>
                </a:solidFill>
              </a:rPr>
              <a:t>400</a:t>
            </a:r>
            <a:endParaRPr lang="en-US" sz="1000" dirty="0">
              <a:solidFill>
                <a:prstClr val="black"/>
              </a:solidFill>
            </a:endParaRPr>
          </a:p>
        </p:txBody>
      </p:sp>
      <p:sp>
        <p:nvSpPr>
          <p:cNvPr id="105" name="TextBox 104"/>
          <p:cNvSpPr txBox="1"/>
          <p:nvPr/>
        </p:nvSpPr>
        <p:spPr>
          <a:xfrm>
            <a:off x="5657461" y="2531950"/>
            <a:ext cx="381836" cy="246221"/>
          </a:xfrm>
          <a:prstGeom prst="rect">
            <a:avLst/>
          </a:prstGeom>
          <a:noFill/>
        </p:spPr>
        <p:txBody>
          <a:bodyPr wrap="none" rtlCol="0">
            <a:spAutoFit/>
          </a:bodyPr>
          <a:lstStyle/>
          <a:p>
            <a:r>
              <a:rPr lang="en-US" sz="1000" dirty="0" smtClean="0">
                <a:solidFill>
                  <a:prstClr val="black"/>
                </a:solidFill>
              </a:rPr>
              <a:t>500</a:t>
            </a:r>
            <a:endParaRPr lang="en-US" sz="1000" dirty="0">
              <a:solidFill>
                <a:prstClr val="black"/>
              </a:solidFill>
            </a:endParaRPr>
          </a:p>
        </p:txBody>
      </p:sp>
      <p:sp>
        <p:nvSpPr>
          <p:cNvPr id="106" name="TextBox 105"/>
          <p:cNvSpPr txBox="1"/>
          <p:nvPr/>
        </p:nvSpPr>
        <p:spPr>
          <a:xfrm>
            <a:off x="5668865" y="2182399"/>
            <a:ext cx="381836" cy="246221"/>
          </a:xfrm>
          <a:prstGeom prst="rect">
            <a:avLst/>
          </a:prstGeom>
          <a:noFill/>
        </p:spPr>
        <p:txBody>
          <a:bodyPr wrap="none" rtlCol="0">
            <a:spAutoFit/>
          </a:bodyPr>
          <a:lstStyle/>
          <a:p>
            <a:r>
              <a:rPr lang="en-US" sz="1000" dirty="0" smtClean="0">
                <a:solidFill>
                  <a:prstClr val="black"/>
                </a:solidFill>
              </a:rPr>
              <a:t>600</a:t>
            </a:r>
          </a:p>
        </p:txBody>
      </p:sp>
      <p:cxnSp>
        <p:nvCxnSpPr>
          <p:cNvPr id="107" name="Straight Arrow Connector 106"/>
          <p:cNvCxnSpPr/>
          <p:nvPr/>
        </p:nvCxnSpPr>
        <p:spPr>
          <a:xfrm rot="5400000">
            <a:off x="3966573" y="2684695"/>
            <a:ext cx="4114800" cy="794"/>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flipV="1">
            <a:off x="5633240" y="4315360"/>
            <a:ext cx="2743200" cy="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5710624" y="4316786"/>
            <a:ext cx="303288" cy="323165"/>
          </a:xfrm>
          <a:prstGeom prst="rect">
            <a:avLst/>
          </a:prstGeom>
          <a:noFill/>
        </p:spPr>
        <p:txBody>
          <a:bodyPr wrap="none" rtlCol="0">
            <a:spAutoFit/>
          </a:bodyPr>
          <a:lstStyle/>
          <a:p>
            <a:r>
              <a:rPr lang="en-US" sz="1500" dirty="0" smtClean="0">
                <a:solidFill>
                  <a:prstClr val="black"/>
                </a:solidFill>
                <a:latin typeface="Bookman Old Style" pitchFamily="18" charset="0"/>
              </a:rPr>
              <a:t>0</a:t>
            </a:r>
            <a:endParaRPr lang="en-US" sz="1500" dirty="0">
              <a:solidFill>
                <a:prstClr val="black"/>
              </a:solidFill>
              <a:latin typeface="Bookman Old Style" pitchFamily="18" charset="0"/>
            </a:endParaRPr>
          </a:p>
        </p:txBody>
      </p:sp>
      <p:sp>
        <p:nvSpPr>
          <p:cNvPr id="110" name="TextBox 109"/>
          <p:cNvSpPr txBox="1"/>
          <p:nvPr/>
        </p:nvSpPr>
        <p:spPr>
          <a:xfrm>
            <a:off x="6025546" y="4334527"/>
            <a:ext cx="381836" cy="246221"/>
          </a:xfrm>
          <a:prstGeom prst="rect">
            <a:avLst/>
          </a:prstGeom>
          <a:noFill/>
        </p:spPr>
        <p:txBody>
          <a:bodyPr wrap="none" rtlCol="0">
            <a:spAutoFit/>
          </a:bodyPr>
          <a:lstStyle/>
          <a:p>
            <a:r>
              <a:rPr lang="en-US" sz="1000" dirty="0" smtClean="0">
                <a:solidFill>
                  <a:prstClr val="black"/>
                </a:solidFill>
              </a:rPr>
              <a:t>200</a:t>
            </a:r>
            <a:endParaRPr lang="en-US" sz="1000" dirty="0">
              <a:solidFill>
                <a:prstClr val="black"/>
              </a:solidFill>
            </a:endParaRPr>
          </a:p>
        </p:txBody>
      </p:sp>
      <p:sp>
        <p:nvSpPr>
          <p:cNvPr id="111" name="TextBox 110"/>
          <p:cNvSpPr txBox="1"/>
          <p:nvPr/>
        </p:nvSpPr>
        <p:spPr>
          <a:xfrm>
            <a:off x="5655702" y="1871398"/>
            <a:ext cx="381836" cy="246221"/>
          </a:xfrm>
          <a:prstGeom prst="rect">
            <a:avLst/>
          </a:prstGeom>
          <a:noFill/>
        </p:spPr>
        <p:txBody>
          <a:bodyPr wrap="none" rtlCol="0">
            <a:spAutoFit/>
          </a:bodyPr>
          <a:lstStyle/>
          <a:p>
            <a:r>
              <a:rPr lang="en-US" sz="1000" dirty="0" smtClean="0">
                <a:solidFill>
                  <a:prstClr val="black"/>
                </a:solidFill>
              </a:rPr>
              <a:t>700</a:t>
            </a:r>
            <a:endParaRPr lang="en-US" sz="1000" dirty="0">
              <a:solidFill>
                <a:prstClr val="black"/>
              </a:solidFill>
            </a:endParaRPr>
          </a:p>
        </p:txBody>
      </p:sp>
      <p:sp>
        <p:nvSpPr>
          <p:cNvPr id="118" name="Rectangle 117"/>
          <p:cNvSpPr/>
          <p:nvPr/>
        </p:nvSpPr>
        <p:spPr>
          <a:xfrm>
            <a:off x="7300168" y="4042585"/>
            <a:ext cx="700833" cy="261610"/>
          </a:xfrm>
          <a:prstGeom prst="rect">
            <a:avLst/>
          </a:prstGeom>
        </p:spPr>
        <p:txBody>
          <a:bodyPr wrap="none">
            <a:spAutoFit/>
          </a:bodyPr>
          <a:lstStyle/>
          <a:p>
            <a:r>
              <a:rPr lang="en-US" sz="1100" b="1" dirty="0" smtClean="0">
                <a:solidFill>
                  <a:srgbClr val="0000CC"/>
                </a:solidFill>
              </a:rPr>
              <a:t>(1300, 0)</a:t>
            </a:r>
            <a:endParaRPr lang="en-US" sz="1100" b="1" dirty="0">
              <a:solidFill>
                <a:srgbClr val="0000CC"/>
              </a:solidFill>
            </a:endParaRPr>
          </a:p>
        </p:txBody>
      </p:sp>
      <p:sp>
        <p:nvSpPr>
          <p:cNvPr id="119" name="Rectangle 118"/>
          <p:cNvSpPr/>
          <p:nvPr/>
        </p:nvSpPr>
        <p:spPr>
          <a:xfrm>
            <a:off x="5915360" y="1871219"/>
            <a:ext cx="660758" cy="261610"/>
          </a:xfrm>
          <a:prstGeom prst="rect">
            <a:avLst/>
          </a:prstGeom>
        </p:spPr>
        <p:txBody>
          <a:bodyPr wrap="none">
            <a:spAutoFit/>
          </a:bodyPr>
          <a:lstStyle/>
          <a:p>
            <a:r>
              <a:rPr lang="en-US" sz="1100" b="1" dirty="0" smtClean="0">
                <a:solidFill>
                  <a:srgbClr val="0000CC"/>
                </a:solidFill>
              </a:rPr>
              <a:t> (0, 650)</a:t>
            </a:r>
            <a:endParaRPr lang="en-US" sz="1100" dirty="0">
              <a:solidFill>
                <a:srgbClr val="0000CC"/>
              </a:solidFill>
            </a:endParaRPr>
          </a:p>
        </p:txBody>
      </p:sp>
      <p:sp>
        <p:nvSpPr>
          <p:cNvPr id="120" name="Text Box 5"/>
          <p:cNvSpPr txBox="1">
            <a:spLocks noChangeArrowheads="1"/>
          </p:cNvSpPr>
          <p:nvPr/>
        </p:nvSpPr>
        <p:spPr bwMode="auto">
          <a:xfrm>
            <a:off x="6303340" y="493448"/>
            <a:ext cx="2021963" cy="609398"/>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square">
            <a:spAutoFit/>
          </a:bodyPr>
          <a:lstStyle/>
          <a:p>
            <a:pPr>
              <a:lnSpc>
                <a:spcPct val="80000"/>
              </a:lnSpc>
            </a:pPr>
            <a:r>
              <a:rPr lang="en-US" sz="1400" dirty="0" smtClean="0">
                <a:solidFill>
                  <a:prstClr val="black"/>
                </a:solidFill>
              </a:rPr>
              <a:t>Scale</a:t>
            </a:r>
          </a:p>
          <a:p>
            <a:pPr>
              <a:lnSpc>
                <a:spcPct val="80000"/>
              </a:lnSpc>
            </a:pPr>
            <a:r>
              <a:rPr lang="en-US" sz="1400" dirty="0" smtClean="0">
                <a:solidFill>
                  <a:prstClr val="black"/>
                </a:solidFill>
              </a:rPr>
              <a:t>On X axis 1 cm = Rs. 200 </a:t>
            </a:r>
          </a:p>
          <a:p>
            <a:pPr>
              <a:lnSpc>
                <a:spcPct val="80000"/>
              </a:lnSpc>
            </a:pPr>
            <a:r>
              <a:rPr lang="en-US" sz="1400" dirty="0" smtClean="0">
                <a:solidFill>
                  <a:prstClr val="black"/>
                </a:solidFill>
              </a:rPr>
              <a:t>On Y axis 1 cm = Rs. 50</a:t>
            </a:r>
          </a:p>
        </p:txBody>
      </p:sp>
      <p:sp>
        <p:nvSpPr>
          <p:cNvPr id="121" name="Rectangle 120"/>
          <p:cNvSpPr/>
          <p:nvPr/>
        </p:nvSpPr>
        <p:spPr>
          <a:xfrm>
            <a:off x="8325297" y="4180257"/>
            <a:ext cx="277640" cy="246221"/>
          </a:xfrm>
          <a:prstGeom prst="rect">
            <a:avLst/>
          </a:prstGeom>
        </p:spPr>
        <p:txBody>
          <a:bodyPr wrap="none">
            <a:spAutoFit/>
          </a:bodyPr>
          <a:lstStyle/>
          <a:p>
            <a:r>
              <a:rPr lang="en-US" sz="1000" dirty="0" smtClean="0">
                <a:solidFill>
                  <a:prstClr val="black"/>
                </a:solidFill>
                <a:latin typeface="Bookman Old Style" pitchFamily="18" charset="0"/>
              </a:rPr>
              <a:t>X</a:t>
            </a:r>
            <a:endParaRPr lang="en-US" sz="1000" dirty="0">
              <a:solidFill>
                <a:prstClr val="black"/>
              </a:solidFill>
            </a:endParaRPr>
          </a:p>
        </p:txBody>
      </p:sp>
      <p:sp>
        <p:nvSpPr>
          <p:cNvPr id="122" name="Rectangle 121"/>
          <p:cNvSpPr/>
          <p:nvPr/>
        </p:nvSpPr>
        <p:spPr>
          <a:xfrm>
            <a:off x="5894094" y="431901"/>
            <a:ext cx="247184" cy="246221"/>
          </a:xfrm>
          <a:prstGeom prst="rect">
            <a:avLst/>
          </a:prstGeom>
        </p:spPr>
        <p:txBody>
          <a:bodyPr wrap="none">
            <a:spAutoFit/>
          </a:bodyPr>
          <a:lstStyle/>
          <a:p>
            <a:r>
              <a:rPr lang="en-US" sz="1000" dirty="0" smtClean="0">
                <a:solidFill>
                  <a:prstClr val="black"/>
                </a:solidFill>
              </a:rPr>
              <a:t>Y</a:t>
            </a:r>
            <a:endParaRPr lang="en-US" sz="1000" dirty="0">
              <a:solidFill>
                <a:prstClr val="black"/>
              </a:solidFill>
            </a:endParaRPr>
          </a:p>
        </p:txBody>
      </p:sp>
      <p:grpSp>
        <p:nvGrpSpPr>
          <p:cNvPr id="123" name="Group 122"/>
          <p:cNvGrpSpPr/>
          <p:nvPr/>
        </p:nvGrpSpPr>
        <p:grpSpPr>
          <a:xfrm>
            <a:off x="5980008" y="3712784"/>
            <a:ext cx="95360" cy="96012"/>
            <a:chOff x="6647186" y="3067050"/>
            <a:chExt cx="93339" cy="93339"/>
          </a:xfrm>
        </p:grpSpPr>
        <p:sp>
          <p:nvSpPr>
            <p:cNvPr id="124" name="Oval 123"/>
            <p:cNvSpPr/>
            <p:nvPr/>
          </p:nvSpPr>
          <p:spPr>
            <a:xfrm flipV="1">
              <a:off x="6670996" y="3092777"/>
              <a:ext cx="45719" cy="4571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prstClr val="white"/>
                </a:solidFill>
              </a:endParaRPr>
            </a:p>
          </p:txBody>
        </p:sp>
        <p:sp>
          <p:nvSpPr>
            <p:cNvPr id="125" name="Oval 124"/>
            <p:cNvSpPr/>
            <p:nvPr/>
          </p:nvSpPr>
          <p:spPr>
            <a:xfrm flipV="1">
              <a:off x="6647186" y="3067050"/>
              <a:ext cx="93339" cy="93339"/>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prstClr val="white"/>
                </a:solidFill>
              </a:endParaRPr>
            </a:p>
          </p:txBody>
        </p:sp>
      </p:grpSp>
      <p:sp>
        <p:nvSpPr>
          <p:cNvPr id="126" name="Rectangle 125"/>
          <p:cNvSpPr/>
          <p:nvPr/>
        </p:nvSpPr>
        <p:spPr>
          <a:xfrm rot="3266406">
            <a:off x="6214769" y="3066911"/>
            <a:ext cx="1428866" cy="276999"/>
          </a:xfrm>
          <a:prstGeom prst="rect">
            <a:avLst/>
          </a:prstGeom>
          <a:noFill/>
          <a:effectLst/>
        </p:spPr>
        <p:style>
          <a:lnRef idx="0">
            <a:schemeClr val="accent6"/>
          </a:lnRef>
          <a:fillRef idx="3">
            <a:schemeClr val="accent6"/>
          </a:fillRef>
          <a:effectRef idx="3">
            <a:schemeClr val="accent6"/>
          </a:effectRef>
          <a:fontRef idx="minor">
            <a:schemeClr val="lt1"/>
          </a:fontRef>
        </p:style>
        <p:txBody>
          <a:bodyPr wrap="square">
            <a:spAutoFit/>
          </a:bodyPr>
          <a:lstStyle/>
          <a:p>
            <a:r>
              <a:rPr lang="en-US" sz="1200" b="1" dirty="0" smtClean="0">
                <a:solidFill>
                  <a:prstClr val="black"/>
                </a:solidFill>
              </a:rPr>
              <a:t>x + 2y = 1300</a:t>
            </a:r>
            <a:endParaRPr lang="en-US" sz="1200" dirty="0">
              <a:solidFill>
                <a:prstClr val="black"/>
              </a:solidFill>
            </a:endParaRPr>
          </a:p>
        </p:txBody>
      </p:sp>
      <p:sp>
        <p:nvSpPr>
          <p:cNvPr id="127" name="Rectangle 126"/>
          <p:cNvSpPr/>
          <p:nvPr/>
        </p:nvSpPr>
        <p:spPr>
          <a:xfrm rot="3261857">
            <a:off x="5767970" y="3984546"/>
            <a:ext cx="1297258" cy="276999"/>
          </a:xfrm>
          <a:prstGeom prst="rect">
            <a:avLst/>
          </a:prstGeom>
          <a:noFill/>
          <a:effectLst/>
        </p:spPr>
        <p:style>
          <a:lnRef idx="0">
            <a:schemeClr val="accent6"/>
          </a:lnRef>
          <a:fillRef idx="3">
            <a:schemeClr val="accent6"/>
          </a:fillRef>
          <a:effectRef idx="3">
            <a:schemeClr val="accent6"/>
          </a:effectRef>
          <a:fontRef idx="minor">
            <a:schemeClr val="lt1"/>
          </a:fontRef>
        </p:style>
        <p:txBody>
          <a:bodyPr wrap="square">
            <a:spAutoFit/>
          </a:bodyPr>
          <a:lstStyle/>
          <a:p>
            <a:r>
              <a:rPr lang="en-US" sz="1200" b="1" i="1" dirty="0" smtClean="0">
                <a:solidFill>
                  <a:prstClr val="black"/>
                </a:solidFill>
              </a:rPr>
              <a:t>x + </a:t>
            </a:r>
            <a:r>
              <a:rPr lang="en-US" sz="1200" b="1" dirty="0" smtClean="0">
                <a:solidFill>
                  <a:prstClr val="black"/>
                </a:solidFill>
              </a:rPr>
              <a:t>2</a:t>
            </a:r>
            <a:r>
              <a:rPr lang="en-US" sz="1200" b="1" i="1" dirty="0" smtClean="0">
                <a:solidFill>
                  <a:prstClr val="black"/>
                </a:solidFill>
              </a:rPr>
              <a:t>y = </a:t>
            </a:r>
            <a:r>
              <a:rPr lang="en-US" sz="1200" b="1" dirty="0" smtClean="0">
                <a:solidFill>
                  <a:prstClr val="black"/>
                </a:solidFill>
              </a:rPr>
              <a:t>325</a:t>
            </a:r>
            <a:endParaRPr lang="en-US" sz="1200" dirty="0">
              <a:solidFill>
                <a:prstClr val="black"/>
              </a:solidFill>
            </a:endParaRPr>
          </a:p>
        </p:txBody>
      </p:sp>
      <p:sp>
        <p:nvSpPr>
          <p:cNvPr id="129" name="TextBox 128"/>
          <p:cNvSpPr txBox="1"/>
          <p:nvPr/>
        </p:nvSpPr>
        <p:spPr>
          <a:xfrm>
            <a:off x="6497605" y="4334527"/>
            <a:ext cx="381836" cy="246221"/>
          </a:xfrm>
          <a:prstGeom prst="rect">
            <a:avLst/>
          </a:prstGeom>
          <a:noFill/>
        </p:spPr>
        <p:txBody>
          <a:bodyPr wrap="none" rtlCol="0">
            <a:spAutoFit/>
          </a:bodyPr>
          <a:lstStyle/>
          <a:p>
            <a:r>
              <a:rPr lang="en-US" sz="1000" dirty="0">
                <a:solidFill>
                  <a:prstClr val="black"/>
                </a:solidFill>
              </a:rPr>
              <a:t>6</a:t>
            </a:r>
            <a:r>
              <a:rPr lang="en-US" sz="1000" dirty="0" smtClean="0">
                <a:solidFill>
                  <a:prstClr val="black"/>
                </a:solidFill>
              </a:rPr>
              <a:t>00</a:t>
            </a:r>
            <a:endParaRPr lang="en-US" sz="1000" dirty="0">
              <a:solidFill>
                <a:prstClr val="black"/>
              </a:solidFill>
            </a:endParaRPr>
          </a:p>
        </p:txBody>
      </p:sp>
      <p:sp>
        <p:nvSpPr>
          <p:cNvPr id="130" name="TextBox 129"/>
          <p:cNvSpPr txBox="1"/>
          <p:nvPr/>
        </p:nvSpPr>
        <p:spPr>
          <a:xfrm>
            <a:off x="6256095" y="4334527"/>
            <a:ext cx="381836" cy="246221"/>
          </a:xfrm>
          <a:prstGeom prst="rect">
            <a:avLst/>
          </a:prstGeom>
          <a:noFill/>
        </p:spPr>
        <p:txBody>
          <a:bodyPr wrap="none" rtlCol="0">
            <a:spAutoFit/>
          </a:bodyPr>
          <a:lstStyle/>
          <a:p>
            <a:r>
              <a:rPr lang="en-US" sz="1000" dirty="0">
                <a:solidFill>
                  <a:prstClr val="black"/>
                </a:solidFill>
              </a:rPr>
              <a:t>4</a:t>
            </a:r>
            <a:r>
              <a:rPr lang="en-US" sz="1000" dirty="0" smtClean="0">
                <a:solidFill>
                  <a:prstClr val="black"/>
                </a:solidFill>
              </a:rPr>
              <a:t>00</a:t>
            </a:r>
            <a:endParaRPr lang="en-US" sz="1000" dirty="0">
              <a:solidFill>
                <a:prstClr val="black"/>
              </a:solidFill>
            </a:endParaRPr>
          </a:p>
        </p:txBody>
      </p:sp>
      <p:sp>
        <p:nvSpPr>
          <p:cNvPr id="156" name="TextBox 155"/>
          <p:cNvSpPr txBox="1"/>
          <p:nvPr/>
        </p:nvSpPr>
        <p:spPr>
          <a:xfrm>
            <a:off x="6933637" y="4334527"/>
            <a:ext cx="447558" cy="246221"/>
          </a:xfrm>
          <a:prstGeom prst="rect">
            <a:avLst/>
          </a:prstGeom>
          <a:noFill/>
        </p:spPr>
        <p:txBody>
          <a:bodyPr wrap="none" rtlCol="0">
            <a:spAutoFit/>
          </a:bodyPr>
          <a:lstStyle/>
          <a:p>
            <a:r>
              <a:rPr lang="en-US" sz="1000" dirty="0" smtClean="0">
                <a:solidFill>
                  <a:prstClr val="black"/>
                </a:solidFill>
              </a:rPr>
              <a:t>1000</a:t>
            </a:r>
            <a:endParaRPr lang="en-US" sz="1000" dirty="0">
              <a:solidFill>
                <a:prstClr val="black"/>
              </a:solidFill>
            </a:endParaRPr>
          </a:p>
        </p:txBody>
      </p:sp>
      <p:sp>
        <p:nvSpPr>
          <p:cNvPr id="157" name="TextBox 156"/>
          <p:cNvSpPr txBox="1"/>
          <p:nvPr/>
        </p:nvSpPr>
        <p:spPr>
          <a:xfrm>
            <a:off x="6721151" y="4334527"/>
            <a:ext cx="381836" cy="246221"/>
          </a:xfrm>
          <a:prstGeom prst="rect">
            <a:avLst/>
          </a:prstGeom>
          <a:noFill/>
        </p:spPr>
        <p:txBody>
          <a:bodyPr wrap="none" rtlCol="0">
            <a:spAutoFit/>
          </a:bodyPr>
          <a:lstStyle/>
          <a:p>
            <a:r>
              <a:rPr lang="en-US" sz="1000" dirty="0">
                <a:solidFill>
                  <a:prstClr val="black"/>
                </a:solidFill>
              </a:rPr>
              <a:t>8</a:t>
            </a:r>
            <a:r>
              <a:rPr lang="en-US" sz="1000" dirty="0" smtClean="0">
                <a:solidFill>
                  <a:prstClr val="black"/>
                </a:solidFill>
              </a:rPr>
              <a:t>00</a:t>
            </a:r>
            <a:endParaRPr lang="en-US" sz="1000" dirty="0">
              <a:solidFill>
                <a:prstClr val="black"/>
              </a:solidFill>
            </a:endParaRPr>
          </a:p>
        </p:txBody>
      </p:sp>
      <p:sp>
        <p:nvSpPr>
          <p:cNvPr id="158" name="TextBox 157"/>
          <p:cNvSpPr txBox="1"/>
          <p:nvPr/>
        </p:nvSpPr>
        <p:spPr>
          <a:xfrm>
            <a:off x="7372350" y="4335644"/>
            <a:ext cx="447558" cy="246221"/>
          </a:xfrm>
          <a:prstGeom prst="rect">
            <a:avLst/>
          </a:prstGeom>
          <a:noFill/>
        </p:spPr>
        <p:txBody>
          <a:bodyPr wrap="none" rtlCol="0">
            <a:spAutoFit/>
          </a:bodyPr>
          <a:lstStyle/>
          <a:p>
            <a:r>
              <a:rPr lang="en-US" sz="1000" dirty="0" smtClean="0">
                <a:solidFill>
                  <a:prstClr val="black"/>
                </a:solidFill>
              </a:rPr>
              <a:t>1400</a:t>
            </a:r>
            <a:endParaRPr lang="en-US" sz="1000" dirty="0">
              <a:solidFill>
                <a:prstClr val="black"/>
              </a:solidFill>
            </a:endParaRPr>
          </a:p>
        </p:txBody>
      </p:sp>
      <p:sp>
        <p:nvSpPr>
          <p:cNvPr id="159" name="TextBox 158"/>
          <p:cNvSpPr txBox="1"/>
          <p:nvPr/>
        </p:nvSpPr>
        <p:spPr>
          <a:xfrm>
            <a:off x="7172325" y="4324350"/>
            <a:ext cx="389850" cy="215444"/>
          </a:xfrm>
          <a:prstGeom prst="rect">
            <a:avLst/>
          </a:prstGeom>
          <a:noFill/>
        </p:spPr>
        <p:txBody>
          <a:bodyPr wrap="none" rtlCol="0">
            <a:spAutoFit/>
          </a:bodyPr>
          <a:lstStyle/>
          <a:p>
            <a:r>
              <a:rPr lang="en-US" sz="800" dirty="0" smtClean="0">
                <a:solidFill>
                  <a:prstClr val="black"/>
                </a:solidFill>
              </a:rPr>
              <a:t>1200</a:t>
            </a:r>
            <a:endParaRPr lang="en-US" sz="800" dirty="0">
              <a:solidFill>
                <a:prstClr val="black"/>
              </a:solidFill>
            </a:endParaRPr>
          </a:p>
        </p:txBody>
      </p:sp>
      <p:cxnSp>
        <p:nvCxnSpPr>
          <p:cNvPr id="166" name="Straight Arrow Connector 165"/>
          <p:cNvCxnSpPr/>
          <p:nvPr/>
        </p:nvCxnSpPr>
        <p:spPr>
          <a:xfrm flipH="1" flipV="1">
            <a:off x="5765050" y="1758076"/>
            <a:ext cx="1893050" cy="2823788"/>
          </a:xfrm>
          <a:prstGeom prst="straightConnector1">
            <a:avLst/>
          </a:prstGeom>
          <a:ln w="127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67" name="Group 166"/>
          <p:cNvGrpSpPr/>
          <p:nvPr/>
        </p:nvGrpSpPr>
        <p:grpSpPr>
          <a:xfrm>
            <a:off x="7400925" y="4261660"/>
            <a:ext cx="128016" cy="96012"/>
            <a:chOff x="6647186" y="3067050"/>
            <a:chExt cx="93339" cy="93339"/>
          </a:xfrm>
        </p:grpSpPr>
        <p:sp>
          <p:nvSpPr>
            <p:cNvPr id="168" name="Oval 167"/>
            <p:cNvSpPr/>
            <p:nvPr/>
          </p:nvSpPr>
          <p:spPr>
            <a:xfrm flipV="1">
              <a:off x="6670996" y="3092777"/>
              <a:ext cx="45719" cy="4571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prstClr val="white"/>
                </a:solidFill>
              </a:endParaRPr>
            </a:p>
          </p:txBody>
        </p:sp>
        <p:sp>
          <p:nvSpPr>
            <p:cNvPr id="169" name="Oval 168"/>
            <p:cNvSpPr/>
            <p:nvPr/>
          </p:nvSpPr>
          <p:spPr>
            <a:xfrm flipV="1">
              <a:off x="6647186" y="3067050"/>
              <a:ext cx="93339" cy="93339"/>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prstClr val="white"/>
                </a:solidFill>
              </a:endParaRPr>
            </a:p>
          </p:txBody>
        </p:sp>
      </p:grpSp>
      <p:grpSp>
        <p:nvGrpSpPr>
          <p:cNvPr id="173" name="Group 172"/>
          <p:cNvGrpSpPr/>
          <p:nvPr/>
        </p:nvGrpSpPr>
        <p:grpSpPr>
          <a:xfrm>
            <a:off x="5966215" y="2084420"/>
            <a:ext cx="128016" cy="96012"/>
            <a:chOff x="6647186" y="3067050"/>
            <a:chExt cx="93339" cy="93339"/>
          </a:xfrm>
        </p:grpSpPr>
        <p:sp>
          <p:nvSpPr>
            <p:cNvPr id="174" name="Oval 173"/>
            <p:cNvSpPr/>
            <p:nvPr/>
          </p:nvSpPr>
          <p:spPr>
            <a:xfrm flipV="1">
              <a:off x="6670996" y="3092777"/>
              <a:ext cx="45719" cy="4571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prstClr val="white"/>
                </a:solidFill>
              </a:endParaRPr>
            </a:p>
          </p:txBody>
        </p:sp>
        <p:sp>
          <p:nvSpPr>
            <p:cNvPr id="175" name="Oval 174"/>
            <p:cNvSpPr/>
            <p:nvPr/>
          </p:nvSpPr>
          <p:spPr>
            <a:xfrm flipV="1">
              <a:off x="6647186" y="3067050"/>
              <a:ext cx="93339" cy="93339"/>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prstClr val="white"/>
                </a:solidFill>
              </a:endParaRPr>
            </a:p>
          </p:txBody>
        </p:sp>
      </p:grpSp>
      <p:grpSp>
        <p:nvGrpSpPr>
          <p:cNvPr id="176" name="Group 175"/>
          <p:cNvGrpSpPr/>
          <p:nvPr/>
        </p:nvGrpSpPr>
        <p:grpSpPr>
          <a:xfrm>
            <a:off x="6336241" y="4260898"/>
            <a:ext cx="95360" cy="96012"/>
            <a:chOff x="6647186" y="3067050"/>
            <a:chExt cx="93339" cy="93339"/>
          </a:xfrm>
        </p:grpSpPr>
        <p:sp>
          <p:nvSpPr>
            <p:cNvPr id="177" name="Oval 176"/>
            <p:cNvSpPr/>
            <p:nvPr/>
          </p:nvSpPr>
          <p:spPr>
            <a:xfrm flipV="1">
              <a:off x="6670996" y="3092777"/>
              <a:ext cx="45719" cy="45719"/>
            </a:xfrm>
            <a:prstGeom prst="ellipse">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prstClr val="white"/>
                </a:solidFill>
              </a:endParaRPr>
            </a:p>
          </p:txBody>
        </p:sp>
        <p:sp>
          <p:nvSpPr>
            <p:cNvPr id="178" name="Oval 177"/>
            <p:cNvSpPr/>
            <p:nvPr/>
          </p:nvSpPr>
          <p:spPr>
            <a:xfrm flipV="1">
              <a:off x="6647186" y="3067050"/>
              <a:ext cx="93339" cy="93339"/>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prstClr val="white"/>
                </a:solidFill>
              </a:endParaRPr>
            </a:p>
          </p:txBody>
        </p:sp>
      </p:grpSp>
      <p:cxnSp>
        <p:nvCxnSpPr>
          <p:cNvPr id="179" name="Straight Arrow Connector 178"/>
          <p:cNvCxnSpPr/>
          <p:nvPr/>
        </p:nvCxnSpPr>
        <p:spPr>
          <a:xfrm flipH="1" flipV="1">
            <a:off x="5715000" y="3313592"/>
            <a:ext cx="957618" cy="1419375"/>
          </a:xfrm>
          <a:prstGeom prst="straightConnector1">
            <a:avLst/>
          </a:prstGeom>
          <a:ln w="127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0" name="Rectangle 149"/>
          <p:cNvSpPr/>
          <p:nvPr/>
        </p:nvSpPr>
        <p:spPr>
          <a:xfrm>
            <a:off x="5892442" y="3453140"/>
            <a:ext cx="660758" cy="261610"/>
          </a:xfrm>
          <a:prstGeom prst="rect">
            <a:avLst/>
          </a:prstGeom>
        </p:spPr>
        <p:txBody>
          <a:bodyPr wrap="none">
            <a:spAutoFit/>
          </a:bodyPr>
          <a:lstStyle/>
          <a:p>
            <a:r>
              <a:rPr lang="en-US" sz="1100" b="1" dirty="0" smtClean="0">
                <a:solidFill>
                  <a:srgbClr val="0000CC"/>
                </a:solidFill>
              </a:rPr>
              <a:t> (2, 160)</a:t>
            </a:r>
            <a:endParaRPr lang="en-US" sz="1100" dirty="0">
              <a:solidFill>
                <a:srgbClr val="0000CC"/>
              </a:solidFill>
            </a:endParaRPr>
          </a:p>
        </p:txBody>
      </p:sp>
      <p:sp>
        <p:nvSpPr>
          <p:cNvPr id="151" name="Rectangle 150"/>
          <p:cNvSpPr/>
          <p:nvPr/>
        </p:nvSpPr>
        <p:spPr>
          <a:xfrm>
            <a:off x="6457902" y="4062740"/>
            <a:ext cx="628698" cy="261610"/>
          </a:xfrm>
          <a:prstGeom prst="rect">
            <a:avLst/>
          </a:prstGeom>
        </p:spPr>
        <p:txBody>
          <a:bodyPr wrap="none">
            <a:spAutoFit/>
          </a:bodyPr>
          <a:lstStyle/>
          <a:p>
            <a:r>
              <a:rPr lang="en-US" sz="1100" b="1" dirty="0" smtClean="0">
                <a:solidFill>
                  <a:srgbClr val="0000CC"/>
                </a:solidFill>
              </a:rPr>
              <a:t>(325, 0)</a:t>
            </a:r>
            <a:endParaRPr lang="en-US" sz="1100" b="1" dirty="0">
              <a:solidFill>
                <a:srgbClr val="0000CC"/>
              </a:solidFill>
            </a:endParaRPr>
          </a:p>
        </p:txBody>
      </p:sp>
      <p:sp>
        <p:nvSpPr>
          <p:cNvPr id="31" name="Cloud Callout 30"/>
          <p:cNvSpPr/>
          <p:nvPr/>
        </p:nvSpPr>
        <p:spPr>
          <a:xfrm>
            <a:off x="537992" y="3204385"/>
            <a:ext cx="3443911" cy="1007186"/>
          </a:xfrm>
          <a:prstGeom prst="cloudCallout">
            <a:avLst>
              <a:gd name="adj1" fmla="val 18086"/>
              <a:gd name="adj2" fmla="val -91664"/>
            </a:avLst>
          </a:prstGeom>
          <a:solidFill>
            <a:srgbClr val="482D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Now let us represent graphically by drawing the graph</a:t>
            </a:r>
          </a:p>
        </p:txBody>
      </p:sp>
      <p:sp>
        <p:nvSpPr>
          <p:cNvPr id="30" name="Cloud Callout 29"/>
          <p:cNvSpPr/>
          <p:nvPr/>
        </p:nvSpPr>
        <p:spPr>
          <a:xfrm>
            <a:off x="789627" y="3509185"/>
            <a:ext cx="3443911" cy="1007186"/>
          </a:xfrm>
          <a:prstGeom prst="cloudCallout">
            <a:avLst>
              <a:gd name="adj1" fmla="val 18086"/>
              <a:gd name="adj2" fmla="val -91664"/>
            </a:avLst>
          </a:prstGeom>
          <a:solidFill>
            <a:srgbClr val="482D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Represent algebraically means we just need to form the equations</a:t>
            </a:r>
          </a:p>
        </p:txBody>
      </p:sp>
      <p:sp>
        <p:nvSpPr>
          <p:cNvPr id="149" name="Cloud Callout 148"/>
          <p:cNvSpPr/>
          <p:nvPr/>
        </p:nvSpPr>
        <p:spPr>
          <a:xfrm>
            <a:off x="736456" y="2670985"/>
            <a:ext cx="3636914" cy="1007186"/>
          </a:xfrm>
          <a:prstGeom prst="cloudCallout">
            <a:avLst>
              <a:gd name="adj1" fmla="val 18086"/>
              <a:gd name="adj2" fmla="val -91664"/>
            </a:avLst>
          </a:prstGeom>
          <a:solidFill>
            <a:srgbClr val="482D7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No need to solve the equations as the question is just to represent algebraically and graphically</a:t>
            </a:r>
          </a:p>
        </p:txBody>
      </p:sp>
    </p:spTree>
    <p:extLst>
      <p:ext uri="{BB962C8B-B14F-4D97-AF65-F5344CB8AC3E}">
        <p14:creationId xmlns:p14="http://schemas.microsoft.com/office/powerpoint/2010/main" val="60181211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wipe(left)">
                                      <p:cBhvr>
                                        <p:cTn id="12" dur="1000"/>
                                        <p:tgtEl>
                                          <p:spTgt spid="1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wipe(left)">
                                      <p:cBhvr>
                                        <p:cTn id="17" dur="10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7"/>
                                        </p:tgtEl>
                                        <p:attrNameLst>
                                          <p:attrName>style.visibility</p:attrName>
                                        </p:attrNameLst>
                                      </p:cBhvr>
                                      <p:to>
                                        <p:strVal val="visible"/>
                                      </p:to>
                                    </p:set>
                                    <p:animEffect transition="in" filter="wipe(left)">
                                      <p:cBhvr>
                                        <p:cTn id="22" dur="1000"/>
                                        <p:tgtEl>
                                          <p:spTgt spid="137"/>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34"/>
                                        </p:tgtEl>
                                        <p:attrNameLst>
                                          <p:attrName>style.visibility</p:attrName>
                                        </p:attrNameLst>
                                      </p:cBhvr>
                                      <p:to>
                                        <p:strVal val="visible"/>
                                      </p:to>
                                    </p:set>
                                    <p:anim calcmode="lin" valueType="num">
                                      <p:cBhvr>
                                        <p:cTn id="27" dur="500" fill="hold"/>
                                        <p:tgtEl>
                                          <p:spTgt spid="134"/>
                                        </p:tgtEl>
                                        <p:attrNameLst>
                                          <p:attrName>ppt_w</p:attrName>
                                        </p:attrNameLst>
                                      </p:cBhvr>
                                      <p:tavLst>
                                        <p:tav tm="0">
                                          <p:val>
                                            <p:fltVal val="0"/>
                                          </p:val>
                                        </p:tav>
                                        <p:tav tm="100000">
                                          <p:val>
                                            <p:strVal val="#ppt_w"/>
                                          </p:val>
                                        </p:tav>
                                      </p:tavLst>
                                    </p:anim>
                                    <p:anim calcmode="lin" valueType="num">
                                      <p:cBhvr>
                                        <p:cTn id="28" dur="500" fill="hold"/>
                                        <p:tgtEl>
                                          <p:spTgt spid="134"/>
                                        </p:tgtEl>
                                        <p:attrNameLst>
                                          <p:attrName>ppt_h</p:attrName>
                                        </p:attrNameLst>
                                      </p:cBhvr>
                                      <p:tavLst>
                                        <p:tav tm="0">
                                          <p:val>
                                            <p:fltVal val="0"/>
                                          </p:val>
                                        </p:tav>
                                        <p:tav tm="100000">
                                          <p:val>
                                            <p:strVal val="#ppt_h"/>
                                          </p:val>
                                        </p:tav>
                                      </p:tavLst>
                                    </p:anim>
                                    <p:animEffect transition="in" filter="fade">
                                      <p:cBhvr>
                                        <p:cTn id="29" dur="500"/>
                                        <p:tgtEl>
                                          <p:spTgt spid="13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36"/>
                                        </p:tgtEl>
                                        <p:attrNameLst>
                                          <p:attrName>style.visibility</p:attrName>
                                        </p:attrNameLst>
                                      </p:cBhvr>
                                      <p:to>
                                        <p:strVal val="visible"/>
                                      </p:to>
                                    </p:set>
                                    <p:animEffect transition="in" filter="wipe(left)">
                                      <p:cBhvr>
                                        <p:cTn id="34" dur="500"/>
                                        <p:tgtEl>
                                          <p:spTgt spid="13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38"/>
                                        </p:tgtEl>
                                        <p:attrNameLst>
                                          <p:attrName>style.visibility</p:attrName>
                                        </p:attrNameLst>
                                      </p:cBhvr>
                                      <p:to>
                                        <p:strVal val="visible"/>
                                      </p:to>
                                    </p:set>
                                    <p:animEffect transition="in" filter="wipe(left)">
                                      <p:cBhvr>
                                        <p:cTn id="39" dur="500"/>
                                        <p:tgtEl>
                                          <p:spTgt spid="13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39"/>
                                        </p:tgtEl>
                                        <p:attrNameLst>
                                          <p:attrName>style.visibility</p:attrName>
                                        </p:attrNameLst>
                                      </p:cBhvr>
                                      <p:to>
                                        <p:strVal val="visible"/>
                                      </p:to>
                                    </p:set>
                                    <p:animEffect transition="in" filter="wipe(left)">
                                      <p:cBhvr>
                                        <p:cTn id="44" dur="500"/>
                                        <p:tgtEl>
                                          <p:spTgt spid="13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40"/>
                                        </p:tgtEl>
                                        <p:attrNameLst>
                                          <p:attrName>style.visibility</p:attrName>
                                        </p:attrNameLst>
                                      </p:cBhvr>
                                      <p:to>
                                        <p:strVal val="visible"/>
                                      </p:to>
                                    </p:set>
                                    <p:animEffect transition="in" filter="wipe(left)">
                                      <p:cBhvr>
                                        <p:cTn id="49" dur="500"/>
                                        <p:tgtEl>
                                          <p:spTgt spid="14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41"/>
                                        </p:tgtEl>
                                        <p:attrNameLst>
                                          <p:attrName>style.visibility</p:attrName>
                                        </p:attrNameLst>
                                      </p:cBhvr>
                                      <p:to>
                                        <p:strVal val="visible"/>
                                      </p:to>
                                    </p:set>
                                    <p:animEffect transition="in" filter="wipe(left)">
                                      <p:cBhvr>
                                        <p:cTn id="54" dur="500"/>
                                        <p:tgtEl>
                                          <p:spTgt spid="14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ipe(left)">
                                      <p:cBhvr>
                                        <p:cTn id="59" dur="10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wipe(left)">
                                      <p:cBhvr>
                                        <p:cTn id="64" dur="500"/>
                                        <p:tgtEl>
                                          <p:spTgt spid="3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wipe(left)">
                                      <p:cBhvr>
                                        <p:cTn id="69" dur="500"/>
                                        <p:tgtEl>
                                          <p:spTgt spid="34"/>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5"/>
                                        </p:tgtEl>
                                        <p:attrNameLst>
                                          <p:attrName>style.visibility</p:attrName>
                                        </p:attrNameLst>
                                      </p:cBhvr>
                                      <p:to>
                                        <p:strVal val="visible"/>
                                      </p:to>
                                    </p:set>
                                    <p:animEffect transition="in" filter="wipe(left)">
                                      <p:cBhvr>
                                        <p:cTn id="74" dur="500"/>
                                        <p:tgtEl>
                                          <p:spTgt spid="35"/>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wipe(left)">
                                      <p:cBhvr>
                                        <p:cTn id="79" dur="500"/>
                                        <p:tgtEl>
                                          <p:spTgt spid="3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42"/>
                                        </p:tgtEl>
                                        <p:attrNameLst>
                                          <p:attrName>style.visibility</p:attrName>
                                        </p:attrNameLst>
                                      </p:cBhvr>
                                      <p:to>
                                        <p:strVal val="visible"/>
                                      </p:to>
                                    </p:set>
                                    <p:animEffect transition="in" filter="wipe(left)">
                                      <p:cBhvr>
                                        <p:cTn id="84" dur="500"/>
                                        <p:tgtEl>
                                          <p:spTgt spid="142"/>
                                        </p:tgtEl>
                                      </p:cBhvr>
                                    </p:animEffect>
                                  </p:childTnLst>
                                </p:cTn>
                              </p:par>
                              <p:par>
                                <p:cTn id="85" presetID="22" presetClass="exit" presetSubtype="8" fill="hold" grpId="1" nodeType="withEffect">
                                  <p:stCondLst>
                                    <p:cond delay="0"/>
                                  </p:stCondLst>
                                  <p:childTnLst>
                                    <p:animEffect transition="out" filter="wipe(left)">
                                      <p:cBhvr>
                                        <p:cTn id="86" dur="500"/>
                                        <p:tgtEl>
                                          <p:spTgt spid="136"/>
                                        </p:tgtEl>
                                      </p:cBhvr>
                                    </p:animEffect>
                                    <p:set>
                                      <p:cBhvr>
                                        <p:cTn id="87" dur="1" fill="hold">
                                          <p:stCondLst>
                                            <p:cond delay="499"/>
                                          </p:stCondLst>
                                        </p:cTn>
                                        <p:tgtEl>
                                          <p:spTgt spid="136"/>
                                        </p:tgtEl>
                                        <p:attrNameLst>
                                          <p:attrName>style.visibility</p:attrName>
                                        </p:attrNameLst>
                                      </p:cBhvr>
                                      <p:to>
                                        <p:strVal val="hidden"/>
                                      </p:to>
                                    </p:set>
                                  </p:childTnLst>
                                </p:cTn>
                              </p:par>
                            </p:childTnLst>
                          </p:cTn>
                        </p:par>
                        <p:par>
                          <p:cTn id="88" fill="hold">
                            <p:stCondLst>
                              <p:cond delay="500"/>
                            </p:stCondLst>
                            <p:childTnLst>
                              <p:par>
                                <p:cTn id="89" presetID="10" presetClass="exit" presetSubtype="0" fill="hold" grpId="1" nodeType="afterEffect">
                                  <p:stCondLst>
                                    <p:cond delay="0"/>
                                  </p:stCondLst>
                                  <p:childTnLst>
                                    <p:animEffect transition="out" filter="fade">
                                      <p:cBhvr>
                                        <p:cTn id="90" dur="500"/>
                                        <p:tgtEl>
                                          <p:spTgt spid="134"/>
                                        </p:tgtEl>
                                      </p:cBhvr>
                                    </p:animEffect>
                                    <p:set>
                                      <p:cBhvr>
                                        <p:cTn id="91" dur="1" fill="hold">
                                          <p:stCondLst>
                                            <p:cond delay="499"/>
                                          </p:stCondLst>
                                        </p:cTn>
                                        <p:tgtEl>
                                          <p:spTgt spid="134"/>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143"/>
                                        </p:tgtEl>
                                        <p:attrNameLst>
                                          <p:attrName>style.visibility</p:attrName>
                                        </p:attrNameLst>
                                      </p:cBhvr>
                                      <p:to>
                                        <p:strVal val="visible"/>
                                      </p:to>
                                    </p:set>
                                    <p:animEffect transition="in" filter="wipe(left)">
                                      <p:cBhvr>
                                        <p:cTn id="96" dur="1000"/>
                                        <p:tgtEl>
                                          <p:spTgt spid="143"/>
                                        </p:tgtEl>
                                      </p:cBhvr>
                                    </p:animEffect>
                                  </p:childTnLst>
                                </p:cTn>
                              </p:par>
                            </p:childTnLst>
                          </p:cTn>
                        </p:par>
                      </p:childTnLst>
                    </p:cTn>
                  </p:par>
                  <p:par>
                    <p:cTn id="97" fill="hold">
                      <p:stCondLst>
                        <p:cond delay="indefinite"/>
                      </p:stCondLst>
                      <p:childTnLst>
                        <p:par>
                          <p:cTn id="98" fill="hold">
                            <p:stCondLst>
                              <p:cond delay="0"/>
                            </p:stCondLst>
                            <p:childTnLst>
                              <p:par>
                                <p:cTn id="99" presetID="53" presetClass="entr" presetSubtype="16" fill="hold" grpId="0" nodeType="clickEffect">
                                  <p:stCondLst>
                                    <p:cond delay="0"/>
                                  </p:stCondLst>
                                  <p:childTnLst>
                                    <p:set>
                                      <p:cBhvr>
                                        <p:cTn id="100" dur="1" fill="hold">
                                          <p:stCondLst>
                                            <p:cond delay="0"/>
                                          </p:stCondLst>
                                        </p:cTn>
                                        <p:tgtEl>
                                          <p:spTgt spid="135"/>
                                        </p:tgtEl>
                                        <p:attrNameLst>
                                          <p:attrName>style.visibility</p:attrName>
                                        </p:attrNameLst>
                                      </p:cBhvr>
                                      <p:to>
                                        <p:strVal val="visible"/>
                                      </p:to>
                                    </p:set>
                                    <p:anim calcmode="lin" valueType="num">
                                      <p:cBhvr>
                                        <p:cTn id="101" dur="500" fill="hold"/>
                                        <p:tgtEl>
                                          <p:spTgt spid="135"/>
                                        </p:tgtEl>
                                        <p:attrNameLst>
                                          <p:attrName>ppt_w</p:attrName>
                                        </p:attrNameLst>
                                      </p:cBhvr>
                                      <p:tavLst>
                                        <p:tav tm="0">
                                          <p:val>
                                            <p:fltVal val="0"/>
                                          </p:val>
                                        </p:tav>
                                        <p:tav tm="100000">
                                          <p:val>
                                            <p:strVal val="#ppt_w"/>
                                          </p:val>
                                        </p:tav>
                                      </p:tavLst>
                                    </p:anim>
                                    <p:anim calcmode="lin" valueType="num">
                                      <p:cBhvr>
                                        <p:cTn id="102" dur="500" fill="hold"/>
                                        <p:tgtEl>
                                          <p:spTgt spid="135"/>
                                        </p:tgtEl>
                                        <p:attrNameLst>
                                          <p:attrName>ppt_h</p:attrName>
                                        </p:attrNameLst>
                                      </p:cBhvr>
                                      <p:tavLst>
                                        <p:tav tm="0">
                                          <p:val>
                                            <p:fltVal val="0"/>
                                          </p:val>
                                        </p:tav>
                                        <p:tav tm="100000">
                                          <p:val>
                                            <p:strVal val="#ppt_h"/>
                                          </p:val>
                                        </p:tav>
                                      </p:tavLst>
                                    </p:anim>
                                    <p:animEffect transition="in" filter="fade">
                                      <p:cBhvr>
                                        <p:cTn id="103" dur="500"/>
                                        <p:tgtEl>
                                          <p:spTgt spid="13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wipe(left)">
                                      <p:cBhvr>
                                        <p:cTn id="108" dur="500"/>
                                        <p:tgtEl>
                                          <p:spTgt spid="29"/>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144"/>
                                        </p:tgtEl>
                                        <p:attrNameLst>
                                          <p:attrName>style.visibility</p:attrName>
                                        </p:attrNameLst>
                                      </p:cBhvr>
                                      <p:to>
                                        <p:strVal val="visible"/>
                                      </p:to>
                                    </p:set>
                                    <p:animEffect transition="in" filter="wipe(left)">
                                      <p:cBhvr>
                                        <p:cTn id="113" dur="500"/>
                                        <p:tgtEl>
                                          <p:spTgt spid="144"/>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145"/>
                                        </p:tgtEl>
                                        <p:attrNameLst>
                                          <p:attrName>style.visibility</p:attrName>
                                        </p:attrNameLst>
                                      </p:cBhvr>
                                      <p:to>
                                        <p:strVal val="visible"/>
                                      </p:to>
                                    </p:set>
                                    <p:animEffect transition="in" filter="wipe(left)">
                                      <p:cBhvr>
                                        <p:cTn id="118" dur="500"/>
                                        <p:tgtEl>
                                          <p:spTgt spid="145"/>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146"/>
                                        </p:tgtEl>
                                        <p:attrNameLst>
                                          <p:attrName>style.visibility</p:attrName>
                                        </p:attrNameLst>
                                      </p:cBhvr>
                                      <p:to>
                                        <p:strVal val="visible"/>
                                      </p:to>
                                    </p:set>
                                    <p:animEffect transition="in" filter="wipe(left)">
                                      <p:cBhvr>
                                        <p:cTn id="123" dur="500"/>
                                        <p:tgtEl>
                                          <p:spTgt spid="146"/>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147"/>
                                        </p:tgtEl>
                                        <p:attrNameLst>
                                          <p:attrName>style.visibility</p:attrName>
                                        </p:attrNameLst>
                                      </p:cBhvr>
                                      <p:to>
                                        <p:strVal val="visible"/>
                                      </p:to>
                                    </p:set>
                                    <p:animEffect transition="in" filter="wipe(left)">
                                      <p:cBhvr>
                                        <p:cTn id="128" dur="500"/>
                                        <p:tgtEl>
                                          <p:spTgt spid="147"/>
                                        </p:tgtEl>
                                      </p:cBhvr>
                                    </p:animEffect>
                                  </p:childTnLst>
                                </p:cTn>
                              </p:par>
                              <p:par>
                                <p:cTn id="129" presetID="22" presetClass="exit" presetSubtype="8" fill="hold" grpId="1" nodeType="withEffect">
                                  <p:stCondLst>
                                    <p:cond delay="0"/>
                                  </p:stCondLst>
                                  <p:childTnLst>
                                    <p:animEffect transition="out" filter="wipe(left)">
                                      <p:cBhvr>
                                        <p:cTn id="130" dur="500"/>
                                        <p:tgtEl>
                                          <p:spTgt spid="29"/>
                                        </p:tgtEl>
                                      </p:cBhvr>
                                    </p:animEffect>
                                    <p:set>
                                      <p:cBhvr>
                                        <p:cTn id="131" dur="1" fill="hold">
                                          <p:stCondLst>
                                            <p:cond delay="499"/>
                                          </p:stCondLst>
                                        </p:cTn>
                                        <p:tgtEl>
                                          <p:spTgt spid="29"/>
                                        </p:tgtEl>
                                        <p:attrNameLst>
                                          <p:attrName>style.visibility</p:attrName>
                                        </p:attrNameLst>
                                      </p:cBhvr>
                                      <p:to>
                                        <p:strVal val="hidden"/>
                                      </p:to>
                                    </p:set>
                                  </p:childTnLst>
                                </p:cTn>
                              </p:par>
                            </p:childTnLst>
                          </p:cTn>
                        </p:par>
                        <p:par>
                          <p:cTn id="132" fill="hold">
                            <p:stCondLst>
                              <p:cond delay="500"/>
                            </p:stCondLst>
                            <p:childTnLst>
                              <p:par>
                                <p:cTn id="133" presetID="10" presetClass="exit" presetSubtype="0" fill="hold" grpId="1" nodeType="afterEffect">
                                  <p:stCondLst>
                                    <p:cond delay="0"/>
                                  </p:stCondLst>
                                  <p:childTnLst>
                                    <p:animEffect transition="out" filter="fade">
                                      <p:cBhvr>
                                        <p:cTn id="134" dur="500"/>
                                        <p:tgtEl>
                                          <p:spTgt spid="135"/>
                                        </p:tgtEl>
                                      </p:cBhvr>
                                    </p:animEffect>
                                    <p:set>
                                      <p:cBhvr>
                                        <p:cTn id="135" dur="1" fill="hold">
                                          <p:stCondLst>
                                            <p:cond delay="499"/>
                                          </p:stCondLst>
                                        </p:cTn>
                                        <p:tgtEl>
                                          <p:spTgt spid="135"/>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grpId="0" nodeType="clickEffect">
                                  <p:stCondLst>
                                    <p:cond delay="0"/>
                                  </p:stCondLst>
                                  <p:childTnLst>
                                    <p:set>
                                      <p:cBhvr>
                                        <p:cTn id="139" dur="1" fill="hold">
                                          <p:stCondLst>
                                            <p:cond delay="0"/>
                                          </p:stCondLst>
                                        </p:cTn>
                                        <p:tgtEl>
                                          <p:spTgt spid="38"/>
                                        </p:tgtEl>
                                        <p:attrNameLst>
                                          <p:attrName>style.visibility</p:attrName>
                                        </p:attrNameLst>
                                      </p:cBhvr>
                                      <p:to>
                                        <p:strVal val="visible"/>
                                      </p:to>
                                    </p:set>
                                    <p:animEffect transition="in" filter="wipe(left)">
                                      <p:cBhvr>
                                        <p:cTn id="140" dur="1000"/>
                                        <p:tgtEl>
                                          <p:spTgt spid="38"/>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grpId="0" nodeType="clickEffect">
                                  <p:stCondLst>
                                    <p:cond delay="0"/>
                                  </p:stCondLst>
                                  <p:childTnLst>
                                    <p:set>
                                      <p:cBhvr>
                                        <p:cTn id="144" dur="1" fill="hold">
                                          <p:stCondLst>
                                            <p:cond delay="0"/>
                                          </p:stCondLst>
                                        </p:cTn>
                                        <p:tgtEl>
                                          <p:spTgt spid="39"/>
                                        </p:tgtEl>
                                        <p:attrNameLst>
                                          <p:attrName>style.visibility</p:attrName>
                                        </p:attrNameLst>
                                      </p:cBhvr>
                                      <p:to>
                                        <p:strVal val="visible"/>
                                      </p:to>
                                    </p:set>
                                    <p:animEffect transition="in" filter="wipe(left)">
                                      <p:cBhvr>
                                        <p:cTn id="145" dur="500"/>
                                        <p:tgtEl>
                                          <p:spTgt spid="39"/>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grpId="0" nodeType="clickEffect">
                                  <p:stCondLst>
                                    <p:cond delay="0"/>
                                  </p:stCondLst>
                                  <p:childTnLst>
                                    <p:set>
                                      <p:cBhvr>
                                        <p:cTn id="149" dur="1" fill="hold">
                                          <p:stCondLst>
                                            <p:cond delay="0"/>
                                          </p:stCondLst>
                                        </p:cTn>
                                        <p:tgtEl>
                                          <p:spTgt spid="40"/>
                                        </p:tgtEl>
                                        <p:attrNameLst>
                                          <p:attrName>style.visibility</p:attrName>
                                        </p:attrNameLst>
                                      </p:cBhvr>
                                      <p:to>
                                        <p:strVal val="visible"/>
                                      </p:to>
                                    </p:set>
                                    <p:animEffect transition="in" filter="wipe(left)">
                                      <p:cBhvr>
                                        <p:cTn id="150" dur="500"/>
                                        <p:tgtEl>
                                          <p:spTgt spid="40"/>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grpId="0" nodeType="clickEffect">
                                  <p:stCondLst>
                                    <p:cond delay="0"/>
                                  </p:stCondLst>
                                  <p:childTnLst>
                                    <p:set>
                                      <p:cBhvr>
                                        <p:cTn id="154" dur="1" fill="hold">
                                          <p:stCondLst>
                                            <p:cond delay="0"/>
                                          </p:stCondLst>
                                        </p:cTn>
                                        <p:tgtEl>
                                          <p:spTgt spid="41"/>
                                        </p:tgtEl>
                                        <p:attrNameLst>
                                          <p:attrName>style.visibility</p:attrName>
                                        </p:attrNameLst>
                                      </p:cBhvr>
                                      <p:to>
                                        <p:strVal val="visible"/>
                                      </p:to>
                                    </p:set>
                                    <p:animEffect transition="in" filter="wipe(left)">
                                      <p:cBhvr>
                                        <p:cTn id="155" dur="500"/>
                                        <p:tgtEl>
                                          <p:spTgt spid="41"/>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8" fill="hold" grpId="0" nodeType="clickEffect">
                                  <p:stCondLst>
                                    <p:cond delay="0"/>
                                  </p:stCondLst>
                                  <p:childTnLst>
                                    <p:set>
                                      <p:cBhvr>
                                        <p:cTn id="159" dur="1" fill="hold">
                                          <p:stCondLst>
                                            <p:cond delay="0"/>
                                          </p:stCondLst>
                                        </p:cTn>
                                        <p:tgtEl>
                                          <p:spTgt spid="42"/>
                                        </p:tgtEl>
                                        <p:attrNameLst>
                                          <p:attrName>style.visibility</p:attrName>
                                        </p:attrNameLst>
                                      </p:cBhvr>
                                      <p:to>
                                        <p:strVal val="visible"/>
                                      </p:to>
                                    </p:set>
                                    <p:animEffect transition="in" filter="wipe(left)">
                                      <p:cBhvr>
                                        <p:cTn id="160" dur="500"/>
                                        <p:tgtEl>
                                          <p:spTgt spid="42"/>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8" fill="hold" grpId="0" nodeType="clickEffect">
                                  <p:stCondLst>
                                    <p:cond delay="0"/>
                                  </p:stCondLst>
                                  <p:childTnLst>
                                    <p:set>
                                      <p:cBhvr>
                                        <p:cTn id="164" dur="1" fill="hold">
                                          <p:stCondLst>
                                            <p:cond delay="0"/>
                                          </p:stCondLst>
                                        </p:cTn>
                                        <p:tgtEl>
                                          <p:spTgt spid="148"/>
                                        </p:tgtEl>
                                        <p:attrNameLst>
                                          <p:attrName>style.visibility</p:attrName>
                                        </p:attrNameLst>
                                      </p:cBhvr>
                                      <p:to>
                                        <p:strVal val="visible"/>
                                      </p:to>
                                    </p:set>
                                    <p:animEffect transition="in" filter="wipe(left)">
                                      <p:cBhvr>
                                        <p:cTn id="165" dur="500"/>
                                        <p:tgtEl>
                                          <p:spTgt spid="148"/>
                                        </p:tgtEl>
                                      </p:cBhvr>
                                    </p:animEffect>
                                  </p:childTnLst>
                                </p:cTn>
                              </p:par>
                            </p:childTnLst>
                          </p:cTn>
                        </p:par>
                      </p:childTnLst>
                    </p:cTn>
                  </p:par>
                  <p:par>
                    <p:cTn id="166" fill="hold">
                      <p:stCondLst>
                        <p:cond delay="indefinite"/>
                      </p:stCondLst>
                      <p:childTnLst>
                        <p:par>
                          <p:cTn id="167" fill="hold">
                            <p:stCondLst>
                              <p:cond delay="0"/>
                            </p:stCondLst>
                            <p:childTnLst>
                              <p:par>
                                <p:cTn id="168" presetID="53" presetClass="entr" presetSubtype="16" fill="hold" grpId="0" nodeType="clickEffect">
                                  <p:stCondLst>
                                    <p:cond delay="0"/>
                                  </p:stCondLst>
                                  <p:childTnLst>
                                    <p:set>
                                      <p:cBhvr>
                                        <p:cTn id="169" dur="1" fill="hold">
                                          <p:stCondLst>
                                            <p:cond delay="0"/>
                                          </p:stCondLst>
                                        </p:cTn>
                                        <p:tgtEl>
                                          <p:spTgt spid="196"/>
                                        </p:tgtEl>
                                        <p:attrNameLst>
                                          <p:attrName>style.visibility</p:attrName>
                                        </p:attrNameLst>
                                      </p:cBhvr>
                                      <p:to>
                                        <p:strVal val="visible"/>
                                      </p:to>
                                    </p:set>
                                    <p:anim calcmode="lin" valueType="num">
                                      <p:cBhvr>
                                        <p:cTn id="170" dur="500" fill="hold"/>
                                        <p:tgtEl>
                                          <p:spTgt spid="196"/>
                                        </p:tgtEl>
                                        <p:attrNameLst>
                                          <p:attrName>ppt_w</p:attrName>
                                        </p:attrNameLst>
                                      </p:cBhvr>
                                      <p:tavLst>
                                        <p:tav tm="0">
                                          <p:val>
                                            <p:fltVal val="0"/>
                                          </p:val>
                                        </p:tav>
                                        <p:tav tm="100000">
                                          <p:val>
                                            <p:strVal val="#ppt_w"/>
                                          </p:val>
                                        </p:tav>
                                      </p:tavLst>
                                    </p:anim>
                                    <p:anim calcmode="lin" valueType="num">
                                      <p:cBhvr>
                                        <p:cTn id="171" dur="500" fill="hold"/>
                                        <p:tgtEl>
                                          <p:spTgt spid="196"/>
                                        </p:tgtEl>
                                        <p:attrNameLst>
                                          <p:attrName>ppt_h</p:attrName>
                                        </p:attrNameLst>
                                      </p:cBhvr>
                                      <p:tavLst>
                                        <p:tav tm="0">
                                          <p:val>
                                            <p:fltVal val="0"/>
                                          </p:val>
                                        </p:tav>
                                        <p:tav tm="100000">
                                          <p:val>
                                            <p:strVal val="#ppt_h"/>
                                          </p:val>
                                        </p:tav>
                                      </p:tavLst>
                                    </p:anim>
                                    <p:animEffect transition="in" filter="fade">
                                      <p:cBhvr>
                                        <p:cTn id="172" dur="500"/>
                                        <p:tgtEl>
                                          <p:spTgt spid="196"/>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8" fill="hold" grpId="0" nodeType="clickEffect">
                                  <p:stCondLst>
                                    <p:cond delay="0"/>
                                  </p:stCondLst>
                                  <p:childTnLst>
                                    <p:set>
                                      <p:cBhvr>
                                        <p:cTn id="176" dur="1" fill="hold">
                                          <p:stCondLst>
                                            <p:cond delay="0"/>
                                          </p:stCondLst>
                                        </p:cTn>
                                        <p:tgtEl>
                                          <p:spTgt spid="149"/>
                                        </p:tgtEl>
                                        <p:attrNameLst>
                                          <p:attrName>style.visibility</p:attrName>
                                        </p:attrNameLst>
                                      </p:cBhvr>
                                      <p:to>
                                        <p:strVal val="visible"/>
                                      </p:to>
                                    </p:set>
                                    <p:animEffect transition="in" filter="wipe(left)">
                                      <p:cBhvr>
                                        <p:cTn id="177" dur="500"/>
                                        <p:tgtEl>
                                          <p:spTgt spid="149"/>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30"/>
                                        </p:tgtEl>
                                        <p:attrNameLst>
                                          <p:attrName>style.visibility</p:attrName>
                                        </p:attrNameLst>
                                      </p:cBhvr>
                                      <p:to>
                                        <p:strVal val="visible"/>
                                      </p:to>
                                    </p:set>
                                    <p:animEffect transition="in" filter="wipe(left)">
                                      <p:cBhvr>
                                        <p:cTn id="182" dur="500"/>
                                        <p:tgtEl>
                                          <p:spTgt spid="30"/>
                                        </p:tgtEl>
                                      </p:cBhvr>
                                    </p:animEffect>
                                  </p:childTnLst>
                                </p:cTn>
                              </p:par>
                              <p:par>
                                <p:cTn id="183" presetID="10" presetClass="exit" presetSubtype="0" fill="hold" grpId="1" nodeType="withEffect">
                                  <p:stCondLst>
                                    <p:cond delay="0"/>
                                  </p:stCondLst>
                                  <p:childTnLst>
                                    <p:animEffect transition="out" filter="fade">
                                      <p:cBhvr>
                                        <p:cTn id="184" dur="500"/>
                                        <p:tgtEl>
                                          <p:spTgt spid="149"/>
                                        </p:tgtEl>
                                      </p:cBhvr>
                                    </p:animEffect>
                                    <p:set>
                                      <p:cBhvr>
                                        <p:cTn id="185" dur="1" fill="hold">
                                          <p:stCondLst>
                                            <p:cond delay="499"/>
                                          </p:stCondLst>
                                        </p:cTn>
                                        <p:tgtEl>
                                          <p:spTgt spid="149"/>
                                        </p:tgtEl>
                                        <p:attrNameLst>
                                          <p:attrName>style.visibility</p:attrName>
                                        </p:attrNameLst>
                                      </p:cBhvr>
                                      <p:to>
                                        <p:strVal val="hidden"/>
                                      </p:to>
                                    </p:set>
                                  </p:childTnLst>
                                </p:cTn>
                              </p:par>
                            </p:childTnLst>
                          </p:cTn>
                        </p:par>
                      </p:childTnLst>
                    </p:cTn>
                  </p:par>
                  <p:par>
                    <p:cTn id="186" fill="hold">
                      <p:stCondLst>
                        <p:cond delay="indefinite"/>
                      </p:stCondLst>
                      <p:childTnLst>
                        <p:par>
                          <p:cTn id="187" fill="hold">
                            <p:stCondLst>
                              <p:cond delay="0"/>
                            </p:stCondLst>
                            <p:childTnLst>
                              <p:par>
                                <p:cTn id="188" presetID="22" presetClass="entr" presetSubtype="8" fill="hold" grpId="0" nodeType="clickEffect">
                                  <p:stCondLst>
                                    <p:cond delay="0"/>
                                  </p:stCondLst>
                                  <p:childTnLst>
                                    <p:set>
                                      <p:cBhvr>
                                        <p:cTn id="189" dur="1" fill="hold">
                                          <p:stCondLst>
                                            <p:cond delay="0"/>
                                          </p:stCondLst>
                                        </p:cTn>
                                        <p:tgtEl>
                                          <p:spTgt spid="31"/>
                                        </p:tgtEl>
                                        <p:attrNameLst>
                                          <p:attrName>style.visibility</p:attrName>
                                        </p:attrNameLst>
                                      </p:cBhvr>
                                      <p:to>
                                        <p:strVal val="visible"/>
                                      </p:to>
                                    </p:set>
                                    <p:animEffect transition="in" filter="wipe(left)">
                                      <p:cBhvr>
                                        <p:cTn id="190" dur="500"/>
                                        <p:tgtEl>
                                          <p:spTgt spid="31"/>
                                        </p:tgtEl>
                                      </p:cBhvr>
                                    </p:animEffect>
                                  </p:childTnLst>
                                </p:cTn>
                              </p:par>
                              <p:par>
                                <p:cTn id="191" presetID="10" presetClass="exit" presetSubtype="0" fill="hold" grpId="1" nodeType="withEffect">
                                  <p:stCondLst>
                                    <p:cond delay="0"/>
                                  </p:stCondLst>
                                  <p:childTnLst>
                                    <p:animEffect transition="out" filter="fade">
                                      <p:cBhvr>
                                        <p:cTn id="192" dur="500"/>
                                        <p:tgtEl>
                                          <p:spTgt spid="30"/>
                                        </p:tgtEl>
                                      </p:cBhvr>
                                    </p:animEffect>
                                    <p:set>
                                      <p:cBhvr>
                                        <p:cTn id="193" dur="1" fill="hold">
                                          <p:stCondLst>
                                            <p:cond delay="499"/>
                                          </p:stCondLst>
                                        </p:cTn>
                                        <p:tgtEl>
                                          <p:spTgt spid="30"/>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22" presetClass="entr" presetSubtype="1" fill="hold" nodeType="clickEffect">
                                  <p:stCondLst>
                                    <p:cond delay="0"/>
                                  </p:stCondLst>
                                  <p:childTnLst>
                                    <p:set>
                                      <p:cBhvr>
                                        <p:cTn id="197" dur="1" fill="hold">
                                          <p:stCondLst>
                                            <p:cond delay="0"/>
                                          </p:stCondLst>
                                        </p:cTn>
                                        <p:tgtEl>
                                          <p:spTgt spid="98"/>
                                        </p:tgtEl>
                                        <p:attrNameLst>
                                          <p:attrName>style.visibility</p:attrName>
                                        </p:attrNameLst>
                                      </p:cBhvr>
                                      <p:to>
                                        <p:strVal val="visible"/>
                                      </p:to>
                                    </p:set>
                                    <p:animEffect transition="in" filter="wipe(up)">
                                      <p:cBhvr>
                                        <p:cTn id="198" dur="500"/>
                                        <p:tgtEl>
                                          <p:spTgt spid="98"/>
                                        </p:tgtEl>
                                      </p:cBhvr>
                                    </p:animEffect>
                                  </p:childTnLst>
                                </p:cTn>
                              </p:par>
                              <p:par>
                                <p:cTn id="199" presetID="10" presetClass="exit" presetSubtype="0" fill="hold" grpId="1" nodeType="withEffect">
                                  <p:stCondLst>
                                    <p:cond delay="0"/>
                                  </p:stCondLst>
                                  <p:childTnLst>
                                    <p:animEffect transition="out" filter="fade">
                                      <p:cBhvr>
                                        <p:cTn id="200" dur="500"/>
                                        <p:tgtEl>
                                          <p:spTgt spid="31"/>
                                        </p:tgtEl>
                                      </p:cBhvr>
                                    </p:animEffect>
                                    <p:set>
                                      <p:cBhvr>
                                        <p:cTn id="201" dur="1" fill="hold">
                                          <p:stCondLst>
                                            <p:cond delay="499"/>
                                          </p:stCondLst>
                                        </p:cTn>
                                        <p:tgtEl>
                                          <p:spTgt spid="31"/>
                                        </p:tgtEl>
                                        <p:attrNameLst>
                                          <p:attrName>style.visibility</p:attrName>
                                        </p:attrNameLst>
                                      </p:cBhvr>
                                      <p:to>
                                        <p:strVal val="hidden"/>
                                      </p:to>
                                    </p:set>
                                  </p:childTnLst>
                                </p:cTn>
                              </p:par>
                            </p:childTnLst>
                          </p:cTn>
                        </p:par>
                        <p:par>
                          <p:cTn id="202" fill="hold">
                            <p:stCondLst>
                              <p:cond delay="500"/>
                            </p:stCondLst>
                            <p:childTnLst>
                              <p:par>
                                <p:cTn id="203" presetID="10" presetClass="exit" presetSubtype="0" fill="hold" grpId="1" nodeType="afterEffect">
                                  <p:stCondLst>
                                    <p:cond delay="0"/>
                                  </p:stCondLst>
                                  <p:childTnLst>
                                    <p:animEffect transition="out" filter="fade">
                                      <p:cBhvr>
                                        <p:cTn id="204" dur="500"/>
                                        <p:tgtEl>
                                          <p:spTgt spid="196"/>
                                        </p:tgtEl>
                                      </p:cBhvr>
                                    </p:animEffect>
                                    <p:set>
                                      <p:cBhvr>
                                        <p:cTn id="205" dur="1" fill="hold">
                                          <p:stCondLst>
                                            <p:cond delay="499"/>
                                          </p:stCondLst>
                                        </p:cTn>
                                        <p:tgtEl>
                                          <p:spTgt spid="196"/>
                                        </p:tgtEl>
                                        <p:attrNameLst>
                                          <p:attrName>style.visibility</p:attrName>
                                        </p:attrNameLst>
                                      </p:cBhvr>
                                      <p:to>
                                        <p:strVal val="hidden"/>
                                      </p:to>
                                    </p:set>
                                  </p:childTnLst>
                                </p:cTn>
                              </p:par>
                            </p:childTnLst>
                          </p:cTn>
                        </p:par>
                      </p:childTnLst>
                    </p:cTn>
                  </p:par>
                  <p:par>
                    <p:cTn id="206" fill="hold">
                      <p:stCondLst>
                        <p:cond delay="indefinite"/>
                      </p:stCondLst>
                      <p:childTnLst>
                        <p:par>
                          <p:cTn id="207" fill="hold">
                            <p:stCondLst>
                              <p:cond delay="0"/>
                            </p:stCondLst>
                            <p:childTnLst>
                              <p:par>
                                <p:cTn id="208" presetID="22" presetClass="entr" presetSubtype="8" fill="hold" grpId="0" nodeType="clickEffect">
                                  <p:stCondLst>
                                    <p:cond delay="0"/>
                                  </p:stCondLst>
                                  <p:childTnLst>
                                    <p:set>
                                      <p:cBhvr>
                                        <p:cTn id="209" dur="1" fill="hold">
                                          <p:stCondLst>
                                            <p:cond delay="0"/>
                                          </p:stCondLst>
                                        </p:cTn>
                                        <p:tgtEl>
                                          <p:spTgt spid="43"/>
                                        </p:tgtEl>
                                        <p:attrNameLst>
                                          <p:attrName>style.visibility</p:attrName>
                                        </p:attrNameLst>
                                      </p:cBhvr>
                                      <p:to>
                                        <p:strVal val="visible"/>
                                      </p:to>
                                    </p:set>
                                    <p:animEffect transition="in" filter="wipe(left)">
                                      <p:cBhvr>
                                        <p:cTn id="210" dur="1000"/>
                                        <p:tgtEl>
                                          <p:spTgt spid="43"/>
                                        </p:tgtEl>
                                      </p:cBhvr>
                                    </p:animEffect>
                                  </p:childTnLst>
                                </p:cTn>
                              </p:par>
                            </p:childTnLst>
                          </p:cTn>
                        </p:par>
                      </p:childTnLst>
                    </p:cTn>
                  </p:par>
                  <p:par>
                    <p:cTn id="211" fill="hold">
                      <p:stCondLst>
                        <p:cond delay="indefinite"/>
                      </p:stCondLst>
                      <p:childTnLst>
                        <p:par>
                          <p:cTn id="212" fill="hold">
                            <p:stCondLst>
                              <p:cond delay="0"/>
                            </p:stCondLst>
                            <p:childTnLst>
                              <p:par>
                                <p:cTn id="213" presetID="22" presetClass="entr" presetSubtype="8" fill="hold" nodeType="clickEffect">
                                  <p:stCondLst>
                                    <p:cond delay="0"/>
                                  </p:stCondLst>
                                  <p:childTnLst>
                                    <p:set>
                                      <p:cBhvr>
                                        <p:cTn id="214" dur="1" fill="hold">
                                          <p:stCondLst>
                                            <p:cond delay="0"/>
                                          </p:stCondLst>
                                        </p:cTn>
                                        <p:tgtEl>
                                          <p:spTgt spid="44"/>
                                        </p:tgtEl>
                                        <p:attrNameLst>
                                          <p:attrName>style.visibility</p:attrName>
                                        </p:attrNameLst>
                                      </p:cBhvr>
                                      <p:to>
                                        <p:strVal val="visible"/>
                                      </p:to>
                                    </p:set>
                                    <p:animEffect transition="in" filter="wipe(left)">
                                      <p:cBhvr>
                                        <p:cTn id="215" dur="1000"/>
                                        <p:tgtEl>
                                          <p:spTgt spid="44"/>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8" fill="hold" grpId="0" nodeType="clickEffect">
                                  <p:stCondLst>
                                    <p:cond delay="0"/>
                                  </p:stCondLst>
                                  <p:childTnLst>
                                    <p:set>
                                      <p:cBhvr>
                                        <p:cTn id="219" dur="1" fill="hold">
                                          <p:stCondLst>
                                            <p:cond delay="0"/>
                                          </p:stCondLst>
                                        </p:cTn>
                                        <p:tgtEl>
                                          <p:spTgt spid="61"/>
                                        </p:tgtEl>
                                        <p:attrNameLst>
                                          <p:attrName>style.visibility</p:attrName>
                                        </p:attrNameLst>
                                      </p:cBhvr>
                                      <p:to>
                                        <p:strVal val="visible"/>
                                      </p:to>
                                    </p:set>
                                    <p:animEffect transition="in" filter="wipe(left)">
                                      <p:cBhvr>
                                        <p:cTn id="220" dur="1000"/>
                                        <p:tgtEl>
                                          <p:spTgt spid="61"/>
                                        </p:tgtEl>
                                      </p:cBhvr>
                                    </p:animEffect>
                                  </p:childTnLst>
                                </p:cTn>
                              </p:par>
                            </p:childTnLst>
                          </p:cTn>
                        </p:par>
                      </p:childTnLst>
                    </p:cTn>
                  </p:par>
                  <p:par>
                    <p:cTn id="221" fill="hold">
                      <p:stCondLst>
                        <p:cond delay="indefinite"/>
                      </p:stCondLst>
                      <p:childTnLst>
                        <p:par>
                          <p:cTn id="222" fill="hold">
                            <p:stCondLst>
                              <p:cond delay="0"/>
                            </p:stCondLst>
                            <p:childTnLst>
                              <p:par>
                                <p:cTn id="223" presetID="22" presetClass="entr" presetSubtype="8" fill="hold" grpId="0" nodeType="clickEffect">
                                  <p:stCondLst>
                                    <p:cond delay="0"/>
                                  </p:stCondLst>
                                  <p:childTnLst>
                                    <p:set>
                                      <p:cBhvr>
                                        <p:cTn id="224" dur="1" fill="hold">
                                          <p:stCondLst>
                                            <p:cond delay="0"/>
                                          </p:stCondLst>
                                        </p:cTn>
                                        <p:tgtEl>
                                          <p:spTgt spid="62"/>
                                        </p:tgtEl>
                                        <p:attrNameLst>
                                          <p:attrName>style.visibility</p:attrName>
                                        </p:attrNameLst>
                                      </p:cBhvr>
                                      <p:to>
                                        <p:strVal val="visible"/>
                                      </p:to>
                                    </p:set>
                                    <p:animEffect transition="in" filter="wipe(left)">
                                      <p:cBhvr>
                                        <p:cTn id="225" dur="1000"/>
                                        <p:tgtEl>
                                          <p:spTgt spid="62"/>
                                        </p:tgtEl>
                                      </p:cBhvr>
                                    </p:animEffect>
                                  </p:childTnLst>
                                </p:cTn>
                              </p:par>
                            </p:childTnLst>
                          </p:cTn>
                        </p:par>
                      </p:childTnLst>
                    </p:cTn>
                  </p:par>
                  <p:par>
                    <p:cTn id="226" fill="hold">
                      <p:stCondLst>
                        <p:cond delay="indefinite"/>
                      </p:stCondLst>
                      <p:childTnLst>
                        <p:par>
                          <p:cTn id="227" fill="hold">
                            <p:stCondLst>
                              <p:cond delay="0"/>
                            </p:stCondLst>
                            <p:childTnLst>
                              <p:par>
                                <p:cTn id="228" presetID="22" presetClass="entr" presetSubtype="8" fill="hold" grpId="0" nodeType="clickEffect">
                                  <p:stCondLst>
                                    <p:cond delay="0"/>
                                  </p:stCondLst>
                                  <p:childTnLst>
                                    <p:set>
                                      <p:cBhvr>
                                        <p:cTn id="229" dur="1" fill="hold">
                                          <p:stCondLst>
                                            <p:cond delay="0"/>
                                          </p:stCondLst>
                                        </p:cTn>
                                        <p:tgtEl>
                                          <p:spTgt spid="63"/>
                                        </p:tgtEl>
                                        <p:attrNameLst>
                                          <p:attrName>style.visibility</p:attrName>
                                        </p:attrNameLst>
                                      </p:cBhvr>
                                      <p:to>
                                        <p:strVal val="visible"/>
                                      </p:to>
                                    </p:set>
                                    <p:animEffect transition="in" filter="wipe(left)">
                                      <p:cBhvr>
                                        <p:cTn id="230" dur="1000"/>
                                        <p:tgtEl>
                                          <p:spTgt spid="63"/>
                                        </p:tgtEl>
                                      </p:cBhvr>
                                    </p:animEffect>
                                  </p:childTnLst>
                                </p:cTn>
                              </p:par>
                            </p:childTnLst>
                          </p:cTn>
                        </p:par>
                      </p:childTnLst>
                    </p:cTn>
                  </p:par>
                  <p:par>
                    <p:cTn id="231" fill="hold">
                      <p:stCondLst>
                        <p:cond delay="indefinite"/>
                      </p:stCondLst>
                      <p:childTnLst>
                        <p:par>
                          <p:cTn id="232" fill="hold">
                            <p:stCondLst>
                              <p:cond delay="0"/>
                            </p:stCondLst>
                            <p:childTnLst>
                              <p:par>
                                <p:cTn id="233" presetID="22" presetClass="entr" presetSubtype="8" fill="hold" grpId="0" nodeType="clickEffect">
                                  <p:stCondLst>
                                    <p:cond delay="0"/>
                                  </p:stCondLst>
                                  <p:childTnLst>
                                    <p:set>
                                      <p:cBhvr>
                                        <p:cTn id="234" dur="1" fill="hold">
                                          <p:stCondLst>
                                            <p:cond delay="0"/>
                                          </p:stCondLst>
                                        </p:cTn>
                                        <p:tgtEl>
                                          <p:spTgt spid="64"/>
                                        </p:tgtEl>
                                        <p:attrNameLst>
                                          <p:attrName>style.visibility</p:attrName>
                                        </p:attrNameLst>
                                      </p:cBhvr>
                                      <p:to>
                                        <p:strVal val="visible"/>
                                      </p:to>
                                    </p:set>
                                    <p:animEffect transition="in" filter="wipe(left)">
                                      <p:cBhvr>
                                        <p:cTn id="235" dur="1000"/>
                                        <p:tgtEl>
                                          <p:spTgt spid="64"/>
                                        </p:tgtEl>
                                      </p:cBhvr>
                                    </p:animEffect>
                                  </p:childTnLst>
                                </p:cTn>
                              </p:par>
                            </p:childTnLst>
                          </p:cTn>
                        </p:par>
                      </p:childTnLst>
                    </p:cTn>
                  </p:par>
                  <p:par>
                    <p:cTn id="236" fill="hold">
                      <p:stCondLst>
                        <p:cond delay="indefinite"/>
                      </p:stCondLst>
                      <p:childTnLst>
                        <p:par>
                          <p:cTn id="237" fill="hold">
                            <p:stCondLst>
                              <p:cond delay="0"/>
                            </p:stCondLst>
                            <p:childTnLst>
                              <p:par>
                                <p:cTn id="238" presetID="22" presetClass="entr" presetSubtype="8" fill="hold" grpId="0" nodeType="clickEffect">
                                  <p:stCondLst>
                                    <p:cond delay="0"/>
                                  </p:stCondLst>
                                  <p:childTnLst>
                                    <p:set>
                                      <p:cBhvr>
                                        <p:cTn id="239" dur="1" fill="hold">
                                          <p:stCondLst>
                                            <p:cond delay="0"/>
                                          </p:stCondLst>
                                        </p:cTn>
                                        <p:tgtEl>
                                          <p:spTgt spid="65"/>
                                        </p:tgtEl>
                                        <p:attrNameLst>
                                          <p:attrName>style.visibility</p:attrName>
                                        </p:attrNameLst>
                                      </p:cBhvr>
                                      <p:to>
                                        <p:strVal val="visible"/>
                                      </p:to>
                                    </p:set>
                                    <p:animEffect transition="in" filter="wipe(left)">
                                      <p:cBhvr>
                                        <p:cTn id="240" dur="1000"/>
                                        <p:tgtEl>
                                          <p:spTgt spid="65"/>
                                        </p:tgtEl>
                                      </p:cBhvr>
                                    </p:animEffect>
                                  </p:childTnLst>
                                </p:cTn>
                              </p:par>
                            </p:childTnLst>
                          </p:cTn>
                        </p:par>
                      </p:childTnLst>
                    </p:cTn>
                  </p:par>
                  <p:par>
                    <p:cTn id="241" fill="hold">
                      <p:stCondLst>
                        <p:cond delay="indefinite"/>
                      </p:stCondLst>
                      <p:childTnLst>
                        <p:par>
                          <p:cTn id="242" fill="hold">
                            <p:stCondLst>
                              <p:cond delay="0"/>
                            </p:stCondLst>
                            <p:childTnLst>
                              <p:par>
                                <p:cTn id="243" presetID="22" presetClass="entr" presetSubtype="8" fill="hold" grpId="0" nodeType="clickEffect">
                                  <p:stCondLst>
                                    <p:cond delay="0"/>
                                  </p:stCondLst>
                                  <p:childTnLst>
                                    <p:set>
                                      <p:cBhvr>
                                        <p:cTn id="244" dur="1" fill="hold">
                                          <p:stCondLst>
                                            <p:cond delay="0"/>
                                          </p:stCondLst>
                                        </p:cTn>
                                        <p:tgtEl>
                                          <p:spTgt spid="66"/>
                                        </p:tgtEl>
                                        <p:attrNameLst>
                                          <p:attrName>style.visibility</p:attrName>
                                        </p:attrNameLst>
                                      </p:cBhvr>
                                      <p:to>
                                        <p:strVal val="visible"/>
                                      </p:to>
                                    </p:set>
                                    <p:animEffect transition="in" filter="wipe(left)">
                                      <p:cBhvr>
                                        <p:cTn id="245" dur="1000"/>
                                        <p:tgtEl>
                                          <p:spTgt spid="66"/>
                                        </p:tgtEl>
                                      </p:cBhvr>
                                    </p:animEffect>
                                  </p:childTnLst>
                                </p:cTn>
                              </p:par>
                            </p:childTnLst>
                          </p:cTn>
                        </p:par>
                        <p:par>
                          <p:cTn id="246" fill="hold">
                            <p:stCondLst>
                              <p:cond delay="1000"/>
                            </p:stCondLst>
                            <p:childTnLst>
                              <p:par>
                                <p:cTn id="247" presetID="22" presetClass="entr" presetSubtype="8" fill="hold" grpId="0" nodeType="afterEffect">
                                  <p:stCondLst>
                                    <p:cond delay="0"/>
                                  </p:stCondLst>
                                  <p:childTnLst>
                                    <p:set>
                                      <p:cBhvr>
                                        <p:cTn id="248" dur="1" fill="hold">
                                          <p:stCondLst>
                                            <p:cond delay="0"/>
                                          </p:stCondLst>
                                        </p:cTn>
                                        <p:tgtEl>
                                          <p:spTgt spid="68"/>
                                        </p:tgtEl>
                                        <p:attrNameLst>
                                          <p:attrName>style.visibility</p:attrName>
                                        </p:attrNameLst>
                                      </p:cBhvr>
                                      <p:to>
                                        <p:strVal val="visible"/>
                                      </p:to>
                                    </p:set>
                                    <p:animEffect transition="in" filter="wipe(left)">
                                      <p:cBhvr>
                                        <p:cTn id="249" dur="1000"/>
                                        <p:tgtEl>
                                          <p:spTgt spid="68"/>
                                        </p:tgtEl>
                                      </p:cBhvr>
                                    </p:animEffect>
                                  </p:childTnLst>
                                </p:cTn>
                              </p:par>
                            </p:childTnLst>
                          </p:cTn>
                        </p:par>
                      </p:childTnLst>
                    </p:cTn>
                  </p:par>
                  <p:par>
                    <p:cTn id="250" fill="hold">
                      <p:stCondLst>
                        <p:cond delay="indefinite"/>
                      </p:stCondLst>
                      <p:childTnLst>
                        <p:par>
                          <p:cTn id="251" fill="hold">
                            <p:stCondLst>
                              <p:cond delay="0"/>
                            </p:stCondLst>
                            <p:childTnLst>
                              <p:par>
                                <p:cTn id="252" presetID="22" presetClass="entr" presetSubtype="8" fill="hold" grpId="0" nodeType="clickEffect">
                                  <p:stCondLst>
                                    <p:cond delay="0"/>
                                  </p:stCondLst>
                                  <p:childTnLst>
                                    <p:set>
                                      <p:cBhvr>
                                        <p:cTn id="253" dur="1" fill="hold">
                                          <p:stCondLst>
                                            <p:cond delay="0"/>
                                          </p:stCondLst>
                                        </p:cTn>
                                        <p:tgtEl>
                                          <p:spTgt spid="67"/>
                                        </p:tgtEl>
                                        <p:attrNameLst>
                                          <p:attrName>style.visibility</p:attrName>
                                        </p:attrNameLst>
                                      </p:cBhvr>
                                      <p:to>
                                        <p:strVal val="visible"/>
                                      </p:to>
                                    </p:set>
                                    <p:animEffect transition="in" filter="wipe(left)">
                                      <p:cBhvr>
                                        <p:cTn id="254" dur="1000"/>
                                        <p:tgtEl>
                                          <p:spTgt spid="67"/>
                                        </p:tgtEl>
                                      </p:cBhvr>
                                    </p:animEffect>
                                  </p:childTnLst>
                                </p:cTn>
                              </p:par>
                            </p:childTnLst>
                          </p:cTn>
                        </p:par>
                        <p:par>
                          <p:cTn id="255" fill="hold">
                            <p:stCondLst>
                              <p:cond delay="1000"/>
                            </p:stCondLst>
                            <p:childTnLst>
                              <p:par>
                                <p:cTn id="256" presetID="22" presetClass="entr" presetSubtype="8" fill="hold" grpId="0" nodeType="afterEffect">
                                  <p:stCondLst>
                                    <p:cond delay="0"/>
                                  </p:stCondLst>
                                  <p:childTnLst>
                                    <p:set>
                                      <p:cBhvr>
                                        <p:cTn id="257" dur="1" fill="hold">
                                          <p:stCondLst>
                                            <p:cond delay="0"/>
                                          </p:stCondLst>
                                        </p:cTn>
                                        <p:tgtEl>
                                          <p:spTgt spid="69"/>
                                        </p:tgtEl>
                                        <p:attrNameLst>
                                          <p:attrName>style.visibility</p:attrName>
                                        </p:attrNameLst>
                                      </p:cBhvr>
                                      <p:to>
                                        <p:strVal val="visible"/>
                                      </p:to>
                                    </p:set>
                                    <p:animEffect transition="in" filter="wipe(left)">
                                      <p:cBhvr>
                                        <p:cTn id="258" dur="1000"/>
                                        <p:tgtEl>
                                          <p:spTgt spid="69"/>
                                        </p:tgtEl>
                                      </p:cBhvr>
                                    </p:animEffect>
                                  </p:childTnLst>
                                </p:cTn>
                              </p:par>
                            </p:childTnLst>
                          </p:cTn>
                        </p:par>
                      </p:childTnLst>
                    </p:cTn>
                  </p:par>
                  <p:par>
                    <p:cTn id="259" fill="hold">
                      <p:stCondLst>
                        <p:cond delay="indefinite"/>
                      </p:stCondLst>
                      <p:childTnLst>
                        <p:par>
                          <p:cTn id="260" fill="hold">
                            <p:stCondLst>
                              <p:cond delay="0"/>
                            </p:stCondLst>
                            <p:childTnLst>
                              <p:par>
                                <p:cTn id="261" presetID="22" presetClass="entr" presetSubtype="8" fill="hold" grpId="0" nodeType="clickEffect">
                                  <p:stCondLst>
                                    <p:cond delay="0"/>
                                  </p:stCondLst>
                                  <p:childTnLst>
                                    <p:set>
                                      <p:cBhvr>
                                        <p:cTn id="262" dur="1" fill="hold">
                                          <p:stCondLst>
                                            <p:cond delay="0"/>
                                          </p:stCondLst>
                                        </p:cTn>
                                        <p:tgtEl>
                                          <p:spTgt spid="97"/>
                                        </p:tgtEl>
                                        <p:attrNameLst>
                                          <p:attrName>style.visibility</p:attrName>
                                        </p:attrNameLst>
                                      </p:cBhvr>
                                      <p:to>
                                        <p:strVal val="visible"/>
                                      </p:to>
                                    </p:set>
                                    <p:animEffect transition="in" filter="wipe(left)">
                                      <p:cBhvr>
                                        <p:cTn id="263" dur="1000"/>
                                        <p:tgtEl>
                                          <p:spTgt spid="97"/>
                                        </p:tgtEl>
                                      </p:cBhvr>
                                    </p:animEffect>
                                  </p:childTnLst>
                                </p:cTn>
                              </p:par>
                            </p:childTnLst>
                          </p:cTn>
                        </p:par>
                      </p:childTnLst>
                    </p:cTn>
                  </p:par>
                  <p:par>
                    <p:cTn id="264" fill="hold">
                      <p:stCondLst>
                        <p:cond delay="indefinite"/>
                      </p:stCondLst>
                      <p:childTnLst>
                        <p:par>
                          <p:cTn id="265" fill="hold">
                            <p:stCondLst>
                              <p:cond delay="0"/>
                            </p:stCondLst>
                            <p:childTnLst>
                              <p:par>
                                <p:cTn id="266" presetID="22" presetClass="entr" presetSubtype="8" fill="hold" nodeType="clickEffect">
                                  <p:stCondLst>
                                    <p:cond delay="0"/>
                                  </p:stCondLst>
                                  <p:childTnLst>
                                    <p:set>
                                      <p:cBhvr>
                                        <p:cTn id="267" dur="1" fill="hold">
                                          <p:stCondLst>
                                            <p:cond delay="0"/>
                                          </p:stCondLst>
                                        </p:cTn>
                                        <p:tgtEl>
                                          <p:spTgt spid="71"/>
                                        </p:tgtEl>
                                        <p:attrNameLst>
                                          <p:attrName>style.visibility</p:attrName>
                                        </p:attrNameLst>
                                      </p:cBhvr>
                                      <p:to>
                                        <p:strVal val="visible"/>
                                      </p:to>
                                    </p:set>
                                    <p:animEffect transition="in" filter="wipe(left)">
                                      <p:cBhvr>
                                        <p:cTn id="268" dur="1000"/>
                                        <p:tgtEl>
                                          <p:spTgt spid="71"/>
                                        </p:tgtEl>
                                      </p:cBhvr>
                                    </p:animEffect>
                                  </p:childTnLst>
                                </p:cTn>
                              </p:par>
                            </p:childTnLst>
                          </p:cTn>
                        </p:par>
                      </p:childTnLst>
                    </p:cTn>
                  </p:par>
                  <p:par>
                    <p:cTn id="269" fill="hold">
                      <p:stCondLst>
                        <p:cond delay="indefinite"/>
                      </p:stCondLst>
                      <p:childTnLst>
                        <p:par>
                          <p:cTn id="270" fill="hold">
                            <p:stCondLst>
                              <p:cond delay="0"/>
                            </p:stCondLst>
                            <p:childTnLst>
                              <p:par>
                                <p:cTn id="271" presetID="22" presetClass="entr" presetSubtype="8" fill="hold" grpId="0" nodeType="clickEffect">
                                  <p:stCondLst>
                                    <p:cond delay="0"/>
                                  </p:stCondLst>
                                  <p:childTnLst>
                                    <p:set>
                                      <p:cBhvr>
                                        <p:cTn id="272" dur="1" fill="hold">
                                          <p:stCondLst>
                                            <p:cond delay="0"/>
                                          </p:stCondLst>
                                        </p:cTn>
                                        <p:tgtEl>
                                          <p:spTgt spid="88"/>
                                        </p:tgtEl>
                                        <p:attrNameLst>
                                          <p:attrName>style.visibility</p:attrName>
                                        </p:attrNameLst>
                                      </p:cBhvr>
                                      <p:to>
                                        <p:strVal val="visible"/>
                                      </p:to>
                                    </p:set>
                                    <p:animEffect transition="in" filter="wipe(left)">
                                      <p:cBhvr>
                                        <p:cTn id="273" dur="1000"/>
                                        <p:tgtEl>
                                          <p:spTgt spid="88"/>
                                        </p:tgtEl>
                                      </p:cBhvr>
                                    </p:animEffect>
                                  </p:childTnLst>
                                </p:cTn>
                              </p:par>
                            </p:childTnLst>
                          </p:cTn>
                        </p:par>
                      </p:childTnLst>
                    </p:cTn>
                  </p:par>
                  <p:par>
                    <p:cTn id="274" fill="hold">
                      <p:stCondLst>
                        <p:cond delay="indefinite"/>
                      </p:stCondLst>
                      <p:childTnLst>
                        <p:par>
                          <p:cTn id="275" fill="hold">
                            <p:stCondLst>
                              <p:cond delay="0"/>
                            </p:stCondLst>
                            <p:childTnLst>
                              <p:par>
                                <p:cTn id="276" presetID="22" presetClass="entr" presetSubtype="8" fill="hold" grpId="0" nodeType="clickEffect">
                                  <p:stCondLst>
                                    <p:cond delay="0"/>
                                  </p:stCondLst>
                                  <p:childTnLst>
                                    <p:set>
                                      <p:cBhvr>
                                        <p:cTn id="277" dur="1" fill="hold">
                                          <p:stCondLst>
                                            <p:cond delay="0"/>
                                          </p:stCondLst>
                                        </p:cTn>
                                        <p:tgtEl>
                                          <p:spTgt spid="89"/>
                                        </p:tgtEl>
                                        <p:attrNameLst>
                                          <p:attrName>style.visibility</p:attrName>
                                        </p:attrNameLst>
                                      </p:cBhvr>
                                      <p:to>
                                        <p:strVal val="visible"/>
                                      </p:to>
                                    </p:set>
                                    <p:animEffect transition="in" filter="wipe(left)">
                                      <p:cBhvr>
                                        <p:cTn id="278" dur="1000"/>
                                        <p:tgtEl>
                                          <p:spTgt spid="89"/>
                                        </p:tgtEl>
                                      </p:cBhvr>
                                    </p:animEffect>
                                  </p:childTnLst>
                                </p:cTn>
                              </p:par>
                            </p:childTnLst>
                          </p:cTn>
                        </p:par>
                      </p:childTnLst>
                    </p:cTn>
                  </p:par>
                  <p:par>
                    <p:cTn id="279" fill="hold">
                      <p:stCondLst>
                        <p:cond delay="indefinite"/>
                      </p:stCondLst>
                      <p:childTnLst>
                        <p:par>
                          <p:cTn id="280" fill="hold">
                            <p:stCondLst>
                              <p:cond delay="0"/>
                            </p:stCondLst>
                            <p:childTnLst>
                              <p:par>
                                <p:cTn id="281" presetID="22" presetClass="entr" presetSubtype="8" fill="hold" grpId="0" nodeType="clickEffect">
                                  <p:stCondLst>
                                    <p:cond delay="0"/>
                                  </p:stCondLst>
                                  <p:childTnLst>
                                    <p:set>
                                      <p:cBhvr>
                                        <p:cTn id="282" dur="1" fill="hold">
                                          <p:stCondLst>
                                            <p:cond delay="0"/>
                                          </p:stCondLst>
                                        </p:cTn>
                                        <p:tgtEl>
                                          <p:spTgt spid="90"/>
                                        </p:tgtEl>
                                        <p:attrNameLst>
                                          <p:attrName>style.visibility</p:attrName>
                                        </p:attrNameLst>
                                      </p:cBhvr>
                                      <p:to>
                                        <p:strVal val="visible"/>
                                      </p:to>
                                    </p:set>
                                    <p:animEffect transition="in" filter="wipe(left)">
                                      <p:cBhvr>
                                        <p:cTn id="283" dur="1000"/>
                                        <p:tgtEl>
                                          <p:spTgt spid="90"/>
                                        </p:tgtEl>
                                      </p:cBhvr>
                                    </p:animEffect>
                                  </p:childTnLst>
                                </p:cTn>
                              </p:par>
                            </p:childTnLst>
                          </p:cTn>
                        </p:par>
                      </p:childTnLst>
                    </p:cTn>
                  </p:par>
                  <p:par>
                    <p:cTn id="284" fill="hold">
                      <p:stCondLst>
                        <p:cond delay="indefinite"/>
                      </p:stCondLst>
                      <p:childTnLst>
                        <p:par>
                          <p:cTn id="285" fill="hold">
                            <p:stCondLst>
                              <p:cond delay="0"/>
                            </p:stCondLst>
                            <p:childTnLst>
                              <p:par>
                                <p:cTn id="286" presetID="22" presetClass="entr" presetSubtype="8" fill="hold" grpId="0" nodeType="clickEffect">
                                  <p:stCondLst>
                                    <p:cond delay="0"/>
                                  </p:stCondLst>
                                  <p:childTnLst>
                                    <p:set>
                                      <p:cBhvr>
                                        <p:cTn id="287" dur="1" fill="hold">
                                          <p:stCondLst>
                                            <p:cond delay="0"/>
                                          </p:stCondLst>
                                        </p:cTn>
                                        <p:tgtEl>
                                          <p:spTgt spid="91"/>
                                        </p:tgtEl>
                                        <p:attrNameLst>
                                          <p:attrName>style.visibility</p:attrName>
                                        </p:attrNameLst>
                                      </p:cBhvr>
                                      <p:to>
                                        <p:strVal val="visible"/>
                                      </p:to>
                                    </p:set>
                                    <p:animEffect transition="in" filter="wipe(left)">
                                      <p:cBhvr>
                                        <p:cTn id="288" dur="1000"/>
                                        <p:tgtEl>
                                          <p:spTgt spid="91"/>
                                        </p:tgtEl>
                                      </p:cBhvr>
                                    </p:animEffect>
                                  </p:childTnLst>
                                </p:cTn>
                              </p:par>
                            </p:childTnLst>
                          </p:cTn>
                        </p:par>
                      </p:childTnLst>
                    </p:cTn>
                  </p:par>
                  <p:par>
                    <p:cTn id="289" fill="hold">
                      <p:stCondLst>
                        <p:cond delay="indefinite"/>
                      </p:stCondLst>
                      <p:childTnLst>
                        <p:par>
                          <p:cTn id="290" fill="hold">
                            <p:stCondLst>
                              <p:cond delay="0"/>
                            </p:stCondLst>
                            <p:childTnLst>
                              <p:par>
                                <p:cTn id="291" presetID="22" presetClass="entr" presetSubtype="8" fill="hold" grpId="0" nodeType="clickEffect">
                                  <p:stCondLst>
                                    <p:cond delay="0"/>
                                  </p:stCondLst>
                                  <p:childTnLst>
                                    <p:set>
                                      <p:cBhvr>
                                        <p:cTn id="292" dur="1" fill="hold">
                                          <p:stCondLst>
                                            <p:cond delay="0"/>
                                          </p:stCondLst>
                                        </p:cTn>
                                        <p:tgtEl>
                                          <p:spTgt spid="92"/>
                                        </p:tgtEl>
                                        <p:attrNameLst>
                                          <p:attrName>style.visibility</p:attrName>
                                        </p:attrNameLst>
                                      </p:cBhvr>
                                      <p:to>
                                        <p:strVal val="visible"/>
                                      </p:to>
                                    </p:set>
                                    <p:animEffect transition="in" filter="wipe(left)">
                                      <p:cBhvr>
                                        <p:cTn id="293" dur="1000"/>
                                        <p:tgtEl>
                                          <p:spTgt spid="92"/>
                                        </p:tgtEl>
                                      </p:cBhvr>
                                    </p:animEffect>
                                  </p:childTnLst>
                                </p:cTn>
                              </p:par>
                            </p:childTnLst>
                          </p:cTn>
                        </p:par>
                      </p:childTnLst>
                    </p:cTn>
                  </p:par>
                  <p:par>
                    <p:cTn id="294" fill="hold">
                      <p:stCondLst>
                        <p:cond delay="indefinite"/>
                      </p:stCondLst>
                      <p:childTnLst>
                        <p:par>
                          <p:cTn id="295" fill="hold">
                            <p:stCondLst>
                              <p:cond delay="0"/>
                            </p:stCondLst>
                            <p:childTnLst>
                              <p:par>
                                <p:cTn id="296" presetID="22" presetClass="entr" presetSubtype="8" fill="hold" grpId="0" nodeType="clickEffect">
                                  <p:stCondLst>
                                    <p:cond delay="0"/>
                                  </p:stCondLst>
                                  <p:childTnLst>
                                    <p:set>
                                      <p:cBhvr>
                                        <p:cTn id="297" dur="1" fill="hold">
                                          <p:stCondLst>
                                            <p:cond delay="0"/>
                                          </p:stCondLst>
                                        </p:cTn>
                                        <p:tgtEl>
                                          <p:spTgt spid="93"/>
                                        </p:tgtEl>
                                        <p:attrNameLst>
                                          <p:attrName>style.visibility</p:attrName>
                                        </p:attrNameLst>
                                      </p:cBhvr>
                                      <p:to>
                                        <p:strVal val="visible"/>
                                      </p:to>
                                    </p:set>
                                    <p:animEffect transition="in" filter="wipe(left)">
                                      <p:cBhvr>
                                        <p:cTn id="298" dur="1000"/>
                                        <p:tgtEl>
                                          <p:spTgt spid="93"/>
                                        </p:tgtEl>
                                      </p:cBhvr>
                                    </p:animEffect>
                                  </p:childTnLst>
                                </p:cTn>
                              </p:par>
                            </p:childTnLst>
                          </p:cTn>
                        </p:par>
                        <p:par>
                          <p:cTn id="299" fill="hold">
                            <p:stCondLst>
                              <p:cond delay="1000"/>
                            </p:stCondLst>
                            <p:childTnLst>
                              <p:par>
                                <p:cTn id="300" presetID="22" presetClass="entr" presetSubtype="8" fill="hold" grpId="0" nodeType="afterEffect">
                                  <p:stCondLst>
                                    <p:cond delay="0"/>
                                  </p:stCondLst>
                                  <p:childTnLst>
                                    <p:set>
                                      <p:cBhvr>
                                        <p:cTn id="301" dur="1" fill="hold">
                                          <p:stCondLst>
                                            <p:cond delay="0"/>
                                          </p:stCondLst>
                                        </p:cTn>
                                        <p:tgtEl>
                                          <p:spTgt spid="95"/>
                                        </p:tgtEl>
                                        <p:attrNameLst>
                                          <p:attrName>style.visibility</p:attrName>
                                        </p:attrNameLst>
                                      </p:cBhvr>
                                      <p:to>
                                        <p:strVal val="visible"/>
                                      </p:to>
                                    </p:set>
                                    <p:animEffect transition="in" filter="wipe(left)">
                                      <p:cBhvr>
                                        <p:cTn id="302" dur="1000"/>
                                        <p:tgtEl>
                                          <p:spTgt spid="95"/>
                                        </p:tgtEl>
                                      </p:cBhvr>
                                    </p:animEffect>
                                  </p:childTnLst>
                                </p:cTn>
                              </p:par>
                            </p:childTnLst>
                          </p:cTn>
                        </p:par>
                      </p:childTnLst>
                    </p:cTn>
                  </p:par>
                  <p:par>
                    <p:cTn id="303" fill="hold">
                      <p:stCondLst>
                        <p:cond delay="indefinite"/>
                      </p:stCondLst>
                      <p:childTnLst>
                        <p:par>
                          <p:cTn id="304" fill="hold">
                            <p:stCondLst>
                              <p:cond delay="0"/>
                            </p:stCondLst>
                            <p:childTnLst>
                              <p:par>
                                <p:cTn id="305" presetID="22" presetClass="entr" presetSubtype="8" fill="hold" grpId="0" nodeType="clickEffect">
                                  <p:stCondLst>
                                    <p:cond delay="0"/>
                                  </p:stCondLst>
                                  <p:childTnLst>
                                    <p:set>
                                      <p:cBhvr>
                                        <p:cTn id="306" dur="1" fill="hold">
                                          <p:stCondLst>
                                            <p:cond delay="0"/>
                                          </p:stCondLst>
                                        </p:cTn>
                                        <p:tgtEl>
                                          <p:spTgt spid="94"/>
                                        </p:tgtEl>
                                        <p:attrNameLst>
                                          <p:attrName>style.visibility</p:attrName>
                                        </p:attrNameLst>
                                      </p:cBhvr>
                                      <p:to>
                                        <p:strVal val="visible"/>
                                      </p:to>
                                    </p:set>
                                    <p:animEffect transition="in" filter="wipe(left)">
                                      <p:cBhvr>
                                        <p:cTn id="307" dur="1000"/>
                                        <p:tgtEl>
                                          <p:spTgt spid="94"/>
                                        </p:tgtEl>
                                      </p:cBhvr>
                                    </p:animEffect>
                                  </p:childTnLst>
                                </p:cTn>
                              </p:par>
                            </p:childTnLst>
                          </p:cTn>
                        </p:par>
                        <p:par>
                          <p:cTn id="308" fill="hold">
                            <p:stCondLst>
                              <p:cond delay="1000"/>
                            </p:stCondLst>
                            <p:childTnLst>
                              <p:par>
                                <p:cTn id="309" presetID="22" presetClass="entr" presetSubtype="8" fill="hold" grpId="0" nodeType="afterEffect">
                                  <p:stCondLst>
                                    <p:cond delay="0"/>
                                  </p:stCondLst>
                                  <p:childTnLst>
                                    <p:set>
                                      <p:cBhvr>
                                        <p:cTn id="310" dur="1" fill="hold">
                                          <p:stCondLst>
                                            <p:cond delay="0"/>
                                          </p:stCondLst>
                                        </p:cTn>
                                        <p:tgtEl>
                                          <p:spTgt spid="96"/>
                                        </p:tgtEl>
                                        <p:attrNameLst>
                                          <p:attrName>style.visibility</p:attrName>
                                        </p:attrNameLst>
                                      </p:cBhvr>
                                      <p:to>
                                        <p:strVal val="visible"/>
                                      </p:to>
                                    </p:set>
                                    <p:animEffect transition="in" filter="wipe(left)">
                                      <p:cBhvr>
                                        <p:cTn id="311" dur="1000"/>
                                        <p:tgtEl>
                                          <p:spTgt spid="96"/>
                                        </p:tgtEl>
                                      </p:cBhvr>
                                    </p:animEffect>
                                  </p:childTnLst>
                                </p:cTn>
                              </p:par>
                            </p:childTnLst>
                          </p:cTn>
                        </p:par>
                      </p:childTnLst>
                    </p:cTn>
                  </p:par>
                  <p:par>
                    <p:cTn id="312" fill="hold">
                      <p:stCondLst>
                        <p:cond delay="indefinite"/>
                      </p:stCondLst>
                      <p:childTnLst>
                        <p:par>
                          <p:cTn id="313" fill="hold">
                            <p:stCondLst>
                              <p:cond delay="0"/>
                            </p:stCondLst>
                            <p:childTnLst>
                              <p:par>
                                <p:cTn id="314" presetID="22" presetClass="entr" presetSubtype="1" fill="hold" nodeType="clickEffect">
                                  <p:stCondLst>
                                    <p:cond delay="0"/>
                                  </p:stCondLst>
                                  <p:childTnLst>
                                    <p:set>
                                      <p:cBhvr>
                                        <p:cTn id="315" dur="1" fill="hold">
                                          <p:stCondLst>
                                            <p:cond delay="0"/>
                                          </p:stCondLst>
                                        </p:cTn>
                                        <p:tgtEl>
                                          <p:spTgt spid="99"/>
                                        </p:tgtEl>
                                        <p:attrNameLst>
                                          <p:attrName>style.visibility</p:attrName>
                                        </p:attrNameLst>
                                      </p:cBhvr>
                                      <p:to>
                                        <p:strVal val="visible"/>
                                      </p:to>
                                    </p:set>
                                    <p:animEffect transition="in" filter="wipe(up)">
                                      <p:cBhvr>
                                        <p:cTn id="316" dur="500"/>
                                        <p:tgtEl>
                                          <p:spTgt spid="99"/>
                                        </p:tgtEl>
                                      </p:cBhvr>
                                    </p:animEffect>
                                  </p:childTnLst>
                                </p:cTn>
                              </p:par>
                            </p:childTnLst>
                          </p:cTn>
                        </p:par>
                      </p:childTnLst>
                    </p:cTn>
                  </p:par>
                  <p:par>
                    <p:cTn id="317" fill="hold">
                      <p:stCondLst>
                        <p:cond delay="indefinite"/>
                      </p:stCondLst>
                      <p:childTnLst>
                        <p:par>
                          <p:cTn id="318" fill="hold">
                            <p:stCondLst>
                              <p:cond delay="0"/>
                            </p:stCondLst>
                            <p:childTnLst>
                              <p:par>
                                <p:cTn id="319" presetID="22" presetClass="entr" presetSubtype="4" fill="hold" nodeType="clickEffect">
                                  <p:stCondLst>
                                    <p:cond delay="0"/>
                                  </p:stCondLst>
                                  <p:childTnLst>
                                    <p:set>
                                      <p:cBhvr>
                                        <p:cTn id="320" dur="1" fill="hold">
                                          <p:stCondLst>
                                            <p:cond delay="0"/>
                                          </p:stCondLst>
                                        </p:cTn>
                                        <p:tgtEl>
                                          <p:spTgt spid="100"/>
                                        </p:tgtEl>
                                        <p:attrNameLst>
                                          <p:attrName>style.visibility</p:attrName>
                                        </p:attrNameLst>
                                      </p:cBhvr>
                                      <p:to>
                                        <p:strVal val="visible"/>
                                      </p:to>
                                    </p:set>
                                    <p:animEffect transition="in" filter="wipe(down)">
                                      <p:cBhvr>
                                        <p:cTn id="321" dur="500"/>
                                        <p:tgtEl>
                                          <p:spTgt spid="100"/>
                                        </p:tgtEl>
                                      </p:cBhvr>
                                    </p:animEffect>
                                  </p:childTnLst>
                                </p:cTn>
                              </p:par>
                            </p:childTnLst>
                          </p:cTn>
                        </p:par>
                      </p:childTnLst>
                    </p:cTn>
                  </p:par>
                  <p:par>
                    <p:cTn id="322" fill="hold">
                      <p:stCondLst>
                        <p:cond delay="indefinite"/>
                      </p:stCondLst>
                      <p:childTnLst>
                        <p:par>
                          <p:cTn id="323" fill="hold">
                            <p:stCondLst>
                              <p:cond delay="0"/>
                            </p:stCondLst>
                            <p:childTnLst>
                              <p:par>
                                <p:cTn id="324" presetID="53" presetClass="entr" presetSubtype="0" fill="hold" grpId="0" nodeType="clickEffect">
                                  <p:stCondLst>
                                    <p:cond delay="0"/>
                                  </p:stCondLst>
                                  <p:childTnLst>
                                    <p:set>
                                      <p:cBhvr>
                                        <p:cTn id="325" dur="1" fill="hold">
                                          <p:stCondLst>
                                            <p:cond delay="0"/>
                                          </p:stCondLst>
                                        </p:cTn>
                                        <p:tgtEl>
                                          <p:spTgt spid="120"/>
                                        </p:tgtEl>
                                        <p:attrNameLst>
                                          <p:attrName>style.visibility</p:attrName>
                                        </p:attrNameLst>
                                      </p:cBhvr>
                                      <p:to>
                                        <p:strVal val="visible"/>
                                      </p:to>
                                    </p:set>
                                    <p:anim calcmode="lin" valueType="num">
                                      <p:cBhvr>
                                        <p:cTn id="326" dur="500" fill="hold"/>
                                        <p:tgtEl>
                                          <p:spTgt spid="120"/>
                                        </p:tgtEl>
                                        <p:attrNameLst>
                                          <p:attrName>ppt_w</p:attrName>
                                        </p:attrNameLst>
                                      </p:cBhvr>
                                      <p:tavLst>
                                        <p:tav tm="0">
                                          <p:val>
                                            <p:fltVal val="0"/>
                                          </p:val>
                                        </p:tav>
                                        <p:tav tm="100000">
                                          <p:val>
                                            <p:strVal val="#ppt_w"/>
                                          </p:val>
                                        </p:tav>
                                      </p:tavLst>
                                    </p:anim>
                                    <p:anim calcmode="lin" valueType="num">
                                      <p:cBhvr>
                                        <p:cTn id="327" dur="500" fill="hold"/>
                                        <p:tgtEl>
                                          <p:spTgt spid="120"/>
                                        </p:tgtEl>
                                        <p:attrNameLst>
                                          <p:attrName>ppt_h</p:attrName>
                                        </p:attrNameLst>
                                      </p:cBhvr>
                                      <p:tavLst>
                                        <p:tav tm="0">
                                          <p:val>
                                            <p:fltVal val="0"/>
                                          </p:val>
                                        </p:tav>
                                        <p:tav tm="100000">
                                          <p:val>
                                            <p:strVal val="#ppt_h"/>
                                          </p:val>
                                        </p:tav>
                                      </p:tavLst>
                                    </p:anim>
                                    <p:animEffect transition="in" filter="fade">
                                      <p:cBhvr>
                                        <p:cTn id="328" dur="500"/>
                                        <p:tgtEl>
                                          <p:spTgt spid="120"/>
                                        </p:tgtEl>
                                      </p:cBhvr>
                                    </p:animEffect>
                                  </p:childTnLst>
                                </p:cTn>
                              </p:par>
                            </p:childTnLst>
                          </p:cTn>
                        </p:par>
                      </p:childTnLst>
                    </p:cTn>
                  </p:par>
                  <p:par>
                    <p:cTn id="329" fill="hold">
                      <p:stCondLst>
                        <p:cond delay="indefinite"/>
                      </p:stCondLst>
                      <p:childTnLst>
                        <p:par>
                          <p:cTn id="330" fill="hold">
                            <p:stCondLst>
                              <p:cond delay="0"/>
                            </p:stCondLst>
                            <p:childTnLst>
                              <p:par>
                                <p:cTn id="331" presetID="22" presetClass="entr" presetSubtype="8" fill="hold" nodeType="clickEffect">
                                  <p:stCondLst>
                                    <p:cond delay="0"/>
                                  </p:stCondLst>
                                  <p:childTnLst>
                                    <p:set>
                                      <p:cBhvr>
                                        <p:cTn id="332" dur="1" fill="hold">
                                          <p:stCondLst>
                                            <p:cond delay="0"/>
                                          </p:stCondLst>
                                        </p:cTn>
                                        <p:tgtEl>
                                          <p:spTgt spid="108"/>
                                        </p:tgtEl>
                                        <p:attrNameLst>
                                          <p:attrName>style.visibility</p:attrName>
                                        </p:attrNameLst>
                                      </p:cBhvr>
                                      <p:to>
                                        <p:strVal val="visible"/>
                                      </p:to>
                                    </p:set>
                                    <p:animEffect transition="in" filter="wipe(left)">
                                      <p:cBhvr>
                                        <p:cTn id="333" dur="250"/>
                                        <p:tgtEl>
                                          <p:spTgt spid="108"/>
                                        </p:tgtEl>
                                      </p:cBhvr>
                                    </p:animEffect>
                                  </p:childTnLst>
                                </p:cTn>
                              </p:par>
                            </p:childTnLst>
                          </p:cTn>
                        </p:par>
                        <p:par>
                          <p:cTn id="334" fill="hold">
                            <p:stCondLst>
                              <p:cond delay="250"/>
                            </p:stCondLst>
                            <p:childTnLst>
                              <p:par>
                                <p:cTn id="335" presetID="53" presetClass="entr" presetSubtype="0" fill="hold" grpId="0" nodeType="afterEffect">
                                  <p:stCondLst>
                                    <p:cond delay="0"/>
                                  </p:stCondLst>
                                  <p:childTnLst>
                                    <p:set>
                                      <p:cBhvr>
                                        <p:cTn id="336" dur="1" fill="hold">
                                          <p:stCondLst>
                                            <p:cond delay="0"/>
                                          </p:stCondLst>
                                        </p:cTn>
                                        <p:tgtEl>
                                          <p:spTgt spid="121"/>
                                        </p:tgtEl>
                                        <p:attrNameLst>
                                          <p:attrName>style.visibility</p:attrName>
                                        </p:attrNameLst>
                                      </p:cBhvr>
                                      <p:to>
                                        <p:strVal val="visible"/>
                                      </p:to>
                                    </p:set>
                                    <p:anim calcmode="lin" valueType="num">
                                      <p:cBhvr>
                                        <p:cTn id="337" dur="250" fill="hold"/>
                                        <p:tgtEl>
                                          <p:spTgt spid="121"/>
                                        </p:tgtEl>
                                        <p:attrNameLst>
                                          <p:attrName>ppt_w</p:attrName>
                                        </p:attrNameLst>
                                      </p:cBhvr>
                                      <p:tavLst>
                                        <p:tav tm="0">
                                          <p:val>
                                            <p:fltVal val="0"/>
                                          </p:val>
                                        </p:tav>
                                        <p:tav tm="100000">
                                          <p:val>
                                            <p:strVal val="#ppt_w"/>
                                          </p:val>
                                        </p:tav>
                                      </p:tavLst>
                                    </p:anim>
                                    <p:anim calcmode="lin" valueType="num">
                                      <p:cBhvr>
                                        <p:cTn id="338" dur="250" fill="hold"/>
                                        <p:tgtEl>
                                          <p:spTgt spid="121"/>
                                        </p:tgtEl>
                                        <p:attrNameLst>
                                          <p:attrName>ppt_h</p:attrName>
                                        </p:attrNameLst>
                                      </p:cBhvr>
                                      <p:tavLst>
                                        <p:tav tm="0">
                                          <p:val>
                                            <p:fltVal val="0"/>
                                          </p:val>
                                        </p:tav>
                                        <p:tav tm="100000">
                                          <p:val>
                                            <p:strVal val="#ppt_h"/>
                                          </p:val>
                                        </p:tav>
                                      </p:tavLst>
                                    </p:anim>
                                    <p:animEffect transition="in" filter="fade">
                                      <p:cBhvr>
                                        <p:cTn id="339" dur="250"/>
                                        <p:tgtEl>
                                          <p:spTgt spid="121"/>
                                        </p:tgtEl>
                                      </p:cBhvr>
                                    </p:animEffect>
                                  </p:childTnLst>
                                </p:cTn>
                              </p:par>
                            </p:childTnLst>
                          </p:cTn>
                        </p:par>
                        <p:par>
                          <p:cTn id="340" fill="hold">
                            <p:stCondLst>
                              <p:cond delay="500"/>
                            </p:stCondLst>
                            <p:childTnLst>
                              <p:par>
                                <p:cTn id="341" presetID="22" presetClass="entr" presetSubtype="1" fill="hold" nodeType="afterEffect">
                                  <p:stCondLst>
                                    <p:cond delay="0"/>
                                  </p:stCondLst>
                                  <p:childTnLst>
                                    <p:set>
                                      <p:cBhvr>
                                        <p:cTn id="342" dur="1" fill="hold">
                                          <p:stCondLst>
                                            <p:cond delay="0"/>
                                          </p:stCondLst>
                                        </p:cTn>
                                        <p:tgtEl>
                                          <p:spTgt spid="107"/>
                                        </p:tgtEl>
                                        <p:attrNameLst>
                                          <p:attrName>style.visibility</p:attrName>
                                        </p:attrNameLst>
                                      </p:cBhvr>
                                      <p:to>
                                        <p:strVal val="visible"/>
                                      </p:to>
                                    </p:set>
                                    <p:animEffect transition="in" filter="wipe(up)">
                                      <p:cBhvr>
                                        <p:cTn id="343" dur="250"/>
                                        <p:tgtEl>
                                          <p:spTgt spid="107"/>
                                        </p:tgtEl>
                                      </p:cBhvr>
                                    </p:animEffect>
                                  </p:childTnLst>
                                </p:cTn>
                              </p:par>
                            </p:childTnLst>
                          </p:cTn>
                        </p:par>
                        <p:par>
                          <p:cTn id="344" fill="hold">
                            <p:stCondLst>
                              <p:cond delay="750"/>
                            </p:stCondLst>
                            <p:childTnLst>
                              <p:par>
                                <p:cTn id="345" presetID="53" presetClass="entr" presetSubtype="0" fill="hold" grpId="0" nodeType="afterEffect">
                                  <p:stCondLst>
                                    <p:cond delay="0"/>
                                  </p:stCondLst>
                                  <p:childTnLst>
                                    <p:set>
                                      <p:cBhvr>
                                        <p:cTn id="346" dur="1" fill="hold">
                                          <p:stCondLst>
                                            <p:cond delay="0"/>
                                          </p:stCondLst>
                                        </p:cTn>
                                        <p:tgtEl>
                                          <p:spTgt spid="122"/>
                                        </p:tgtEl>
                                        <p:attrNameLst>
                                          <p:attrName>style.visibility</p:attrName>
                                        </p:attrNameLst>
                                      </p:cBhvr>
                                      <p:to>
                                        <p:strVal val="visible"/>
                                      </p:to>
                                    </p:set>
                                    <p:anim calcmode="lin" valueType="num">
                                      <p:cBhvr>
                                        <p:cTn id="347" dur="250" fill="hold"/>
                                        <p:tgtEl>
                                          <p:spTgt spid="122"/>
                                        </p:tgtEl>
                                        <p:attrNameLst>
                                          <p:attrName>ppt_w</p:attrName>
                                        </p:attrNameLst>
                                      </p:cBhvr>
                                      <p:tavLst>
                                        <p:tav tm="0">
                                          <p:val>
                                            <p:fltVal val="0"/>
                                          </p:val>
                                        </p:tav>
                                        <p:tav tm="100000">
                                          <p:val>
                                            <p:strVal val="#ppt_w"/>
                                          </p:val>
                                        </p:tav>
                                      </p:tavLst>
                                    </p:anim>
                                    <p:anim calcmode="lin" valueType="num">
                                      <p:cBhvr>
                                        <p:cTn id="348" dur="250" fill="hold"/>
                                        <p:tgtEl>
                                          <p:spTgt spid="122"/>
                                        </p:tgtEl>
                                        <p:attrNameLst>
                                          <p:attrName>ppt_h</p:attrName>
                                        </p:attrNameLst>
                                      </p:cBhvr>
                                      <p:tavLst>
                                        <p:tav tm="0">
                                          <p:val>
                                            <p:fltVal val="0"/>
                                          </p:val>
                                        </p:tav>
                                        <p:tav tm="100000">
                                          <p:val>
                                            <p:strVal val="#ppt_h"/>
                                          </p:val>
                                        </p:tav>
                                      </p:tavLst>
                                    </p:anim>
                                    <p:animEffect transition="in" filter="fade">
                                      <p:cBhvr>
                                        <p:cTn id="349" dur="250"/>
                                        <p:tgtEl>
                                          <p:spTgt spid="122"/>
                                        </p:tgtEl>
                                      </p:cBhvr>
                                    </p:animEffect>
                                  </p:childTnLst>
                                </p:cTn>
                              </p:par>
                            </p:childTnLst>
                          </p:cTn>
                        </p:par>
                        <p:par>
                          <p:cTn id="350" fill="hold">
                            <p:stCondLst>
                              <p:cond delay="1000"/>
                            </p:stCondLst>
                            <p:childTnLst>
                              <p:par>
                                <p:cTn id="351" presetID="53" presetClass="entr" presetSubtype="0" fill="hold" grpId="0" nodeType="afterEffect">
                                  <p:stCondLst>
                                    <p:cond delay="0"/>
                                  </p:stCondLst>
                                  <p:childTnLst>
                                    <p:set>
                                      <p:cBhvr>
                                        <p:cTn id="352" dur="1" fill="hold">
                                          <p:stCondLst>
                                            <p:cond delay="0"/>
                                          </p:stCondLst>
                                        </p:cTn>
                                        <p:tgtEl>
                                          <p:spTgt spid="109"/>
                                        </p:tgtEl>
                                        <p:attrNameLst>
                                          <p:attrName>style.visibility</p:attrName>
                                        </p:attrNameLst>
                                      </p:cBhvr>
                                      <p:to>
                                        <p:strVal val="visible"/>
                                      </p:to>
                                    </p:set>
                                    <p:anim calcmode="lin" valueType="num">
                                      <p:cBhvr>
                                        <p:cTn id="353" dur="250" fill="hold"/>
                                        <p:tgtEl>
                                          <p:spTgt spid="109"/>
                                        </p:tgtEl>
                                        <p:attrNameLst>
                                          <p:attrName>ppt_w</p:attrName>
                                        </p:attrNameLst>
                                      </p:cBhvr>
                                      <p:tavLst>
                                        <p:tav tm="0">
                                          <p:val>
                                            <p:fltVal val="0"/>
                                          </p:val>
                                        </p:tav>
                                        <p:tav tm="100000">
                                          <p:val>
                                            <p:strVal val="#ppt_w"/>
                                          </p:val>
                                        </p:tav>
                                      </p:tavLst>
                                    </p:anim>
                                    <p:anim calcmode="lin" valueType="num">
                                      <p:cBhvr>
                                        <p:cTn id="354" dur="250" fill="hold"/>
                                        <p:tgtEl>
                                          <p:spTgt spid="109"/>
                                        </p:tgtEl>
                                        <p:attrNameLst>
                                          <p:attrName>ppt_h</p:attrName>
                                        </p:attrNameLst>
                                      </p:cBhvr>
                                      <p:tavLst>
                                        <p:tav tm="0">
                                          <p:val>
                                            <p:fltVal val="0"/>
                                          </p:val>
                                        </p:tav>
                                        <p:tav tm="100000">
                                          <p:val>
                                            <p:strVal val="#ppt_h"/>
                                          </p:val>
                                        </p:tav>
                                      </p:tavLst>
                                    </p:anim>
                                    <p:animEffect transition="in" filter="fade">
                                      <p:cBhvr>
                                        <p:cTn id="355" dur="250"/>
                                        <p:tgtEl>
                                          <p:spTgt spid="109"/>
                                        </p:tgtEl>
                                      </p:cBhvr>
                                    </p:animEffect>
                                  </p:childTnLst>
                                </p:cTn>
                              </p:par>
                            </p:childTnLst>
                          </p:cTn>
                        </p:par>
                        <p:par>
                          <p:cTn id="356" fill="hold">
                            <p:stCondLst>
                              <p:cond delay="1250"/>
                            </p:stCondLst>
                            <p:childTnLst>
                              <p:par>
                                <p:cTn id="357" presetID="53" presetClass="entr" presetSubtype="0" fill="hold" grpId="0" nodeType="afterEffect">
                                  <p:stCondLst>
                                    <p:cond delay="0"/>
                                  </p:stCondLst>
                                  <p:childTnLst>
                                    <p:set>
                                      <p:cBhvr>
                                        <p:cTn id="358" dur="1" fill="hold">
                                          <p:stCondLst>
                                            <p:cond delay="0"/>
                                          </p:stCondLst>
                                        </p:cTn>
                                        <p:tgtEl>
                                          <p:spTgt spid="101"/>
                                        </p:tgtEl>
                                        <p:attrNameLst>
                                          <p:attrName>style.visibility</p:attrName>
                                        </p:attrNameLst>
                                      </p:cBhvr>
                                      <p:to>
                                        <p:strVal val="visible"/>
                                      </p:to>
                                    </p:set>
                                    <p:anim calcmode="lin" valueType="num">
                                      <p:cBhvr>
                                        <p:cTn id="359" dur="250" fill="hold"/>
                                        <p:tgtEl>
                                          <p:spTgt spid="101"/>
                                        </p:tgtEl>
                                        <p:attrNameLst>
                                          <p:attrName>ppt_w</p:attrName>
                                        </p:attrNameLst>
                                      </p:cBhvr>
                                      <p:tavLst>
                                        <p:tav tm="0">
                                          <p:val>
                                            <p:fltVal val="0"/>
                                          </p:val>
                                        </p:tav>
                                        <p:tav tm="100000">
                                          <p:val>
                                            <p:strVal val="#ppt_w"/>
                                          </p:val>
                                        </p:tav>
                                      </p:tavLst>
                                    </p:anim>
                                    <p:anim calcmode="lin" valueType="num">
                                      <p:cBhvr>
                                        <p:cTn id="360" dur="250" fill="hold"/>
                                        <p:tgtEl>
                                          <p:spTgt spid="101"/>
                                        </p:tgtEl>
                                        <p:attrNameLst>
                                          <p:attrName>ppt_h</p:attrName>
                                        </p:attrNameLst>
                                      </p:cBhvr>
                                      <p:tavLst>
                                        <p:tav tm="0">
                                          <p:val>
                                            <p:fltVal val="0"/>
                                          </p:val>
                                        </p:tav>
                                        <p:tav tm="100000">
                                          <p:val>
                                            <p:strVal val="#ppt_h"/>
                                          </p:val>
                                        </p:tav>
                                      </p:tavLst>
                                    </p:anim>
                                    <p:animEffect transition="in" filter="fade">
                                      <p:cBhvr>
                                        <p:cTn id="361" dur="250"/>
                                        <p:tgtEl>
                                          <p:spTgt spid="101"/>
                                        </p:tgtEl>
                                      </p:cBhvr>
                                    </p:animEffect>
                                  </p:childTnLst>
                                </p:cTn>
                              </p:par>
                            </p:childTnLst>
                          </p:cTn>
                        </p:par>
                        <p:par>
                          <p:cTn id="362" fill="hold">
                            <p:stCondLst>
                              <p:cond delay="1500"/>
                            </p:stCondLst>
                            <p:childTnLst>
                              <p:par>
                                <p:cTn id="363" presetID="53" presetClass="entr" presetSubtype="0" fill="hold" grpId="0" nodeType="afterEffect">
                                  <p:stCondLst>
                                    <p:cond delay="0"/>
                                  </p:stCondLst>
                                  <p:childTnLst>
                                    <p:set>
                                      <p:cBhvr>
                                        <p:cTn id="364" dur="1" fill="hold">
                                          <p:stCondLst>
                                            <p:cond delay="0"/>
                                          </p:stCondLst>
                                        </p:cTn>
                                        <p:tgtEl>
                                          <p:spTgt spid="102"/>
                                        </p:tgtEl>
                                        <p:attrNameLst>
                                          <p:attrName>style.visibility</p:attrName>
                                        </p:attrNameLst>
                                      </p:cBhvr>
                                      <p:to>
                                        <p:strVal val="visible"/>
                                      </p:to>
                                    </p:set>
                                    <p:anim calcmode="lin" valueType="num">
                                      <p:cBhvr>
                                        <p:cTn id="365" dur="250" fill="hold"/>
                                        <p:tgtEl>
                                          <p:spTgt spid="102"/>
                                        </p:tgtEl>
                                        <p:attrNameLst>
                                          <p:attrName>ppt_w</p:attrName>
                                        </p:attrNameLst>
                                      </p:cBhvr>
                                      <p:tavLst>
                                        <p:tav tm="0">
                                          <p:val>
                                            <p:fltVal val="0"/>
                                          </p:val>
                                        </p:tav>
                                        <p:tav tm="100000">
                                          <p:val>
                                            <p:strVal val="#ppt_w"/>
                                          </p:val>
                                        </p:tav>
                                      </p:tavLst>
                                    </p:anim>
                                    <p:anim calcmode="lin" valueType="num">
                                      <p:cBhvr>
                                        <p:cTn id="366" dur="250" fill="hold"/>
                                        <p:tgtEl>
                                          <p:spTgt spid="102"/>
                                        </p:tgtEl>
                                        <p:attrNameLst>
                                          <p:attrName>ppt_h</p:attrName>
                                        </p:attrNameLst>
                                      </p:cBhvr>
                                      <p:tavLst>
                                        <p:tav tm="0">
                                          <p:val>
                                            <p:fltVal val="0"/>
                                          </p:val>
                                        </p:tav>
                                        <p:tav tm="100000">
                                          <p:val>
                                            <p:strVal val="#ppt_h"/>
                                          </p:val>
                                        </p:tav>
                                      </p:tavLst>
                                    </p:anim>
                                    <p:animEffect transition="in" filter="fade">
                                      <p:cBhvr>
                                        <p:cTn id="367" dur="250"/>
                                        <p:tgtEl>
                                          <p:spTgt spid="102"/>
                                        </p:tgtEl>
                                      </p:cBhvr>
                                    </p:animEffect>
                                  </p:childTnLst>
                                </p:cTn>
                              </p:par>
                            </p:childTnLst>
                          </p:cTn>
                        </p:par>
                        <p:par>
                          <p:cTn id="368" fill="hold">
                            <p:stCondLst>
                              <p:cond delay="1750"/>
                            </p:stCondLst>
                            <p:childTnLst>
                              <p:par>
                                <p:cTn id="369" presetID="53" presetClass="entr" presetSubtype="0" fill="hold" grpId="0" nodeType="afterEffect">
                                  <p:stCondLst>
                                    <p:cond delay="0"/>
                                  </p:stCondLst>
                                  <p:childTnLst>
                                    <p:set>
                                      <p:cBhvr>
                                        <p:cTn id="370" dur="1" fill="hold">
                                          <p:stCondLst>
                                            <p:cond delay="0"/>
                                          </p:stCondLst>
                                        </p:cTn>
                                        <p:tgtEl>
                                          <p:spTgt spid="103"/>
                                        </p:tgtEl>
                                        <p:attrNameLst>
                                          <p:attrName>style.visibility</p:attrName>
                                        </p:attrNameLst>
                                      </p:cBhvr>
                                      <p:to>
                                        <p:strVal val="visible"/>
                                      </p:to>
                                    </p:set>
                                    <p:anim calcmode="lin" valueType="num">
                                      <p:cBhvr>
                                        <p:cTn id="371" dur="250" fill="hold"/>
                                        <p:tgtEl>
                                          <p:spTgt spid="103"/>
                                        </p:tgtEl>
                                        <p:attrNameLst>
                                          <p:attrName>ppt_w</p:attrName>
                                        </p:attrNameLst>
                                      </p:cBhvr>
                                      <p:tavLst>
                                        <p:tav tm="0">
                                          <p:val>
                                            <p:fltVal val="0"/>
                                          </p:val>
                                        </p:tav>
                                        <p:tav tm="100000">
                                          <p:val>
                                            <p:strVal val="#ppt_w"/>
                                          </p:val>
                                        </p:tav>
                                      </p:tavLst>
                                    </p:anim>
                                    <p:anim calcmode="lin" valueType="num">
                                      <p:cBhvr>
                                        <p:cTn id="372" dur="250" fill="hold"/>
                                        <p:tgtEl>
                                          <p:spTgt spid="103"/>
                                        </p:tgtEl>
                                        <p:attrNameLst>
                                          <p:attrName>ppt_h</p:attrName>
                                        </p:attrNameLst>
                                      </p:cBhvr>
                                      <p:tavLst>
                                        <p:tav tm="0">
                                          <p:val>
                                            <p:fltVal val="0"/>
                                          </p:val>
                                        </p:tav>
                                        <p:tav tm="100000">
                                          <p:val>
                                            <p:strVal val="#ppt_h"/>
                                          </p:val>
                                        </p:tav>
                                      </p:tavLst>
                                    </p:anim>
                                    <p:animEffect transition="in" filter="fade">
                                      <p:cBhvr>
                                        <p:cTn id="373" dur="250"/>
                                        <p:tgtEl>
                                          <p:spTgt spid="103"/>
                                        </p:tgtEl>
                                      </p:cBhvr>
                                    </p:animEffect>
                                  </p:childTnLst>
                                </p:cTn>
                              </p:par>
                            </p:childTnLst>
                          </p:cTn>
                        </p:par>
                        <p:par>
                          <p:cTn id="374" fill="hold">
                            <p:stCondLst>
                              <p:cond delay="2000"/>
                            </p:stCondLst>
                            <p:childTnLst>
                              <p:par>
                                <p:cTn id="375" presetID="53" presetClass="entr" presetSubtype="0" fill="hold" grpId="0" nodeType="afterEffect">
                                  <p:stCondLst>
                                    <p:cond delay="0"/>
                                  </p:stCondLst>
                                  <p:childTnLst>
                                    <p:set>
                                      <p:cBhvr>
                                        <p:cTn id="376" dur="1" fill="hold">
                                          <p:stCondLst>
                                            <p:cond delay="0"/>
                                          </p:stCondLst>
                                        </p:cTn>
                                        <p:tgtEl>
                                          <p:spTgt spid="104"/>
                                        </p:tgtEl>
                                        <p:attrNameLst>
                                          <p:attrName>style.visibility</p:attrName>
                                        </p:attrNameLst>
                                      </p:cBhvr>
                                      <p:to>
                                        <p:strVal val="visible"/>
                                      </p:to>
                                    </p:set>
                                    <p:anim calcmode="lin" valueType="num">
                                      <p:cBhvr>
                                        <p:cTn id="377" dur="250" fill="hold"/>
                                        <p:tgtEl>
                                          <p:spTgt spid="104"/>
                                        </p:tgtEl>
                                        <p:attrNameLst>
                                          <p:attrName>ppt_w</p:attrName>
                                        </p:attrNameLst>
                                      </p:cBhvr>
                                      <p:tavLst>
                                        <p:tav tm="0">
                                          <p:val>
                                            <p:fltVal val="0"/>
                                          </p:val>
                                        </p:tav>
                                        <p:tav tm="100000">
                                          <p:val>
                                            <p:strVal val="#ppt_w"/>
                                          </p:val>
                                        </p:tav>
                                      </p:tavLst>
                                    </p:anim>
                                    <p:anim calcmode="lin" valueType="num">
                                      <p:cBhvr>
                                        <p:cTn id="378" dur="250" fill="hold"/>
                                        <p:tgtEl>
                                          <p:spTgt spid="104"/>
                                        </p:tgtEl>
                                        <p:attrNameLst>
                                          <p:attrName>ppt_h</p:attrName>
                                        </p:attrNameLst>
                                      </p:cBhvr>
                                      <p:tavLst>
                                        <p:tav tm="0">
                                          <p:val>
                                            <p:fltVal val="0"/>
                                          </p:val>
                                        </p:tav>
                                        <p:tav tm="100000">
                                          <p:val>
                                            <p:strVal val="#ppt_h"/>
                                          </p:val>
                                        </p:tav>
                                      </p:tavLst>
                                    </p:anim>
                                    <p:animEffect transition="in" filter="fade">
                                      <p:cBhvr>
                                        <p:cTn id="379" dur="250"/>
                                        <p:tgtEl>
                                          <p:spTgt spid="104"/>
                                        </p:tgtEl>
                                      </p:cBhvr>
                                    </p:animEffect>
                                  </p:childTnLst>
                                </p:cTn>
                              </p:par>
                            </p:childTnLst>
                          </p:cTn>
                        </p:par>
                        <p:par>
                          <p:cTn id="380" fill="hold">
                            <p:stCondLst>
                              <p:cond delay="2250"/>
                            </p:stCondLst>
                            <p:childTnLst>
                              <p:par>
                                <p:cTn id="381" presetID="53" presetClass="entr" presetSubtype="0" fill="hold" grpId="0" nodeType="afterEffect">
                                  <p:stCondLst>
                                    <p:cond delay="0"/>
                                  </p:stCondLst>
                                  <p:childTnLst>
                                    <p:set>
                                      <p:cBhvr>
                                        <p:cTn id="382" dur="1" fill="hold">
                                          <p:stCondLst>
                                            <p:cond delay="0"/>
                                          </p:stCondLst>
                                        </p:cTn>
                                        <p:tgtEl>
                                          <p:spTgt spid="105"/>
                                        </p:tgtEl>
                                        <p:attrNameLst>
                                          <p:attrName>style.visibility</p:attrName>
                                        </p:attrNameLst>
                                      </p:cBhvr>
                                      <p:to>
                                        <p:strVal val="visible"/>
                                      </p:to>
                                    </p:set>
                                    <p:anim calcmode="lin" valueType="num">
                                      <p:cBhvr>
                                        <p:cTn id="383" dur="250" fill="hold"/>
                                        <p:tgtEl>
                                          <p:spTgt spid="105"/>
                                        </p:tgtEl>
                                        <p:attrNameLst>
                                          <p:attrName>ppt_w</p:attrName>
                                        </p:attrNameLst>
                                      </p:cBhvr>
                                      <p:tavLst>
                                        <p:tav tm="0">
                                          <p:val>
                                            <p:fltVal val="0"/>
                                          </p:val>
                                        </p:tav>
                                        <p:tav tm="100000">
                                          <p:val>
                                            <p:strVal val="#ppt_w"/>
                                          </p:val>
                                        </p:tav>
                                      </p:tavLst>
                                    </p:anim>
                                    <p:anim calcmode="lin" valueType="num">
                                      <p:cBhvr>
                                        <p:cTn id="384" dur="250" fill="hold"/>
                                        <p:tgtEl>
                                          <p:spTgt spid="105"/>
                                        </p:tgtEl>
                                        <p:attrNameLst>
                                          <p:attrName>ppt_h</p:attrName>
                                        </p:attrNameLst>
                                      </p:cBhvr>
                                      <p:tavLst>
                                        <p:tav tm="0">
                                          <p:val>
                                            <p:fltVal val="0"/>
                                          </p:val>
                                        </p:tav>
                                        <p:tav tm="100000">
                                          <p:val>
                                            <p:strVal val="#ppt_h"/>
                                          </p:val>
                                        </p:tav>
                                      </p:tavLst>
                                    </p:anim>
                                    <p:animEffect transition="in" filter="fade">
                                      <p:cBhvr>
                                        <p:cTn id="385" dur="250"/>
                                        <p:tgtEl>
                                          <p:spTgt spid="105"/>
                                        </p:tgtEl>
                                      </p:cBhvr>
                                    </p:animEffect>
                                  </p:childTnLst>
                                </p:cTn>
                              </p:par>
                            </p:childTnLst>
                          </p:cTn>
                        </p:par>
                        <p:par>
                          <p:cTn id="386" fill="hold">
                            <p:stCondLst>
                              <p:cond delay="2500"/>
                            </p:stCondLst>
                            <p:childTnLst>
                              <p:par>
                                <p:cTn id="387" presetID="53" presetClass="entr" presetSubtype="0" fill="hold" grpId="0" nodeType="afterEffect">
                                  <p:stCondLst>
                                    <p:cond delay="0"/>
                                  </p:stCondLst>
                                  <p:childTnLst>
                                    <p:set>
                                      <p:cBhvr>
                                        <p:cTn id="388" dur="1" fill="hold">
                                          <p:stCondLst>
                                            <p:cond delay="0"/>
                                          </p:stCondLst>
                                        </p:cTn>
                                        <p:tgtEl>
                                          <p:spTgt spid="106"/>
                                        </p:tgtEl>
                                        <p:attrNameLst>
                                          <p:attrName>style.visibility</p:attrName>
                                        </p:attrNameLst>
                                      </p:cBhvr>
                                      <p:to>
                                        <p:strVal val="visible"/>
                                      </p:to>
                                    </p:set>
                                    <p:anim calcmode="lin" valueType="num">
                                      <p:cBhvr>
                                        <p:cTn id="389" dur="250" fill="hold"/>
                                        <p:tgtEl>
                                          <p:spTgt spid="106"/>
                                        </p:tgtEl>
                                        <p:attrNameLst>
                                          <p:attrName>ppt_w</p:attrName>
                                        </p:attrNameLst>
                                      </p:cBhvr>
                                      <p:tavLst>
                                        <p:tav tm="0">
                                          <p:val>
                                            <p:fltVal val="0"/>
                                          </p:val>
                                        </p:tav>
                                        <p:tav tm="100000">
                                          <p:val>
                                            <p:strVal val="#ppt_w"/>
                                          </p:val>
                                        </p:tav>
                                      </p:tavLst>
                                    </p:anim>
                                    <p:anim calcmode="lin" valueType="num">
                                      <p:cBhvr>
                                        <p:cTn id="390" dur="250" fill="hold"/>
                                        <p:tgtEl>
                                          <p:spTgt spid="106"/>
                                        </p:tgtEl>
                                        <p:attrNameLst>
                                          <p:attrName>ppt_h</p:attrName>
                                        </p:attrNameLst>
                                      </p:cBhvr>
                                      <p:tavLst>
                                        <p:tav tm="0">
                                          <p:val>
                                            <p:fltVal val="0"/>
                                          </p:val>
                                        </p:tav>
                                        <p:tav tm="100000">
                                          <p:val>
                                            <p:strVal val="#ppt_h"/>
                                          </p:val>
                                        </p:tav>
                                      </p:tavLst>
                                    </p:anim>
                                    <p:animEffect transition="in" filter="fade">
                                      <p:cBhvr>
                                        <p:cTn id="391" dur="250"/>
                                        <p:tgtEl>
                                          <p:spTgt spid="106"/>
                                        </p:tgtEl>
                                      </p:cBhvr>
                                    </p:animEffect>
                                  </p:childTnLst>
                                </p:cTn>
                              </p:par>
                            </p:childTnLst>
                          </p:cTn>
                        </p:par>
                        <p:par>
                          <p:cTn id="392" fill="hold">
                            <p:stCondLst>
                              <p:cond delay="2750"/>
                            </p:stCondLst>
                            <p:childTnLst>
                              <p:par>
                                <p:cTn id="393" presetID="53" presetClass="entr" presetSubtype="0" fill="hold" grpId="0" nodeType="afterEffect">
                                  <p:stCondLst>
                                    <p:cond delay="0"/>
                                  </p:stCondLst>
                                  <p:childTnLst>
                                    <p:set>
                                      <p:cBhvr>
                                        <p:cTn id="394" dur="1" fill="hold">
                                          <p:stCondLst>
                                            <p:cond delay="0"/>
                                          </p:stCondLst>
                                        </p:cTn>
                                        <p:tgtEl>
                                          <p:spTgt spid="111"/>
                                        </p:tgtEl>
                                        <p:attrNameLst>
                                          <p:attrName>style.visibility</p:attrName>
                                        </p:attrNameLst>
                                      </p:cBhvr>
                                      <p:to>
                                        <p:strVal val="visible"/>
                                      </p:to>
                                    </p:set>
                                    <p:anim calcmode="lin" valueType="num">
                                      <p:cBhvr>
                                        <p:cTn id="395" dur="250" fill="hold"/>
                                        <p:tgtEl>
                                          <p:spTgt spid="111"/>
                                        </p:tgtEl>
                                        <p:attrNameLst>
                                          <p:attrName>ppt_w</p:attrName>
                                        </p:attrNameLst>
                                      </p:cBhvr>
                                      <p:tavLst>
                                        <p:tav tm="0">
                                          <p:val>
                                            <p:fltVal val="0"/>
                                          </p:val>
                                        </p:tav>
                                        <p:tav tm="100000">
                                          <p:val>
                                            <p:strVal val="#ppt_w"/>
                                          </p:val>
                                        </p:tav>
                                      </p:tavLst>
                                    </p:anim>
                                    <p:anim calcmode="lin" valueType="num">
                                      <p:cBhvr>
                                        <p:cTn id="396" dur="250" fill="hold"/>
                                        <p:tgtEl>
                                          <p:spTgt spid="111"/>
                                        </p:tgtEl>
                                        <p:attrNameLst>
                                          <p:attrName>ppt_h</p:attrName>
                                        </p:attrNameLst>
                                      </p:cBhvr>
                                      <p:tavLst>
                                        <p:tav tm="0">
                                          <p:val>
                                            <p:fltVal val="0"/>
                                          </p:val>
                                        </p:tav>
                                        <p:tav tm="100000">
                                          <p:val>
                                            <p:strVal val="#ppt_h"/>
                                          </p:val>
                                        </p:tav>
                                      </p:tavLst>
                                    </p:anim>
                                    <p:animEffect transition="in" filter="fade">
                                      <p:cBhvr>
                                        <p:cTn id="397" dur="250"/>
                                        <p:tgtEl>
                                          <p:spTgt spid="111"/>
                                        </p:tgtEl>
                                      </p:cBhvr>
                                    </p:animEffect>
                                  </p:childTnLst>
                                </p:cTn>
                              </p:par>
                            </p:childTnLst>
                          </p:cTn>
                        </p:par>
                        <p:par>
                          <p:cTn id="398" fill="hold">
                            <p:stCondLst>
                              <p:cond delay="3000"/>
                            </p:stCondLst>
                            <p:childTnLst>
                              <p:par>
                                <p:cTn id="399" presetID="53" presetClass="entr" presetSubtype="0" fill="hold" grpId="0" nodeType="afterEffect">
                                  <p:stCondLst>
                                    <p:cond delay="0"/>
                                  </p:stCondLst>
                                  <p:childTnLst>
                                    <p:set>
                                      <p:cBhvr>
                                        <p:cTn id="400" dur="1" fill="hold">
                                          <p:stCondLst>
                                            <p:cond delay="0"/>
                                          </p:stCondLst>
                                        </p:cTn>
                                        <p:tgtEl>
                                          <p:spTgt spid="110"/>
                                        </p:tgtEl>
                                        <p:attrNameLst>
                                          <p:attrName>style.visibility</p:attrName>
                                        </p:attrNameLst>
                                      </p:cBhvr>
                                      <p:to>
                                        <p:strVal val="visible"/>
                                      </p:to>
                                    </p:set>
                                    <p:anim calcmode="lin" valueType="num">
                                      <p:cBhvr>
                                        <p:cTn id="401" dur="250" fill="hold"/>
                                        <p:tgtEl>
                                          <p:spTgt spid="110"/>
                                        </p:tgtEl>
                                        <p:attrNameLst>
                                          <p:attrName>ppt_w</p:attrName>
                                        </p:attrNameLst>
                                      </p:cBhvr>
                                      <p:tavLst>
                                        <p:tav tm="0">
                                          <p:val>
                                            <p:fltVal val="0"/>
                                          </p:val>
                                        </p:tav>
                                        <p:tav tm="100000">
                                          <p:val>
                                            <p:strVal val="#ppt_w"/>
                                          </p:val>
                                        </p:tav>
                                      </p:tavLst>
                                    </p:anim>
                                    <p:anim calcmode="lin" valueType="num">
                                      <p:cBhvr>
                                        <p:cTn id="402" dur="250" fill="hold"/>
                                        <p:tgtEl>
                                          <p:spTgt spid="110"/>
                                        </p:tgtEl>
                                        <p:attrNameLst>
                                          <p:attrName>ppt_h</p:attrName>
                                        </p:attrNameLst>
                                      </p:cBhvr>
                                      <p:tavLst>
                                        <p:tav tm="0">
                                          <p:val>
                                            <p:fltVal val="0"/>
                                          </p:val>
                                        </p:tav>
                                        <p:tav tm="100000">
                                          <p:val>
                                            <p:strVal val="#ppt_h"/>
                                          </p:val>
                                        </p:tav>
                                      </p:tavLst>
                                    </p:anim>
                                    <p:animEffect transition="in" filter="fade">
                                      <p:cBhvr>
                                        <p:cTn id="403" dur="250"/>
                                        <p:tgtEl>
                                          <p:spTgt spid="110"/>
                                        </p:tgtEl>
                                      </p:cBhvr>
                                    </p:animEffect>
                                  </p:childTnLst>
                                </p:cTn>
                              </p:par>
                            </p:childTnLst>
                          </p:cTn>
                        </p:par>
                        <p:par>
                          <p:cTn id="404" fill="hold">
                            <p:stCondLst>
                              <p:cond delay="3250"/>
                            </p:stCondLst>
                            <p:childTnLst>
                              <p:par>
                                <p:cTn id="405" presetID="53" presetClass="entr" presetSubtype="0" fill="hold" grpId="0" nodeType="afterEffect">
                                  <p:stCondLst>
                                    <p:cond delay="0"/>
                                  </p:stCondLst>
                                  <p:childTnLst>
                                    <p:set>
                                      <p:cBhvr>
                                        <p:cTn id="406" dur="1" fill="hold">
                                          <p:stCondLst>
                                            <p:cond delay="0"/>
                                          </p:stCondLst>
                                        </p:cTn>
                                        <p:tgtEl>
                                          <p:spTgt spid="130"/>
                                        </p:tgtEl>
                                        <p:attrNameLst>
                                          <p:attrName>style.visibility</p:attrName>
                                        </p:attrNameLst>
                                      </p:cBhvr>
                                      <p:to>
                                        <p:strVal val="visible"/>
                                      </p:to>
                                    </p:set>
                                    <p:anim calcmode="lin" valueType="num">
                                      <p:cBhvr>
                                        <p:cTn id="407" dur="250" fill="hold"/>
                                        <p:tgtEl>
                                          <p:spTgt spid="130"/>
                                        </p:tgtEl>
                                        <p:attrNameLst>
                                          <p:attrName>ppt_w</p:attrName>
                                        </p:attrNameLst>
                                      </p:cBhvr>
                                      <p:tavLst>
                                        <p:tav tm="0">
                                          <p:val>
                                            <p:fltVal val="0"/>
                                          </p:val>
                                        </p:tav>
                                        <p:tav tm="100000">
                                          <p:val>
                                            <p:strVal val="#ppt_w"/>
                                          </p:val>
                                        </p:tav>
                                      </p:tavLst>
                                    </p:anim>
                                    <p:anim calcmode="lin" valueType="num">
                                      <p:cBhvr>
                                        <p:cTn id="408" dur="250" fill="hold"/>
                                        <p:tgtEl>
                                          <p:spTgt spid="130"/>
                                        </p:tgtEl>
                                        <p:attrNameLst>
                                          <p:attrName>ppt_h</p:attrName>
                                        </p:attrNameLst>
                                      </p:cBhvr>
                                      <p:tavLst>
                                        <p:tav tm="0">
                                          <p:val>
                                            <p:fltVal val="0"/>
                                          </p:val>
                                        </p:tav>
                                        <p:tav tm="100000">
                                          <p:val>
                                            <p:strVal val="#ppt_h"/>
                                          </p:val>
                                        </p:tav>
                                      </p:tavLst>
                                    </p:anim>
                                    <p:animEffect transition="in" filter="fade">
                                      <p:cBhvr>
                                        <p:cTn id="409" dur="250"/>
                                        <p:tgtEl>
                                          <p:spTgt spid="130"/>
                                        </p:tgtEl>
                                      </p:cBhvr>
                                    </p:animEffect>
                                  </p:childTnLst>
                                </p:cTn>
                              </p:par>
                            </p:childTnLst>
                          </p:cTn>
                        </p:par>
                        <p:par>
                          <p:cTn id="410" fill="hold">
                            <p:stCondLst>
                              <p:cond delay="3500"/>
                            </p:stCondLst>
                            <p:childTnLst>
                              <p:par>
                                <p:cTn id="411" presetID="53" presetClass="entr" presetSubtype="0" fill="hold" grpId="0" nodeType="afterEffect">
                                  <p:stCondLst>
                                    <p:cond delay="0"/>
                                  </p:stCondLst>
                                  <p:childTnLst>
                                    <p:set>
                                      <p:cBhvr>
                                        <p:cTn id="412" dur="1" fill="hold">
                                          <p:stCondLst>
                                            <p:cond delay="0"/>
                                          </p:stCondLst>
                                        </p:cTn>
                                        <p:tgtEl>
                                          <p:spTgt spid="129"/>
                                        </p:tgtEl>
                                        <p:attrNameLst>
                                          <p:attrName>style.visibility</p:attrName>
                                        </p:attrNameLst>
                                      </p:cBhvr>
                                      <p:to>
                                        <p:strVal val="visible"/>
                                      </p:to>
                                    </p:set>
                                    <p:anim calcmode="lin" valueType="num">
                                      <p:cBhvr>
                                        <p:cTn id="413" dur="250" fill="hold"/>
                                        <p:tgtEl>
                                          <p:spTgt spid="129"/>
                                        </p:tgtEl>
                                        <p:attrNameLst>
                                          <p:attrName>ppt_w</p:attrName>
                                        </p:attrNameLst>
                                      </p:cBhvr>
                                      <p:tavLst>
                                        <p:tav tm="0">
                                          <p:val>
                                            <p:fltVal val="0"/>
                                          </p:val>
                                        </p:tav>
                                        <p:tav tm="100000">
                                          <p:val>
                                            <p:strVal val="#ppt_w"/>
                                          </p:val>
                                        </p:tav>
                                      </p:tavLst>
                                    </p:anim>
                                    <p:anim calcmode="lin" valueType="num">
                                      <p:cBhvr>
                                        <p:cTn id="414" dur="250" fill="hold"/>
                                        <p:tgtEl>
                                          <p:spTgt spid="129"/>
                                        </p:tgtEl>
                                        <p:attrNameLst>
                                          <p:attrName>ppt_h</p:attrName>
                                        </p:attrNameLst>
                                      </p:cBhvr>
                                      <p:tavLst>
                                        <p:tav tm="0">
                                          <p:val>
                                            <p:fltVal val="0"/>
                                          </p:val>
                                        </p:tav>
                                        <p:tav tm="100000">
                                          <p:val>
                                            <p:strVal val="#ppt_h"/>
                                          </p:val>
                                        </p:tav>
                                      </p:tavLst>
                                    </p:anim>
                                    <p:animEffect transition="in" filter="fade">
                                      <p:cBhvr>
                                        <p:cTn id="415" dur="250"/>
                                        <p:tgtEl>
                                          <p:spTgt spid="129"/>
                                        </p:tgtEl>
                                      </p:cBhvr>
                                    </p:animEffect>
                                  </p:childTnLst>
                                </p:cTn>
                              </p:par>
                            </p:childTnLst>
                          </p:cTn>
                        </p:par>
                        <p:par>
                          <p:cTn id="416" fill="hold">
                            <p:stCondLst>
                              <p:cond delay="3750"/>
                            </p:stCondLst>
                            <p:childTnLst>
                              <p:par>
                                <p:cTn id="417" presetID="53" presetClass="entr" presetSubtype="0" fill="hold" grpId="0" nodeType="afterEffect">
                                  <p:stCondLst>
                                    <p:cond delay="0"/>
                                  </p:stCondLst>
                                  <p:childTnLst>
                                    <p:set>
                                      <p:cBhvr>
                                        <p:cTn id="418" dur="1" fill="hold">
                                          <p:stCondLst>
                                            <p:cond delay="0"/>
                                          </p:stCondLst>
                                        </p:cTn>
                                        <p:tgtEl>
                                          <p:spTgt spid="157"/>
                                        </p:tgtEl>
                                        <p:attrNameLst>
                                          <p:attrName>style.visibility</p:attrName>
                                        </p:attrNameLst>
                                      </p:cBhvr>
                                      <p:to>
                                        <p:strVal val="visible"/>
                                      </p:to>
                                    </p:set>
                                    <p:anim calcmode="lin" valueType="num">
                                      <p:cBhvr>
                                        <p:cTn id="419" dur="250" fill="hold"/>
                                        <p:tgtEl>
                                          <p:spTgt spid="157"/>
                                        </p:tgtEl>
                                        <p:attrNameLst>
                                          <p:attrName>ppt_w</p:attrName>
                                        </p:attrNameLst>
                                      </p:cBhvr>
                                      <p:tavLst>
                                        <p:tav tm="0">
                                          <p:val>
                                            <p:fltVal val="0"/>
                                          </p:val>
                                        </p:tav>
                                        <p:tav tm="100000">
                                          <p:val>
                                            <p:strVal val="#ppt_w"/>
                                          </p:val>
                                        </p:tav>
                                      </p:tavLst>
                                    </p:anim>
                                    <p:anim calcmode="lin" valueType="num">
                                      <p:cBhvr>
                                        <p:cTn id="420" dur="250" fill="hold"/>
                                        <p:tgtEl>
                                          <p:spTgt spid="157"/>
                                        </p:tgtEl>
                                        <p:attrNameLst>
                                          <p:attrName>ppt_h</p:attrName>
                                        </p:attrNameLst>
                                      </p:cBhvr>
                                      <p:tavLst>
                                        <p:tav tm="0">
                                          <p:val>
                                            <p:fltVal val="0"/>
                                          </p:val>
                                        </p:tav>
                                        <p:tav tm="100000">
                                          <p:val>
                                            <p:strVal val="#ppt_h"/>
                                          </p:val>
                                        </p:tav>
                                      </p:tavLst>
                                    </p:anim>
                                    <p:animEffect transition="in" filter="fade">
                                      <p:cBhvr>
                                        <p:cTn id="421" dur="250"/>
                                        <p:tgtEl>
                                          <p:spTgt spid="157"/>
                                        </p:tgtEl>
                                      </p:cBhvr>
                                    </p:animEffect>
                                  </p:childTnLst>
                                </p:cTn>
                              </p:par>
                            </p:childTnLst>
                          </p:cTn>
                        </p:par>
                        <p:par>
                          <p:cTn id="422" fill="hold">
                            <p:stCondLst>
                              <p:cond delay="4000"/>
                            </p:stCondLst>
                            <p:childTnLst>
                              <p:par>
                                <p:cTn id="423" presetID="53" presetClass="entr" presetSubtype="0" fill="hold" grpId="0" nodeType="afterEffect">
                                  <p:stCondLst>
                                    <p:cond delay="0"/>
                                  </p:stCondLst>
                                  <p:childTnLst>
                                    <p:set>
                                      <p:cBhvr>
                                        <p:cTn id="424" dur="1" fill="hold">
                                          <p:stCondLst>
                                            <p:cond delay="0"/>
                                          </p:stCondLst>
                                        </p:cTn>
                                        <p:tgtEl>
                                          <p:spTgt spid="156"/>
                                        </p:tgtEl>
                                        <p:attrNameLst>
                                          <p:attrName>style.visibility</p:attrName>
                                        </p:attrNameLst>
                                      </p:cBhvr>
                                      <p:to>
                                        <p:strVal val="visible"/>
                                      </p:to>
                                    </p:set>
                                    <p:anim calcmode="lin" valueType="num">
                                      <p:cBhvr>
                                        <p:cTn id="425" dur="250" fill="hold"/>
                                        <p:tgtEl>
                                          <p:spTgt spid="156"/>
                                        </p:tgtEl>
                                        <p:attrNameLst>
                                          <p:attrName>ppt_w</p:attrName>
                                        </p:attrNameLst>
                                      </p:cBhvr>
                                      <p:tavLst>
                                        <p:tav tm="0">
                                          <p:val>
                                            <p:fltVal val="0"/>
                                          </p:val>
                                        </p:tav>
                                        <p:tav tm="100000">
                                          <p:val>
                                            <p:strVal val="#ppt_w"/>
                                          </p:val>
                                        </p:tav>
                                      </p:tavLst>
                                    </p:anim>
                                    <p:anim calcmode="lin" valueType="num">
                                      <p:cBhvr>
                                        <p:cTn id="426" dur="250" fill="hold"/>
                                        <p:tgtEl>
                                          <p:spTgt spid="156"/>
                                        </p:tgtEl>
                                        <p:attrNameLst>
                                          <p:attrName>ppt_h</p:attrName>
                                        </p:attrNameLst>
                                      </p:cBhvr>
                                      <p:tavLst>
                                        <p:tav tm="0">
                                          <p:val>
                                            <p:fltVal val="0"/>
                                          </p:val>
                                        </p:tav>
                                        <p:tav tm="100000">
                                          <p:val>
                                            <p:strVal val="#ppt_h"/>
                                          </p:val>
                                        </p:tav>
                                      </p:tavLst>
                                    </p:anim>
                                    <p:animEffect transition="in" filter="fade">
                                      <p:cBhvr>
                                        <p:cTn id="427" dur="250"/>
                                        <p:tgtEl>
                                          <p:spTgt spid="156"/>
                                        </p:tgtEl>
                                      </p:cBhvr>
                                    </p:animEffect>
                                  </p:childTnLst>
                                </p:cTn>
                              </p:par>
                            </p:childTnLst>
                          </p:cTn>
                        </p:par>
                        <p:par>
                          <p:cTn id="428" fill="hold">
                            <p:stCondLst>
                              <p:cond delay="4250"/>
                            </p:stCondLst>
                            <p:childTnLst>
                              <p:par>
                                <p:cTn id="429" presetID="53" presetClass="entr" presetSubtype="0" fill="hold" grpId="0" nodeType="afterEffect">
                                  <p:stCondLst>
                                    <p:cond delay="0"/>
                                  </p:stCondLst>
                                  <p:childTnLst>
                                    <p:set>
                                      <p:cBhvr>
                                        <p:cTn id="430" dur="1" fill="hold">
                                          <p:stCondLst>
                                            <p:cond delay="0"/>
                                          </p:stCondLst>
                                        </p:cTn>
                                        <p:tgtEl>
                                          <p:spTgt spid="159"/>
                                        </p:tgtEl>
                                        <p:attrNameLst>
                                          <p:attrName>style.visibility</p:attrName>
                                        </p:attrNameLst>
                                      </p:cBhvr>
                                      <p:to>
                                        <p:strVal val="visible"/>
                                      </p:to>
                                    </p:set>
                                    <p:anim calcmode="lin" valueType="num">
                                      <p:cBhvr>
                                        <p:cTn id="431" dur="250" fill="hold"/>
                                        <p:tgtEl>
                                          <p:spTgt spid="159"/>
                                        </p:tgtEl>
                                        <p:attrNameLst>
                                          <p:attrName>ppt_w</p:attrName>
                                        </p:attrNameLst>
                                      </p:cBhvr>
                                      <p:tavLst>
                                        <p:tav tm="0">
                                          <p:val>
                                            <p:fltVal val="0"/>
                                          </p:val>
                                        </p:tav>
                                        <p:tav tm="100000">
                                          <p:val>
                                            <p:strVal val="#ppt_w"/>
                                          </p:val>
                                        </p:tav>
                                      </p:tavLst>
                                    </p:anim>
                                    <p:anim calcmode="lin" valueType="num">
                                      <p:cBhvr>
                                        <p:cTn id="432" dur="250" fill="hold"/>
                                        <p:tgtEl>
                                          <p:spTgt spid="159"/>
                                        </p:tgtEl>
                                        <p:attrNameLst>
                                          <p:attrName>ppt_h</p:attrName>
                                        </p:attrNameLst>
                                      </p:cBhvr>
                                      <p:tavLst>
                                        <p:tav tm="0">
                                          <p:val>
                                            <p:fltVal val="0"/>
                                          </p:val>
                                        </p:tav>
                                        <p:tav tm="100000">
                                          <p:val>
                                            <p:strVal val="#ppt_h"/>
                                          </p:val>
                                        </p:tav>
                                      </p:tavLst>
                                    </p:anim>
                                    <p:animEffect transition="in" filter="fade">
                                      <p:cBhvr>
                                        <p:cTn id="433" dur="250"/>
                                        <p:tgtEl>
                                          <p:spTgt spid="159"/>
                                        </p:tgtEl>
                                      </p:cBhvr>
                                    </p:animEffect>
                                  </p:childTnLst>
                                </p:cTn>
                              </p:par>
                            </p:childTnLst>
                          </p:cTn>
                        </p:par>
                        <p:par>
                          <p:cTn id="434" fill="hold">
                            <p:stCondLst>
                              <p:cond delay="4500"/>
                            </p:stCondLst>
                            <p:childTnLst>
                              <p:par>
                                <p:cTn id="435" presetID="53" presetClass="entr" presetSubtype="0" fill="hold" grpId="0" nodeType="afterEffect">
                                  <p:stCondLst>
                                    <p:cond delay="0"/>
                                  </p:stCondLst>
                                  <p:childTnLst>
                                    <p:set>
                                      <p:cBhvr>
                                        <p:cTn id="436" dur="1" fill="hold">
                                          <p:stCondLst>
                                            <p:cond delay="0"/>
                                          </p:stCondLst>
                                        </p:cTn>
                                        <p:tgtEl>
                                          <p:spTgt spid="158"/>
                                        </p:tgtEl>
                                        <p:attrNameLst>
                                          <p:attrName>style.visibility</p:attrName>
                                        </p:attrNameLst>
                                      </p:cBhvr>
                                      <p:to>
                                        <p:strVal val="visible"/>
                                      </p:to>
                                    </p:set>
                                    <p:anim calcmode="lin" valueType="num">
                                      <p:cBhvr>
                                        <p:cTn id="437" dur="250" fill="hold"/>
                                        <p:tgtEl>
                                          <p:spTgt spid="158"/>
                                        </p:tgtEl>
                                        <p:attrNameLst>
                                          <p:attrName>ppt_w</p:attrName>
                                        </p:attrNameLst>
                                      </p:cBhvr>
                                      <p:tavLst>
                                        <p:tav tm="0">
                                          <p:val>
                                            <p:fltVal val="0"/>
                                          </p:val>
                                        </p:tav>
                                        <p:tav tm="100000">
                                          <p:val>
                                            <p:strVal val="#ppt_w"/>
                                          </p:val>
                                        </p:tav>
                                      </p:tavLst>
                                    </p:anim>
                                    <p:anim calcmode="lin" valueType="num">
                                      <p:cBhvr>
                                        <p:cTn id="438" dur="250" fill="hold"/>
                                        <p:tgtEl>
                                          <p:spTgt spid="158"/>
                                        </p:tgtEl>
                                        <p:attrNameLst>
                                          <p:attrName>ppt_h</p:attrName>
                                        </p:attrNameLst>
                                      </p:cBhvr>
                                      <p:tavLst>
                                        <p:tav tm="0">
                                          <p:val>
                                            <p:fltVal val="0"/>
                                          </p:val>
                                        </p:tav>
                                        <p:tav tm="100000">
                                          <p:val>
                                            <p:strVal val="#ppt_h"/>
                                          </p:val>
                                        </p:tav>
                                      </p:tavLst>
                                    </p:anim>
                                    <p:animEffect transition="in" filter="fade">
                                      <p:cBhvr>
                                        <p:cTn id="439" dur="250"/>
                                        <p:tgtEl>
                                          <p:spTgt spid="158"/>
                                        </p:tgtEl>
                                      </p:cBhvr>
                                    </p:animEffect>
                                  </p:childTnLst>
                                </p:cTn>
                              </p:par>
                            </p:childTnLst>
                          </p:cTn>
                        </p:par>
                      </p:childTnLst>
                    </p:cTn>
                  </p:par>
                  <p:par>
                    <p:cTn id="440" fill="hold">
                      <p:stCondLst>
                        <p:cond delay="indefinite"/>
                      </p:stCondLst>
                      <p:childTnLst>
                        <p:par>
                          <p:cTn id="441" fill="hold">
                            <p:stCondLst>
                              <p:cond delay="0"/>
                            </p:stCondLst>
                            <p:childTnLst>
                              <p:par>
                                <p:cTn id="442" presetID="53" presetClass="entr" presetSubtype="0" fill="hold" nodeType="clickEffect">
                                  <p:stCondLst>
                                    <p:cond delay="0"/>
                                  </p:stCondLst>
                                  <p:childTnLst>
                                    <p:set>
                                      <p:cBhvr>
                                        <p:cTn id="443" dur="1" fill="hold">
                                          <p:stCondLst>
                                            <p:cond delay="0"/>
                                          </p:stCondLst>
                                        </p:cTn>
                                        <p:tgtEl>
                                          <p:spTgt spid="173"/>
                                        </p:tgtEl>
                                        <p:attrNameLst>
                                          <p:attrName>style.visibility</p:attrName>
                                        </p:attrNameLst>
                                      </p:cBhvr>
                                      <p:to>
                                        <p:strVal val="visible"/>
                                      </p:to>
                                    </p:set>
                                    <p:anim calcmode="lin" valueType="num">
                                      <p:cBhvr>
                                        <p:cTn id="444" dur="500" fill="hold"/>
                                        <p:tgtEl>
                                          <p:spTgt spid="173"/>
                                        </p:tgtEl>
                                        <p:attrNameLst>
                                          <p:attrName>ppt_w</p:attrName>
                                        </p:attrNameLst>
                                      </p:cBhvr>
                                      <p:tavLst>
                                        <p:tav tm="0">
                                          <p:val>
                                            <p:fltVal val="0"/>
                                          </p:val>
                                        </p:tav>
                                        <p:tav tm="100000">
                                          <p:val>
                                            <p:strVal val="#ppt_w"/>
                                          </p:val>
                                        </p:tav>
                                      </p:tavLst>
                                    </p:anim>
                                    <p:anim calcmode="lin" valueType="num">
                                      <p:cBhvr>
                                        <p:cTn id="445" dur="500" fill="hold"/>
                                        <p:tgtEl>
                                          <p:spTgt spid="173"/>
                                        </p:tgtEl>
                                        <p:attrNameLst>
                                          <p:attrName>ppt_h</p:attrName>
                                        </p:attrNameLst>
                                      </p:cBhvr>
                                      <p:tavLst>
                                        <p:tav tm="0">
                                          <p:val>
                                            <p:fltVal val="0"/>
                                          </p:val>
                                        </p:tav>
                                        <p:tav tm="100000">
                                          <p:val>
                                            <p:strVal val="#ppt_h"/>
                                          </p:val>
                                        </p:tav>
                                      </p:tavLst>
                                    </p:anim>
                                    <p:animEffect transition="in" filter="fade">
                                      <p:cBhvr>
                                        <p:cTn id="446" dur="500"/>
                                        <p:tgtEl>
                                          <p:spTgt spid="173"/>
                                        </p:tgtEl>
                                      </p:cBhvr>
                                    </p:animEffect>
                                  </p:childTnLst>
                                </p:cTn>
                              </p:par>
                            </p:childTnLst>
                          </p:cTn>
                        </p:par>
                      </p:childTnLst>
                    </p:cTn>
                  </p:par>
                  <p:par>
                    <p:cTn id="447" fill="hold">
                      <p:stCondLst>
                        <p:cond delay="indefinite"/>
                      </p:stCondLst>
                      <p:childTnLst>
                        <p:par>
                          <p:cTn id="448" fill="hold">
                            <p:stCondLst>
                              <p:cond delay="0"/>
                            </p:stCondLst>
                            <p:childTnLst>
                              <p:par>
                                <p:cTn id="449" presetID="53" presetClass="entr" presetSubtype="0" fill="hold" grpId="0" nodeType="clickEffect">
                                  <p:stCondLst>
                                    <p:cond delay="0"/>
                                  </p:stCondLst>
                                  <p:childTnLst>
                                    <p:set>
                                      <p:cBhvr>
                                        <p:cTn id="450" dur="1" fill="hold">
                                          <p:stCondLst>
                                            <p:cond delay="0"/>
                                          </p:stCondLst>
                                        </p:cTn>
                                        <p:tgtEl>
                                          <p:spTgt spid="119"/>
                                        </p:tgtEl>
                                        <p:attrNameLst>
                                          <p:attrName>style.visibility</p:attrName>
                                        </p:attrNameLst>
                                      </p:cBhvr>
                                      <p:to>
                                        <p:strVal val="visible"/>
                                      </p:to>
                                    </p:set>
                                    <p:anim calcmode="lin" valueType="num">
                                      <p:cBhvr>
                                        <p:cTn id="451" dur="500" fill="hold"/>
                                        <p:tgtEl>
                                          <p:spTgt spid="119"/>
                                        </p:tgtEl>
                                        <p:attrNameLst>
                                          <p:attrName>ppt_w</p:attrName>
                                        </p:attrNameLst>
                                      </p:cBhvr>
                                      <p:tavLst>
                                        <p:tav tm="0">
                                          <p:val>
                                            <p:fltVal val="0"/>
                                          </p:val>
                                        </p:tav>
                                        <p:tav tm="100000">
                                          <p:val>
                                            <p:strVal val="#ppt_w"/>
                                          </p:val>
                                        </p:tav>
                                      </p:tavLst>
                                    </p:anim>
                                    <p:anim calcmode="lin" valueType="num">
                                      <p:cBhvr>
                                        <p:cTn id="452" dur="500" fill="hold"/>
                                        <p:tgtEl>
                                          <p:spTgt spid="119"/>
                                        </p:tgtEl>
                                        <p:attrNameLst>
                                          <p:attrName>ppt_h</p:attrName>
                                        </p:attrNameLst>
                                      </p:cBhvr>
                                      <p:tavLst>
                                        <p:tav tm="0">
                                          <p:val>
                                            <p:fltVal val="0"/>
                                          </p:val>
                                        </p:tav>
                                        <p:tav tm="100000">
                                          <p:val>
                                            <p:strVal val="#ppt_h"/>
                                          </p:val>
                                        </p:tav>
                                      </p:tavLst>
                                    </p:anim>
                                    <p:animEffect transition="in" filter="fade">
                                      <p:cBhvr>
                                        <p:cTn id="453" dur="500"/>
                                        <p:tgtEl>
                                          <p:spTgt spid="119"/>
                                        </p:tgtEl>
                                      </p:cBhvr>
                                    </p:animEffect>
                                  </p:childTnLst>
                                </p:cTn>
                              </p:par>
                            </p:childTnLst>
                          </p:cTn>
                        </p:par>
                        <p:par>
                          <p:cTn id="454" fill="hold">
                            <p:stCondLst>
                              <p:cond delay="500"/>
                            </p:stCondLst>
                            <p:childTnLst>
                              <p:par>
                                <p:cTn id="455" presetID="53" presetClass="entr" presetSubtype="0" fill="hold" nodeType="afterEffect">
                                  <p:stCondLst>
                                    <p:cond delay="0"/>
                                  </p:stCondLst>
                                  <p:childTnLst>
                                    <p:set>
                                      <p:cBhvr>
                                        <p:cTn id="456" dur="1" fill="hold">
                                          <p:stCondLst>
                                            <p:cond delay="0"/>
                                          </p:stCondLst>
                                        </p:cTn>
                                        <p:tgtEl>
                                          <p:spTgt spid="167"/>
                                        </p:tgtEl>
                                        <p:attrNameLst>
                                          <p:attrName>style.visibility</p:attrName>
                                        </p:attrNameLst>
                                      </p:cBhvr>
                                      <p:to>
                                        <p:strVal val="visible"/>
                                      </p:to>
                                    </p:set>
                                    <p:anim calcmode="lin" valueType="num">
                                      <p:cBhvr>
                                        <p:cTn id="457" dur="500" fill="hold"/>
                                        <p:tgtEl>
                                          <p:spTgt spid="167"/>
                                        </p:tgtEl>
                                        <p:attrNameLst>
                                          <p:attrName>ppt_w</p:attrName>
                                        </p:attrNameLst>
                                      </p:cBhvr>
                                      <p:tavLst>
                                        <p:tav tm="0">
                                          <p:val>
                                            <p:fltVal val="0"/>
                                          </p:val>
                                        </p:tav>
                                        <p:tav tm="100000">
                                          <p:val>
                                            <p:strVal val="#ppt_w"/>
                                          </p:val>
                                        </p:tav>
                                      </p:tavLst>
                                    </p:anim>
                                    <p:anim calcmode="lin" valueType="num">
                                      <p:cBhvr>
                                        <p:cTn id="458" dur="500" fill="hold"/>
                                        <p:tgtEl>
                                          <p:spTgt spid="167"/>
                                        </p:tgtEl>
                                        <p:attrNameLst>
                                          <p:attrName>ppt_h</p:attrName>
                                        </p:attrNameLst>
                                      </p:cBhvr>
                                      <p:tavLst>
                                        <p:tav tm="0">
                                          <p:val>
                                            <p:fltVal val="0"/>
                                          </p:val>
                                        </p:tav>
                                        <p:tav tm="100000">
                                          <p:val>
                                            <p:strVal val="#ppt_h"/>
                                          </p:val>
                                        </p:tav>
                                      </p:tavLst>
                                    </p:anim>
                                    <p:animEffect transition="in" filter="fade">
                                      <p:cBhvr>
                                        <p:cTn id="459" dur="500"/>
                                        <p:tgtEl>
                                          <p:spTgt spid="167"/>
                                        </p:tgtEl>
                                      </p:cBhvr>
                                    </p:animEffect>
                                  </p:childTnLst>
                                </p:cTn>
                              </p:par>
                            </p:childTnLst>
                          </p:cTn>
                        </p:par>
                      </p:childTnLst>
                    </p:cTn>
                  </p:par>
                  <p:par>
                    <p:cTn id="460" fill="hold">
                      <p:stCondLst>
                        <p:cond delay="indefinite"/>
                      </p:stCondLst>
                      <p:childTnLst>
                        <p:par>
                          <p:cTn id="461" fill="hold">
                            <p:stCondLst>
                              <p:cond delay="0"/>
                            </p:stCondLst>
                            <p:childTnLst>
                              <p:par>
                                <p:cTn id="462" presetID="53" presetClass="entr" presetSubtype="0" fill="hold" grpId="0" nodeType="clickEffect">
                                  <p:stCondLst>
                                    <p:cond delay="0"/>
                                  </p:stCondLst>
                                  <p:childTnLst>
                                    <p:set>
                                      <p:cBhvr>
                                        <p:cTn id="463" dur="1" fill="hold">
                                          <p:stCondLst>
                                            <p:cond delay="0"/>
                                          </p:stCondLst>
                                        </p:cTn>
                                        <p:tgtEl>
                                          <p:spTgt spid="118"/>
                                        </p:tgtEl>
                                        <p:attrNameLst>
                                          <p:attrName>style.visibility</p:attrName>
                                        </p:attrNameLst>
                                      </p:cBhvr>
                                      <p:to>
                                        <p:strVal val="visible"/>
                                      </p:to>
                                    </p:set>
                                    <p:anim calcmode="lin" valueType="num">
                                      <p:cBhvr>
                                        <p:cTn id="464" dur="500" fill="hold"/>
                                        <p:tgtEl>
                                          <p:spTgt spid="118"/>
                                        </p:tgtEl>
                                        <p:attrNameLst>
                                          <p:attrName>ppt_w</p:attrName>
                                        </p:attrNameLst>
                                      </p:cBhvr>
                                      <p:tavLst>
                                        <p:tav tm="0">
                                          <p:val>
                                            <p:fltVal val="0"/>
                                          </p:val>
                                        </p:tav>
                                        <p:tav tm="100000">
                                          <p:val>
                                            <p:strVal val="#ppt_w"/>
                                          </p:val>
                                        </p:tav>
                                      </p:tavLst>
                                    </p:anim>
                                    <p:anim calcmode="lin" valueType="num">
                                      <p:cBhvr>
                                        <p:cTn id="465" dur="500" fill="hold"/>
                                        <p:tgtEl>
                                          <p:spTgt spid="118"/>
                                        </p:tgtEl>
                                        <p:attrNameLst>
                                          <p:attrName>ppt_h</p:attrName>
                                        </p:attrNameLst>
                                      </p:cBhvr>
                                      <p:tavLst>
                                        <p:tav tm="0">
                                          <p:val>
                                            <p:fltVal val="0"/>
                                          </p:val>
                                        </p:tav>
                                        <p:tav tm="100000">
                                          <p:val>
                                            <p:strVal val="#ppt_h"/>
                                          </p:val>
                                        </p:tav>
                                      </p:tavLst>
                                    </p:anim>
                                    <p:animEffect transition="in" filter="fade">
                                      <p:cBhvr>
                                        <p:cTn id="466" dur="500"/>
                                        <p:tgtEl>
                                          <p:spTgt spid="118"/>
                                        </p:tgtEl>
                                      </p:cBhvr>
                                    </p:animEffect>
                                  </p:childTnLst>
                                </p:cTn>
                              </p:par>
                            </p:childTnLst>
                          </p:cTn>
                        </p:par>
                      </p:childTnLst>
                    </p:cTn>
                  </p:par>
                  <p:par>
                    <p:cTn id="467" fill="hold">
                      <p:stCondLst>
                        <p:cond delay="indefinite"/>
                      </p:stCondLst>
                      <p:childTnLst>
                        <p:par>
                          <p:cTn id="468" fill="hold">
                            <p:stCondLst>
                              <p:cond delay="0"/>
                            </p:stCondLst>
                            <p:childTnLst>
                              <p:par>
                                <p:cTn id="469" presetID="22" presetClass="entr" presetSubtype="1" fill="hold" nodeType="clickEffect">
                                  <p:stCondLst>
                                    <p:cond delay="0"/>
                                  </p:stCondLst>
                                  <p:childTnLst>
                                    <p:set>
                                      <p:cBhvr>
                                        <p:cTn id="470" dur="1" fill="hold">
                                          <p:stCondLst>
                                            <p:cond delay="0"/>
                                          </p:stCondLst>
                                        </p:cTn>
                                        <p:tgtEl>
                                          <p:spTgt spid="166"/>
                                        </p:tgtEl>
                                        <p:attrNameLst>
                                          <p:attrName>style.visibility</p:attrName>
                                        </p:attrNameLst>
                                      </p:cBhvr>
                                      <p:to>
                                        <p:strVal val="visible"/>
                                      </p:to>
                                    </p:set>
                                    <p:animEffect transition="in" filter="wipe(up)">
                                      <p:cBhvr>
                                        <p:cTn id="471" dur="500"/>
                                        <p:tgtEl>
                                          <p:spTgt spid="166"/>
                                        </p:tgtEl>
                                      </p:cBhvr>
                                    </p:animEffect>
                                  </p:childTnLst>
                                </p:cTn>
                              </p:par>
                            </p:childTnLst>
                          </p:cTn>
                        </p:par>
                      </p:childTnLst>
                    </p:cTn>
                  </p:par>
                  <p:par>
                    <p:cTn id="472" fill="hold">
                      <p:stCondLst>
                        <p:cond delay="indefinite"/>
                      </p:stCondLst>
                      <p:childTnLst>
                        <p:par>
                          <p:cTn id="473" fill="hold">
                            <p:stCondLst>
                              <p:cond delay="0"/>
                            </p:stCondLst>
                            <p:childTnLst>
                              <p:par>
                                <p:cTn id="474" presetID="22" presetClass="entr" presetSubtype="1" fill="hold" grpId="0" nodeType="clickEffect">
                                  <p:stCondLst>
                                    <p:cond delay="0"/>
                                  </p:stCondLst>
                                  <p:childTnLst>
                                    <p:set>
                                      <p:cBhvr>
                                        <p:cTn id="475" dur="1" fill="hold">
                                          <p:stCondLst>
                                            <p:cond delay="0"/>
                                          </p:stCondLst>
                                        </p:cTn>
                                        <p:tgtEl>
                                          <p:spTgt spid="126"/>
                                        </p:tgtEl>
                                        <p:attrNameLst>
                                          <p:attrName>style.visibility</p:attrName>
                                        </p:attrNameLst>
                                      </p:cBhvr>
                                      <p:to>
                                        <p:strVal val="visible"/>
                                      </p:to>
                                    </p:set>
                                    <p:animEffect transition="in" filter="wipe(up)">
                                      <p:cBhvr>
                                        <p:cTn id="476" dur="500"/>
                                        <p:tgtEl>
                                          <p:spTgt spid="126"/>
                                        </p:tgtEl>
                                      </p:cBhvr>
                                    </p:animEffect>
                                  </p:childTnLst>
                                </p:cTn>
                              </p:par>
                            </p:childTnLst>
                          </p:cTn>
                        </p:par>
                      </p:childTnLst>
                    </p:cTn>
                  </p:par>
                  <p:par>
                    <p:cTn id="477" fill="hold">
                      <p:stCondLst>
                        <p:cond delay="indefinite"/>
                      </p:stCondLst>
                      <p:childTnLst>
                        <p:par>
                          <p:cTn id="478" fill="hold">
                            <p:stCondLst>
                              <p:cond delay="0"/>
                            </p:stCondLst>
                            <p:childTnLst>
                              <p:par>
                                <p:cTn id="479" presetID="53" presetClass="entr" presetSubtype="0" fill="hold" nodeType="clickEffect">
                                  <p:stCondLst>
                                    <p:cond delay="0"/>
                                  </p:stCondLst>
                                  <p:childTnLst>
                                    <p:set>
                                      <p:cBhvr>
                                        <p:cTn id="480" dur="1" fill="hold">
                                          <p:stCondLst>
                                            <p:cond delay="0"/>
                                          </p:stCondLst>
                                        </p:cTn>
                                        <p:tgtEl>
                                          <p:spTgt spid="123"/>
                                        </p:tgtEl>
                                        <p:attrNameLst>
                                          <p:attrName>style.visibility</p:attrName>
                                        </p:attrNameLst>
                                      </p:cBhvr>
                                      <p:to>
                                        <p:strVal val="visible"/>
                                      </p:to>
                                    </p:set>
                                    <p:anim calcmode="lin" valueType="num">
                                      <p:cBhvr>
                                        <p:cTn id="481" dur="500" fill="hold"/>
                                        <p:tgtEl>
                                          <p:spTgt spid="123"/>
                                        </p:tgtEl>
                                        <p:attrNameLst>
                                          <p:attrName>ppt_w</p:attrName>
                                        </p:attrNameLst>
                                      </p:cBhvr>
                                      <p:tavLst>
                                        <p:tav tm="0">
                                          <p:val>
                                            <p:fltVal val="0"/>
                                          </p:val>
                                        </p:tav>
                                        <p:tav tm="100000">
                                          <p:val>
                                            <p:strVal val="#ppt_w"/>
                                          </p:val>
                                        </p:tav>
                                      </p:tavLst>
                                    </p:anim>
                                    <p:anim calcmode="lin" valueType="num">
                                      <p:cBhvr>
                                        <p:cTn id="482" dur="500" fill="hold"/>
                                        <p:tgtEl>
                                          <p:spTgt spid="123"/>
                                        </p:tgtEl>
                                        <p:attrNameLst>
                                          <p:attrName>ppt_h</p:attrName>
                                        </p:attrNameLst>
                                      </p:cBhvr>
                                      <p:tavLst>
                                        <p:tav tm="0">
                                          <p:val>
                                            <p:fltVal val="0"/>
                                          </p:val>
                                        </p:tav>
                                        <p:tav tm="100000">
                                          <p:val>
                                            <p:strVal val="#ppt_h"/>
                                          </p:val>
                                        </p:tav>
                                      </p:tavLst>
                                    </p:anim>
                                    <p:animEffect transition="in" filter="fade">
                                      <p:cBhvr>
                                        <p:cTn id="483" dur="500"/>
                                        <p:tgtEl>
                                          <p:spTgt spid="123"/>
                                        </p:tgtEl>
                                      </p:cBhvr>
                                    </p:animEffect>
                                  </p:childTnLst>
                                </p:cTn>
                              </p:par>
                            </p:childTnLst>
                          </p:cTn>
                        </p:par>
                      </p:childTnLst>
                    </p:cTn>
                  </p:par>
                  <p:par>
                    <p:cTn id="484" fill="hold">
                      <p:stCondLst>
                        <p:cond delay="indefinite"/>
                      </p:stCondLst>
                      <p:childTnLst>
                        <p:par>
                          <p:cTn id="485" fill="hold">
                            <p:stCondLst>
                              <p:cond delay="0"/>
                            </p:stCondLst>
                            <p:childTnLst>
                              <p:par>
                                <p:cTn id="486" presetID="53" presetClass="entr" presetSubtype="0" fill="hold" grpId="0" nodeType="clickEffect">
                                  <p:stCondLst>
                                    <p:cond delay="0"/>
                                  </p:stCondLst>
                                  <p:childTnLst>
                                    <p:set>
                                      <p:cBhvr>
                                        <p:cTn id="487" dur="1" fill="hold">
                                          <p:stCondLst>
                                            <p:cond delay="0"/>
                                          </p:stCondLst>
                                        </p:cTn>
                                        <p:tgtEl>
                                          <p:spTgt spid="150"/>
                                        </p:tgtEl>
                                        <p:attrNameLst>
                                          <p:attrName>style.visibility</p:attrName>
                                        </p:attrNameLst>
                                      </p:cBhvr>
                                      <p:to>
                                        <p:strVal val="visible"/>
                                      </p:to>
                                    </p:set>
                                    <p:anim calcmode="lin" valueType="num">
                                      <p:cBhvr>
                                        <p:cTn id="488" dur="500" fill="hold"/>
                                        <p:tgtEl>
                                          <p:spTgt spid="150"/>
                                        </p:tgtEl>
                                        <p:attrNameLst>
                                          <p:attrName>ppt_w</p:attrName>
                                        </p:attrNameLst>
                                      </p:cBhvr>
                                      <p:tavLst>
                                        <p:tav tm="0">
                                          <p:val>
                                            <p:fltVal val="0"/>
                                          </p:val>
                                        </p:tav>
                                        <p:tav tm="100000">
                                          <p:val>
                                            <p:strVal val="#ppt_w"/>
                                          </p:val>
                                        </p:tav>
                                      </p:tavLst>
                                    </p:anim>
                                    <p:anim calcmode="lin" valueType="num">
                                      <p:cBhvr>
                                        <p:cTn id="489" dur="500" fill="hold"/>
                                        <p:tgtEl>
                                          <p:spTgt spid="150"/>
                                        </p:tgtEl>
                                        <p:attrNameLst>
                                          <p:attrName>ppt_h</p:attrName>
                                        </p:attrNameLst>
                                      </p:cBhvr>
                                      <p:tavLst>
                                        <p:tav tm="0">
                                          <p:val>
                                            <p:fltVal val="0"/>
                                          </p:val>
                                        </p:tav>
                                        <p:tav tm="100000">
                                          <p:val>
                                            <p:strVal val="#ppt_h"/>
                                          </p:val>
                                        </p:tav>
                                      </p:tavLst>
                                    </p:anim>
                                    <p:animEffect transition="in" filter="fade">
                                      <p:cBhvr>
                                        <p:cTn id="490" dur="500"/>
                                        <p:tgtEl>
                                          <p:spTgt spid="150"/>
                                        </p:tgtEl>
                                      </p:cBhvr>
                                    </p:animEffect>
                                  </p:childTnLst>
                                </p:cTn>
                              </p:par>
                            </p:childTnLst>
                          </p:cTn>
                        </p:par>
                      </p:childTnLst>
                    </p:cTn>
                  </p:par>
                  <p:par>
                    <p:cTn id="491" fill="hold">
                      <p:stCondLst>
                        <p:cond delay="indefinite"/>
                      </p:stCondLst>
                      <p:childTnLst>
                        <p:par>
                          <p:cTn id="492" fill="hold">
                            <p:stCondLst>
                              <p:cond delay="0"/>
                            </p:stCondLst>
                            <p:childTnLst>
                              <p:par>
                                <p:cTn id="493" presetID="53" presetClass="entr" presetSubtype="0" fill="hold" nodeType="clickEffect">
                                  <p:stCondLst>
                                    <p:cond delay="0"/>
                                  </p:stCondLst>
                                  <p:childTnLst>
                                    <p:set>
                                      <p:cBhvr>
                                        <p:cTn id="494" dur="1" fill="hold">
                                          <p:stCondLst>
                                            <p:cond delay="0"/>
                                          </p:stCondLst>
                                        </p:cTn>
                                        <p:tgtEl>
                                          <p:spTgt spid="176"/>
                                        </p:tgtEl>
                                        <p:attrNameLst>
                                          <p:attrName>style.visibility</p:attrName>
                                        </p:attrNameLst>
                                      </p:cBhvr>
                                      <p:to>
                                        <p:strVal val="visible"/>
                                      </p:to>
                                    </p:set>
                                    <p:anim calcmode="lin" valueType="num">
                                      <p:cBhvr>
                                        <p:cTn id="495" dur="500" fill="hold"/>
                                        <p:tgtEl>
                                          <p:spTgt spid="176"/>
                                        </p:tgtEl>
                                        <p:attrNameLst>
                                          <p:attrName>ppt_w</p:attrName>
                                        </p:attrNameLst>
                                      </p:cBhvr>
                                      <p:tavLst>
                                        <p:tav tm="0">
                                          <p:val>
                                            <p:fltVal val="0"/>
                                          </p:val>
                                        </p:tav>
                                        <p:tav tm="100000">
                                          <p:val>
                                            <p:strVal val="#ppt_w"/>
                                          </p:val>
                                        </p:tav>
                                      </p:tavLst>
                                    </p:anim>
                                    <p:anim calcmode="lin" valueType="num">
                                      <p:cBhvr>
                                        <p:cTn id="496" dur="500" fill="hold"/>
                                        <p:tgtEl>
                                          <p:spTgt spid="176"/>
                                        </p:tgtEl>
                                        <p:attrNameLst>
                                          <p:attrName>ppt_h</p:attrName>
                                        </p:attrNameLst>
                                      </p:cBhvr>
                                      <p:tavLst>
                                        <p:tav tm="0">
                                          <p:val>
                                            <p:fltVal val="0"/>
                                          </p:val>
                                        </p:tav>
                                        <p:tav tm="100000">
                                          <p:val>
                                            <p:strVal val="#ppt_h"/>
                                          </p:val>
                                        </p:tav>
                                      </p:tavLst>
                                    </p:anim>
                                    <p:animEffect transition="in" filter="fade">
                                      <p:cBhvr>
                                        <p:cTn id="497" dur="500"/>
                                        <p:tgtEl>
                                          <p:spTgt spid="176"/>
                                        </p:tgtEl>
                                      </p:cBhvr>
                                    </p:animEffect>
                                  </p:childTnLst>
                                </p:cTn>
                              </p:par>
                            </p:childTnLst>
                          </p:cTn>
                        </p:par>
                      </p:childTnLst>
                    </p:cTn>
                  </p:par>
                  <p:par>
                    <p:cTn id="498" fill="hold">
                      <p:stCondLst>
                        <p:cond delay="indefinite"/>
                      </p:stCondLst>
                      <p:childTnLst>
                        <p:par>
                          <p:cTn id="499" fill="hold">
                            <p:stCondLst>
                              <p:cond delay="0"/>
                            </p:stCondLst>
                            <p:childTnLst>
                              <p:par>
                                <p:cTn id="500" presetID="53" presetClass="entr" presetSubtype="0" fill="hold" grpId="0" nodeType="clickEffect">
                                  <p:stCondLst>
                                    <p:cond delay="0"/>
                                  </p:stCondLst>
                                  <p:childTnLst>
                                    <p:set>
                                      <p:cBhvr>
                                        <p:cTn id="501" dur="1" fill="hold">
                                          <p:stCondLst>
                                            <p:cond delay="0"/>
                                          </p:stCondLst>
                                        </p:cTn>
                                        <p:tgtEl>
                                          <p:spTgt spid="151"/>
                                        </p:tgtEl>
                                        <p:attrNameLst>
                                          <p:attrName>style.visibility</p:attrName>
                                        </p:attrNameLst>
                                      </p:cBhvr>
                                      <p:to>
                                        <p:strVal val="visible"/>
                                      </p:to>
                                    </p:set>
                                    <p:anim calcmode="lin" valueType="num">
                                      <p:cBhvr>
                                        <p:cTn id="502" dur="500" fill="hold"/>
                                        <p:tgtEl>
                                          <p:spTgt spid="151"/>
                                        </p:tgtEl>
                                        <p:attrNameLst>
                                          <p:attrName>ppt_w</p:attrName>
                                        </p:attrNameLst>
                                      </p:cBhvr>
                                      <p:tavLst>
                                        <p:tav tm="0">
                                          <p:val>
                                            <p:fltVal val="0"/>
                                          </p:val>
                                        </p:tav>
                                        <p:tav tm="100000">
                                          <p:val>
                                            <p:strVal val="#ppt_w"/>
                                          </p:val>
                                        </p:tav>
                                      </p:tavLst>
                                    </p:anim>
                                    <p:anim calcmode="lin" valueType="num">
                                      <p:cBhvr>
                                        <p:cTn id="503" dur="500" fill="hold"/>
                                        <p:tgtEl>
                                          <p:spTgt spid="151"/>
                                        </p:tgtEl>
                                        <p:attrNameLst>
                                          <p:attrName>ppt_h</p:attrName>
                                        </p:attrNameLst>
                                      </p:cBhvr>
                                      <p:tavLst>
                                        <p:tav tm="0">
                                          <p:val>
                                            <p:fltVal val="0"/>
                                          </p:val>
                                        </p:tav>
                                        <p:tav tm="100000">
                                          <p:val>
                                            <p:strVal val="#ppt_h"/>
                                          </p:val>
                                        </p:tav>
                                      </p:tavLst>
                                    </p:anim>
                                    <p:animEffect transition="in" filter="fade">
                                      <p:cBhvr>
                                        <p:cTn id="504" dur="500"/>
                                        <p:tgtEl>
                                          <p:spTgt spid="151"/>
                                        </p:tgtEl>
                                      </p:cBhvr>
                                    </p:animEffect>
                                  </p:childTnLst>
                                </p:cTn>
                              </p:par>
                            </p:childTnLst>
                          </p:cTn>
                        </p:par>
                      </p:childTnLst>
                    </p:cTn>
                  </p:par>
                  <p:par>
                    <p:cTn id="505" fill="hold">
                      <p:stCondLst>
                        <p:cond delay="indefinite"/>
                      </p:stCondLst>
                      <p:childTnLst>
                        <p:par>
                          <p:cTn id="506" fill="hold">
                            <p:stCondLst>
                              <p:cond delay="0"/>
                            </p:stCondLst>
                            <p:childTnLst>
                              <p:par>
                                <p:cTn id="507" presetID="22" presetClass="entr" presetSubtype="1" fill="hold" nodeType="clickEffect">
                                  <p:stCondLst>
                                    <p:cond delay="0"/>
                                  </p:stCondLst>
                                  <p:childTnLst>
                                    <p:set>
                                      <p:cBhvr>
                                        <p:cTn id="508" dur="1" fill="hold">
                                          <p:stCondLst>
                                            <p:cond delay="0"/>
                                          </p:stCondLst>
                                        </p:cTn>
                                        <p:tgtEl>
                                          <p:spTgt spid="179"/>
                                        </p:tgtEl>
                                        <p:attrNameLst>
                                          <p:attrName>style.visibility</p:attrName>
                                        </p:attrNameLst>
                                      </p:cBhvr>
                                      <p:to>
                                        <p:strVal val="visible"/>
                                      </p:to>
                                    </p:set>
                                    <p:animEffect transition="in" filter="wipe(up)">
                                      <p:cBhvr>
                                        <p:cTn id="509" dur="500"/>
                                        <p:tgtEl>
                                          <p:spTgt spid="179"/>
                                        </p:tgtEl>
                                      </p:cBhvr>
                                    </p:animEffect>
                                  </p:childTnLst>
                                </p:cTn>
                              </p:par>
                            </p:childTnLst>
                          </p:cTn>
                        </p:par>
                      </p:childTnLst>
                    </p:cTn>
                  </p:par>
                  <p:par>
                    <p:cTn id="510" fill="hold">
                      <p:stCondLst>
                        <p:cond delay="indefinite"/>
                      </p:stCondLst>
                      <p:childTnLst>
                        <p:par>
                          <p:cTn id="511" fill="hold">
                            <p:stCondLst>
                              <p:cond delay="0"/>
                            </p:stCondLst>
                            <p:childTnLst>
                              <p:par>
                                <p:cTn id="512" presetID="22" presetClass="entr" presetSubtype="1" fill="hold" grpId="0" nodeType="clickEffect">
                                  <p:stCondLst>
                                    <p:cond delay="0"/>
                                  </p:stCondLst>
                                  <p:childTnLst>
                                    <p:set>
                                      <p:cBhvr>
                                        <p:cTn id="513" dur="1" fill="hold">
                                          <p:stCondLst>
                                            <p:cond delay="0"/>
                                          </p:stCondLst>
                                        </p:cTn>
                                        <p:tgtEl>
                                          <p:spTgt spid="127"/>
                                        </p:tgtEl>
                                        <p:attrNameLst>
                                          <p:attrName>style.visibility</p:attrName>
                                        </p:attrNameLst>
                                      </p:cBhvr>
                                      <p:to>
                                        <p:strVal val="visible"/>
                                      </p:to>
                                    </p:set>
                                    <p:animEffect transition="in" filter="wipe(up)">
                                      <p:cBhvr>
                                        <p:cTn id="514"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5" grpId="1" animBg="1"/>
      <p:bldP spid="134" grpId="0" animBg="1"/>
      <p:bldP spid="134" grpId="1" animBg="1"/>
      <p:bldP spid="196" grpId="0" animBg="1"/>
      <p:bldP spid="196" grpId="1" animBg="1"/>
      <p:bldP spid="11" grpId="0"/>
      <p:bldP spid="132" grpId="0"/>
      <p:bldP spid="133" grpId="0"/>
      <p:bldP spid="136" grpId="0" animBg="1"/>
      <p:bldP spid="136" grpId="1" animBg="1"/>
      <p:bldP spid="137" grpId="0"/>
      <p:bldP spid="138" grpId="0"/>
      <p:bldP spid="139" grpId="0"/>
      <p:bldP spid="140" grpId="0"/>
      <p:bldP spid="141" grpId="0"/>
      <p:bldP spid="142" grpId="0"/>
      <p:bldP spid="143" grpId="0"/>
      <p:bldP spid="144" grpId="0"/>
      <p:bldP spid="145" grpId="0"/>
      <p:bldP spid="146" grpId="0"/>
      <p:bldP spid="147" grpId="0"/>
      <p:bldP spid="148" grpId="0"/>
      <p:bldP spid="29" grpId="0" animBg="1"/>
      <p:bldP spid="29" grpId="1" animBg="1"/>
      <p:bldP spid="32" grpId="0"/>
      <p:bldP spid="33" grpId="0"/>
      <p:bldP spid="34" grpId="0"/>
      <p:bldP spid="35" grpId="0"/>
      <p:bldP spid="36" grpId="0"/>
      <p:bldP spid="38" grpId="0"/>
      <p:bldP spid="39" grpId="0"/>
      <p:bldP spid="40" grpId="0"/>
      <p:bldP spid="41" grpId="0"/>
      <p:bldP spid="42" grpId="0"/>
      <p:bldP spid="43" grpId="0"/>
      <p:bldP spid="61" grpId="0"/>
      <p:bldP spid="62" grpId="0"/>
      <p:bldP spid="63" grpId="0"/>
      <p:bldP spid="64" grpId="0"/>
      <p:bldP spid="65" grpId="0"/>
      <p:bldP spid="66" grpId="0"/>
      <p:bldP spid="67" grpId="0"/>
      <p:bldP spid="68" grpId="0"/>
      <p:bldP spid="69" grpId="0"/>
      <p:bldP spid="88" grpId="0"/>
      <p:bldP spid="89" grpId="0"/>
      <p:bldP spid="90" grpId="0"/>
      <p:bldP spid="91" grpId="0"/>
      <p:bldP spid="92" grpId="0"/>
      <p:bldP spid="93" grpId="0"/>
      <p:bldP spid="94" grpId="0"/>
      <p:bldP spid="95" grpId="0"/>
      <p:bldP spid="96" grpId="0"/>
      <p:bldP spid="97" grpId="0"/>
      <p:bldP spid="101" grpId="0"/>
      <p:bldP spid="102" grpId="0"/>
      <p:bldP spid="103" grpId="0"/>
      <p:bldP spid="104" grpId="0"/>
      <p:bldP spid="105" grpId="0"/>
      <p:bldP spid="106" grpId="0"/>
      <p:bldP spid="109" grpId="0"/>
      <p:bldP spid="110" grpId="0"/>
      <p:bldP spid="111" grpId="0"/>
      <p:bldP spid="118" grpId="0"/>
      <p:bldP spid="119" grpId="0"/>
      <p:bldP spid="120" grpId="0" animBg="1"/>
      <p:bldP spid="121" grpId="0"/>
      <p:bldP spid="122" grpId="0"/>
      <p:bldP spid="126" grpId="0"/>
      <p:bldP spid="127" grpId="0"/>
      <p:bldP spid="129" grpId="0"/>
      <p:bldP spid="130" grpId="0"/>
      <p:bldP spid="156" grpId="0"/>
      <p:bldP spid="157" grpId="0"/>
      <p:bldP spid="158" grpId="0"/>
      <p:bldP spid="159" grpId="0"/>
      <p:bldP spid="150" grpId="0"/>
      <p:bldP spid="151" grpId="0"/>
      <p:bldP spid="31" grpId="0" animBg="1"/>
      <p:bldP spid="31" grpId="1" animBg="1"/>
      <p:bldP spid="30" grpId="0" animBg="1"/>
      <p:bldP spid="30" grpId="1" animBg="1"/>
      <p:bldP spid="149" grpId="0" animBg="1"/>
      <p:bldP spid="149"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b11a491c8d1418d6afa1119f8712eca4bfeb94c"/>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_Chapter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4514</Words>
  <Application>Microsoft Office PowerPoint</Application>
  <PresentationFormat>On-screen Show (16:9)</PresentationFormat>
  <Paragraphs>1155</Paragraphs>
  <Slides>28</Slides>
  <Notes>6</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28</vt:i4>
      </vt:variant>
    </vt:vector>
  </HeadingPairs>
  <TitlesOfParts>
    <vt:vector size="43" baseType="lpstr">
      <vt:lpstr>Arial</vt:lpstr>
      <vt:lpstr>Bookman Old Style</vt:lpstr>
      <vt:lpstr>Calibri</vt:lpstr>
      <vt:lpstr>Cambria</vt:lpstr>
      <vt:lpstr>Cambria Math</vt:lpstr>
      <vt:lpstr>Estrangelo Edessa</vt:lpstr>
      <vt:lpstr>Symbol</vt:lpstr>
      <vt:lpstr>Times New Roman</vt:lpstr>
      <vt:lpstr>Office Theme</vt:lpstr>
      <vt:lpstr>1_Office Theme</vt:lpstr>
      <vt:lpstr>2_Office Theme</vt:lpstr>
      <vt:lpstr>3_Office Theme</vt:lpstr>
      <vt:lpstr>4_Office Theme</vt:lpstr>
      <vt:lpstr>1_Chapter 2</vt:lpstr>
      <vt:lpstr>7_Office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STB-FAC-DT-002</dc:creator>
  <cp:lastModifiedBy>T.S BORA</cp:lastModifiedBy>
  <cp:revision>16</cp:revision>
  <dcterms:created xsi:type="dcterms:W3CDTF">2014-06-18T10:25:49Z</dcterms:created>
  <dcterms:modified xsi:type="dcterms:W3CDTF">2022-04-23T04:42:37Z</dcterms:modified>
</cp:coreProperties>
</file>