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sldIdLst>
    <p:sldId id="498" r:id="rId2"/>
    <p:sldId id="518" r:id="rId3"/>
    <p:sldId id="519" r:id="rId4"/>
    <p:sldId id="515" r:id="rId5"/>
    <p:sldId id="520" r:id="rId6"/>
    <p:sldId id="521" r:id="rId7"/>
    <p:sldId id="516" r:id="rId8"/>
    <p:sldId id="499" r:id="rId9"/>
    <p:sldId id="500" r:id="rId10"/>
    <p:sldId id="501" r:id="rId11"/>
    <p:sldId id="510" r:id="rId12"/>
    <p:sldId id="522" r:id="rId13"/>
    <p:sldId id="523" r:id="rId14"/>
    <p:sldId id="511" r:id="rId15"/>
    <p:sldId id="524" r:id="rId16"/>
    <p:sldId id="525" r:id="rId17"/>
    <p:sldId id="526" r:id="rId18"/>
    <p:sldId id="517" r:id="rId19"/>
    <p:sldId id="529" r:id="rId20"/>
    <p:sldId id="530" r:id="rId21"/>
    <p:sldId id="512" r:id="rId22"/>
    <p:sldId id="504" r:id="rId23"/>
    <p:sldId id="505" r:id="rId24"/>
    <p:sldId id="513" r:id="rId25"/>
    <p:sldId id="531" r:id="rId26"/>
    <p:sldId id="514" r:id="rId27"/>
    <p:sldId id="427" r:id="rId28"/>
    <p:sldId id="532" r:id="rId29"/>
    <p:sldId id="53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8000"/>
    <a:srgbClr val="FF33CC"/>
    <a:srgbClr val="0000FF"/>
    <a:srgbClr val="CC0066"/>
    <a:srgbClr val="CC0099"/>
    <a:srgbClr val="550B32"/>
    <a:srgbClr val="4B2D75"/>
    <a:srgbClr val="482D75"/>
    <a:srgbClr val="482D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316" autoAdjust="0"/>
    <p:restoredTop sz="99822" autoAdjust="0"/>
  </p:normalViewPr>
  <p:slideViewPr>
    <p:cSldViewPr>
      <p:cViewPr varScale="1">
        <p:scale>
          <a:sx n="149" d="100"/>
          <a:sy n="149" d="100"/>
        </p:scale>
        <p:origin x="126" y="144"/>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9E84B-431A-4294-A780-5D4691AC936F}" type="datetimeFigureOut">
              <a:rPr lang="en-US" smtClean="0"/>
              <a:pPr/>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B16AF-A152-494D-9A38-4AFA82422E53}" type="slidenum">
              <a:rPr lang="en-US" smtClean="0"/>
              <a:pPr/>
              <a:t>‹#›</a:t>
            </a:fld>
            <a:endParaRPr lang="en-US"/>
          </a:p>
        </p:txBody>
      </p:sp>
    </p:spTree>
    <p:extLst>
      <p:ext uri="{BB962C8B-B14F-4D97-AF65-F5344CB8AC3E}">
        <p14:creationId xmlns:p14="http://schemas.microsoft.com/office/powerpoint/2010/main" val="315126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98305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51703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26229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195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749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749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749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507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261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9076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048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44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8739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928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424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5820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749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3585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image" Target="../media/image117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62</a:t>
            </a:r>
            <a:endParaRPr lang="en-US" sz="2000" b="1" dirty="0">
              <a:solidFill>
                <a:prstClr val="black"/>
              </a:solidFill>
            </a:endParaRPr>
          </a:p>
        </p:txBody>
      </p:sp>
      <p:sp>
        <p:nvSpPr>
          <p:cNvPr id="4" name="TextBox 3"/>
          <p:cNvSpPr txBox="1"/>
          <p:nvPr/>
        </p:nvSpPr>
        <p:spPr>
          <a:xfrm>
            <a:off x="990600" y="-1619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2155989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854" y="397073"/>
            <a:ext cx="8915400" cy="738664"/>
          </a:xfrm>
          <a:prstGeom prst="rect">
            <a:avLst/>
          </a:prstGeom>
        </p:spPr>
        <p:txBody>
          <a:bodyPr wrap="square">
            <a:spAutoFit/>
          </a:bodyPr>
          <a:lstStyle/>
          <a:p>
            <a:pPr algn="just">
              <a:tabLst>
                <a:tab pos="406400" algn="ctr"/>
              </a:tabLst>
            </a:pPr>
            <a:r>
              <a:rPr lang="en-US" sz="1400" b="1" dirty="0" smtClean="0">
                <a:solidFill>
                  <a:srgbClr val="C00000"/>
                </a:solidFill>
              </a:rPr>
              <a:t>	(ii)   Five years ago, </a:t>
            </a:r>
            <a:r>
              <a:rPr lang="en-US" sz="1400" b="1" dirty="0" err="1" smtClean="0">
                <a:solidFill>
                  <a:srgbClr val="C00000"/>
                </a:solidFill>
              </a:rPr>
              <a:t>Nuri</a:t>
            </a:r>
            <a:r>
              <a:rPr lang="en-US" sz="1400" b="1" dirty="0" smtClean="0">
                <a:solidFill>
                  <a:srgbClr val="C00000"/>
                </a:solidFill>
              </a:rPr>
              <a:t> was thrice as old as </a:t>
            </a:r>
            <a:r>
              <a:rPr lang="en-US" sz="1400" b="1" dirty="0" err="1">
                <a:solidFill>
                  <a:srgbClr val="C00000"/>
                </a:solidFill>
              </a:rPr>
              <a:t>S</a:t>
            </a:r>
            <a:r>
              <a:rPr lang="en-US" sz="1400" b="1" dirty="0" err="1" smtClean="0">
                <a:solidFill>
                  <a:srgbClr val="C00000"/>
                </a:solidFill>
              </a:rPr>
              <a:t>onu</a:t>
            </a:r>
            <a:r>
              <a:rPr lang="en-US" sz="1400" b="1" dirty="0" smtClean="0">
                <a:solidFill>
                  <a:srgbClr val="C00000"/>
                </a:solidFill>
              </a:rPr>
              <a:t>. </a:t>
            </a:r>
          </a:p>
          <a:p>
            <a:pPr algn="just">
              <a:tabLst>
                <a:tab pos="406400" algn="ctr"/>
              </a:tabLst>
            </a:pPr>
            <a:r>
              <a:rPr lang="en-US" sz="1400" b="1" dirty="0" smtClean="0">
                <a:solidFill>
                  <a:srgbClr val="C00000"/>
                </a:solidFill>
              </a:rPr>
              <a:t>        Ten years later, </a:t>
            </a:r>
            <a:r>
              <a:rPr lang="en-US" sz="1400" b="1" dirty="0" err="1" smtClean="0">
                <a:solidFill>
                  <a:srgbClr val="C00000"/>
                </a:solidFill>
              </a:rPr>
              <a:t>Nuri</a:t>
            </a:r>
            <a:r>
              <a:rPr lang="en-US" sz="1400" b="1" dirty="0" smtClean="0">
                <a:solidFill>
                  <a:srgbClr val="C00000"/>
                </a:solidFill>
              </a:rPr>
              <a:t> will be twice as old as </a:t>
            </a:r>
            <a:r>
              <a:rPr lang="en-US" sz="1400" b="1" dirty="0" err="1">
                <a:solidFill>
                  <a:srgbClr val="C00000"/>
                </a:solidFill>
              </a:rPr>
              <a:t>S</a:t>
            </a:r>
            <a:r>
              <a:rPr lang="en-US" sz="1400" b="1" dirty="0" err="1" smtClean="0">
                <a:solidFill>
                  <a:srgbClr val="C00000"/>
                </a:solidFill>
              </a:rPr>
              <a:t>onu</a:t>
            </a:r>
            <a:r>
              <a:rPr lang="en-US" sz="1400" b="1" dirty="0" smtClean="0">
                <a:solidFill>
                  <a:srgbClr val="C00000"/>
                </a:solidFill>
              </a:rPr>
              <a:t>. </a:t>
            </a:r>
          </a:p>
          <a:p>
            <a:pPr algn="just">
              <a:tabLst>
                <a:tab pos="406400" algn="ctr"/>
              </a:tabLst>
            </a:pPr>
            <a:r>
              <a:rPr lang="en-US" sz="1400" b="1" dirty="0">
                <a:solidFill>
                  <a:srgbClr val="C00000"/>
                </a:solidFill>
              </a:rPr>
              <a:t> </a:t>
            </a:r>
            <a:r>
              <a:rPr lang="en-US" sz="1400" b="1" dirty="0" smtClean="0">
                <a:solidFill>
                  <a:srgbClr val="C00000"/>
                </a:solidFill>
              </a:rPr>
              <a:t>       How old are </a:t>
            </a:r>
            <a:r>
              <a:rPr lang="en-US" sz="1400" b="1" dirty="0" err="1" smtClean="0">
                <a:solidFill>
                  <a:srgbClr val="C00000"/>
                </a:solidFill>
              </a:rPr>
              <a:t>Nuri</a:t>
            </a:r>
            <a:r>
              <a:rPr lang="en-US" sz="1400" b="1" dirty="0" smtClean="0">
                <a:solidFill>
                  <a:srgbClr val="C00000"/>
                </a:solidFill>
              </a:rPr>
              <a:t> and </a:t>
            </a:r>
            <a:r>
              <a:rPr lang="en-US" sz="1400" b="1" dirty="0" err="1" smtClean="0">
                <a:solidFill>
                  <a:srgbClr val="C00000"/>
                </a:solidFill>
              </a:rPr>
              <a:t>Sonu</a:t>
            </a:r>
            <a:r>
              <a:rPr lang="en-US" sz="1400" b="1" dirty="0" smtClean="0">
                <a:solidFill>
                  <a:srgbClr val="C00000"/>
                </a:solidFill>
              </a:rPr>
              <a:t>?</a:t>
            </a:r>
            <a:endParaRPr lang="en-US" sz="1400" b="1" dirty="0">
              <a:solidFill>
                <a:srgbClr val="C00000"/>
              </a:solidFill>
            </a:endParaRPr>
          </a:p>
        </p:txBody>
      </p:sp>
      <p:sp>
        <p:nvSpPr>
          <p:cNvPr id="3" name="Rectangle 2"/>
          <p:cNvSpPr/>
          <p:nvPr/>
        </p:nvSpPr>
        <p:spPr>
          <a:xfrm>
            <a:off x="722245" y="1079415"/>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4" name="Rectangle 3"/>
          <p:cNvSpPr/>
          <p:nvPr/>
        </p:nvSpPr>
        <p:spPr>
          <a:xfrm>
            <a:off x="1341139" y="1079415"/>
            <a:ext cx="4943706" cy="307777"/>
          </a:xfrm>
          <a:prstGeom prst="rect">
            <a:avLst/>
          </a:prstGeom>
        </p:spPr>
        <p:txBody>
          <a:bodyPr wrap="square">
            <a:spAutoFit/>
          </a:bodyPr>
          <a:lstStyle/>
          <a:p>
            <a:pPr algn="just"/>
            <a:r>
              <a:rPr lang="en-US" sz="1400" b="1" dirty="0" smtClean="0">
                <a:solidFill>
                  <a:prstClr val="black"/>
                </a:solidFill>
              </a:rPr>
              <a:t>Let the present age of </a:t>
            </a:r>
            <a:r>
              <a:rPr lang="en-US" sz="1400" b="1" dirty="0" err="1" smtClean="0">
                <a:solidFill>
                  <a:prstClr val="black"/>
                </a:solidFill>
              </a:rPr>
              <a:t>Nuri</a:t>
            </a:r>
            <a:r>
              <a:rPr lang="en-US" sz="1400" b="1" dirty="0" smtClean="0">
                <a:solidFill>
                  <a:prstClr val="black"/>
                </a:solidFill>
              </a:rPr>
              <a:t> be ‘x’ years </a:t>
            </a:r>
          </a:p>
        </p:txBody>
      </p:sp>
      <p:sp>
        <p:nvSpPr>
          <p:cNvPr id="5" name="Rectangle 4"/>
          <p:cNvSpPr/>
          <p:nvPr/>
        </p:nvSpPr>
        <p:spPr>
          <a:xfrm>
            <a:off x="1331845" y="1273380"/>
            <a:ext cx="4572000" cy="307777"/>
          </a:xfrm>
          <a:prstGeom prst="rect">
            <a:avLst/>
          </a:prstGeom>
        </p:spPr>
        <p:txBody>
          <a:bodyPr wrap="square">
            <a:spAutoFit/>
          </a:bodyPr>
          <a:lstStyle/>
          <a:p>
            <a:pPr algn="just"/>
            <a:r>
              <a:rPr lang="en-US" sz="1400" b="1" dirty="0" smtClean="0">
                <a:solidFill>
                  <a:prstClr val="black"/>
                </a:solidFill>
              </a:rPr>
              <a:t>and present age of his </a:t>
            </a:r>
            <a:r>
              <a:rPr lang="en-US" sz="1400" b="1" dirty="0" err="1" smtClean="0">
                <a:solidFill>
                  <a:prstClr val="black"/>
                </a:solidFill>
              </a:rPr>
              <a:t>Sonu</a:t>
            </a:r>
            <a:r>
              <a:rPr lang="en-US" sz="1400" b="1" dirty="0" smtClean="0">
                <a:solidFill>
                  <a:prstClr val="black"/>
                </a:solidFill>
              </a:rPr>
              <a:t> be ‘y’ years.</a:t>
            </a:r>
          </a:p>
        </p:txBody>
      </p:sp>
      <p:sp>
        <p:nvSpPr>
          <p:cNvPr id="7" name="Rectangle 6"/>
          <p:cNvSpPr/>
          <p:nvPr/>
        </p:nvSpPr>
        <p:spPr>
          <a:xfrm>
            <a:off x="900229" y="1504954"/>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cxnSp>
        <p:nvCxnSpPr>
          <p:cNvPr id="9" name="Straight Connector 8"/>
          <p:cNvCxnSpPr/>
          <p:nvPr/>
        </p:nvCxnSpPr>
        <p:spPr>
          <a:xfrm rot="5400000">
            <a:off x="2684103" y="2594649"/>
            <a:ext cx="1920240" cy="1588"/>
          </a:xfrm>
          <a:prstGeom prst="line">
            <a:avLst/>
          </a:prstGeom>
          <a:ln/>
          <a:effectLst/>
        </p:spPr>
        <p:style>
          <a:lnRef idx="3">
            <a:schemeClr val="dk1"/>
          </a:lnRef>
          <a:fillRef idx="0">
            <a:schemeClr val="dk1"/>
          </a:fillRef>
          <a:effectRef idx="2">
            <a:schemeClr val="dk1"/>
          </a:effectRef>
          <a:fontRef idx="minor">
            <a:schemeClr val="tx1"/>
          </a:fontRef>
        </p:style>
      </p:cxnSp>
      <p:sp>
        <p:nvSpPr>
          <p:cNvPr id="10" name="Rectangle 9"/>
          <p:cNvSpPr/>
          <p:nvPr/>
        </p:nvSpPr>
        <p:spPr>
          <a:xfrm>
            <a:off x="1543973" y="1777661"/>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12" name="Rectangle 11"/>
          <p:cNvSpPr/>
          <p:nvPr/>
        </p:nvSpPr>
        <p:spPr>
          <a:xfrm>
            <a:off x="1132088" y="1777661"/>
            <a:ext cx="362600"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13" name="Rectangle 12"/>
          <p:cNvSpPr/>
          <p:nvPr/>
        </p:nvSpPr>
        <p:spPr>
          <a:xfrm>
            <a:off x="1360688" y="1777661"/>
            <a:ext cx="239168"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4" name="Rectangle 13"/>
          <p:cNvSpPr/>
          <p:nvPr/>
        </p:nvSpPr>
        <p:spPr>
          <a:xfrm>
            <a:off x="1778071" y="1777661"/>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5" name="Rectangle 14"/>
          <p:cNvSpPr/>
          <p:nvPr/>
        </p:nvSpPr>
        <p:spPr>
          <a:xfrm>
            <a:off x="1981602" y="1777661"/>
            <a:ext cx="276038" cy="307777"/>
          </a:xfrm>
          <a:prstGeom prst="rect">
            <a:avLst/>
          </a:prstGeom>
        </p:spPr>
        <p:txBody>
          <a:bodyPr wrap="none">
            <a:spAutoFit/>
          </a:bodyPr>
          <a:lstStyle/>
          <a:p>
            <a:r>
              <a:rPr lang="en-US" sz="1400" b="1" dirty="0" smtClean="0">
                <a:solidFill>
                  <a:prstClr val="black"/>
                </a:solidFill>
              </a:rPr>
              <a:t>3</a:t>
            </a:r>
            <a:endParaRPr lang="en-US" sz="1400" b="1" dirty="0">
              <a:solidFill>
                <a:prstClr val="black"/>
              </a:solidFill>
            </a:endParaRPr>
          </a:p>
        </p:txBody>
      </p:sp>
      <p:sp>
        <p:nvSpPr>
          <p:cNvPr id="16" name="Rectangle 15"/>
          <p:cNvSpPr/>
          <p:nvPr/>
        </p:nvSpPr>
        <p:spPr>
          <a:xfrm>
            <a:off x="2557669" y="1777661"/>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17" name="Rectangle 16"/>
          <p:cNvSpPr/>
          <p:nvPr/>
        </p:nvSpPr>
        <p:spPr>
          <a:xfrm>
            <a:off x="2145784" y="1777661"/>
            <a:ext cx="365806" cy="307777"/>
          </a:xfrm>
          <a:prstGeom prst="rect">
            <a:avLst/>
          </a:prstGeom>
        </p:spPr>
        <p:txBody>
          <a:bodyPr wrap="none">
            <a:spAutoFit/>
          </a:bodyPr>
          <a:lstStyle/>
          <a:p>
            <a:r>
              <a:rPr lang="es-ES" sz="1400" b="1" dirty="0" smtClean="0">
                <a:solidFill>
                  <a:prstClr val="black"/>
                </a:solidFill>
              </a:rPr>
              <a:t>(y </a:t>
            </a:r>
            <a:endParaRPr lang="en-US" sz="1400" b="1" dirty="0">
              <a:solidFill>
                <a:prstClr val="black"/>
              </a:solidFill>
            </a:endParaRPr>
          </a:p>
        </p:txBody>
      </p:sp>
      <p:sp>
        <p:nvSpPr>
          <p:cNvPr id="18" name="Rectangle 17"/>
          <p:cNvSpPr/>
          <p:nvPr/>
        </p:nvSpPr>
        <p:spPr>
          <a:xfrm>
            <a:off x="2374384" y="1777661"/>
            <a:ext cx="239168"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9" name="Rectangle 18"/>
          <p:cNvSpPr/>
          <p:nvPr/>
        </p:nvSpPr>
        <p:spPr>
          <a:xfrm>
            <a:off x="1571681" y="2005935"/>
            <a:ext cx="276038"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20" name="Rectangle 19"/>
          <p:cNvSpPr/>
          <p:nvPr/>
        </p:nvSpPr>
        <p:spPr>
          <a:xfrm>
            <a:off x="1192782" y="2005935"/>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21" name="Rectangle 20"/>
          <p:cNvSpPr/>
          <p:nvPr/>
        </p:nvSpPr>
        <p:spPr>
          <a:xfrm>
            <a:off x="1388396" y="2005935"/>
            <a:ext cx="239168"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2" name="Rectangle 21"/>
          <p:cNvSpPr/>
          <p:nvPr/>
        </p:nvSpPr>
        <p:spPr>
          <a:xfrm>
            <a:off x="1787307" y="200593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3" name="Rectangle 22"/>
          <p:cNvSpPr/>
          <p:nvPr/>
        </p:nvSpPr>
        <p:spPr>
          <a:xfrm>
            <a:off x="2037018" y="2005935"/>
            <a:ext cx="360996" cy="307777"/>
          </a:xfrm>
          <a:prstGeom prst="rect">
            <a:avLst/>
          </a:prstGeom>
        </p:spPr>
        <p:txBody>
          <a:bodyPr wrap="none">
            <a:spAutoFit/>
          </a:bodyPr>
          <a:lstStyle/>
          <a:p>
            <a:r>
              <a:rPr lang="en-US" sz="1400" b="1" dirty="0" smtClean="0">
                <a:solidFill>
                  <a:prstClr val="black"/>
                </a:solidFill>
              </a:rPr>
              <a:t>3y</a:t>
            </a:r>
            <a:endParaRPr lang="en-US" sz="1400" b="1" dirty="0">
              <a:solidFill>
                <a:prstClr val="black"/>
              </a:solidFill>
            </a:endParaRPr>
          </a:p>
        </p:txBody>
      </p:sp>
      <p:sp>
        <p:nvSpPr>
          <p:cNvPr id="24" name="Rectangle 23"/>
          <p:cNvSpPr/>
          <p:nvPr/>
        </p:nvSpPr>
        <p:spPr>
          <a:xfrm>
            <a:off x="2527649" y="2005935"/>
            <a:ext cx="367408" cy="307777"/>
          </a:xfrm>
          <a:prstGeom prst="rect">
            <a:avLst/>
          </a:prstGeom>
        </p:spPr>
        <p:txBody>
          <a:bodyPr wrap="none">
            <a:spAutoFit/>
          </a:bodyPr>
          <a:lstStyle/>
          <a:p>
            <a:r>
              <a:rPr lang="es-ES" sz="1400" b="1" dirty="0" smtClean="0">
                <a:solidFill>
                  <a:prstClr val="black"/>
                </a:solidFill>
              </a:rPr>
              <a:t>15</a:t>
            </a:r>
            <a:endParaRPr lang="en-US" sz="1400" b="1" dirty="0">
              <a:solidFill>
                <a:prstClr val="black"/>
              </a:solidFill>
            </a:endParaRPr>
          </a:p>
        </p:txBody>
      </p:sp>
      <p:sp>
        <p:nvSpPr>
          <p:cNvPr id="25" name="Rectangle 24"/>
          <p:cNvSpPr/>
          <p:nvPr/>
        </p:nvSpPr>
        <p:spPr>
          <a:xfrm>
            <a:off x="2353600" y="2005935"/>
            <a:ext cx="239168"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6" name="Rectangle 25"/>
          <p:cNvSpPr/>
          <p:nvPr/>
        </p:nvSpPr>
        <p:spPr>
          <a:xfrm>
            <a:off x="1549448" y="2236515"/>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27" name="Rectangle 26"/>
          <p:cNvSpPr/>
          <p:nvPr/>
        </p:nvSpPr>
        <p:spPr>
          <a:xfrm>
            <a:off x="1772793" y="223651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8" name="Rectangle 27"/>
          <p:cNvSpPr/>
          <p:nvPr/>
        </p:nvSpPr>
        <p:spPr>
          <a:xfrm>
            <a:off x="2013268" y="2236515"/>
            <a:ext cx="360996" cy="307777"/>
          </a:xfrm>
          <a:prstGeom prst="rect">
            <a:avLst/>
          </a:prstGeom>
        </p:spPr>
        <p:txBody>
          <a:bodyPr wrap="none">
            <a:spAutoFit/>
          </a:bodyPr>
          <a:lstStyle/>
          <a:p>
            <a:r>
              <a:rPr lang="en-US" sz="1400" b="1" dirty="0" smtClean="0">
                <a:solidFill>
                  <a:prstClr val="black"/>
                </a:solidFill>
              </a:rPr>
              <a:t>3y</a:t>
            </a:r>
            <a:endParaRPr lang="en-US" sz="1400" b="1" dirty="0">
              <a:solidFill>
                <a:prstClr val="black"/>
              </a:solidFill>
            </a:endParaRPr>
          </a:p>
        </p:txBody>
      </p:sp>
      <p:sp>
        <p:nvSpPr>
          <p:cNvPr id="29" name="Rectangle 28"/>
          <p:cNvSpPr/>
          <p:nvPr/>
        </p:nvSpPr>
        <p:spPr>
          <a:xfrm>
            <a:off x="2522371" y="2236515"/>
            <a:ext cx="367408" cy="307777"/>
          </a:xfrm>
          <a:prstGeom prst="rect">
            <a:avLst/>
          </a:prstGeom>
        </p:spPr>
        <p:txBody>
          <a:bodyPr wrap="none">
            <a:spAutoFit/>
          </a:bodyPr>
          <a:lstStyle/>
          <a:p>
            <a:r>
              <a:rPr lang="es-ES" sz="1400" b="1" dirty="0" smtClean="0">
                <a:solidFill>
                  <a:prstClr val="black"/>
                </a:solidFill>
              </a:rPr>
              <a:t>10</a:t>
            </a:r>
            <a:endParaRPr lang="en-US" sz="1400" b="1" dirty="0">
              <a:solidFill>
                <a:prstClr val="black"/>
              </a:solidFill>
            </a:endParaRPr>
          </a:p>
        </p:txBody>
      </p:sp>
      <p:sp>
        <p:nvSpPr>
          <p:cNvPr id="30" name="Rectangle 29"/>
          <p:cNvSpPr/>
          <p:nvPr/>
        </p:nvSpPr>
        <p:spPr>
          <a:xfrm>
            <a:off x="2348322" y="2236515"/>
            <a:ext cx="239168"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1" name="Rectangle 30"/>
          <p:cNvSpPr/>
          <p:nvPr/>
        </p:nvSpPr>
        <p:spPr>
          <a:xfrm>
            <a:off x="2959837" y="2227608"/>
            <a:ext cx="526106" cy="307777"/>
          </a:xfrm>
          <a:prstGeom prst="rect">
            <a:avLst/>
          </a:prstGeom>
        </p:spPr>
        <p:txBody>
          <a:bodyPr wrap="none">
            <a:spAutoFit/>
          </a:bodyPr>
          <a:lstStyle/>
          <a:p>
            <a:r>
              <a:rPr lang="en-US" sz="1400" b="1" dirty="0" smtClean="0">
                <a:solidFill>
                  <a:srgbClr val="FF33CC"/>
                </a:solidFill>
              </a:rPr>
              <a:t>... (</a:t>
            </a:r>
            <a:r>
              <a:rPr lang="en-US" sz="1400" b="1" dirty="0" err="1" smtClean="0">
                <a:solidFill>
                  <a:srgbClr val="FF33CC"/>
                </a:solidFill>
              </a:rPr>
              <a:t>i</a:t>
            </a:r>
            <a:r>
              <a:rPr lang="en-US" sz="1400" b="1" dirty="0" smtClean="0">
                <a:solidFill>
                  <a:srgbClr val="FF33CC"/>
                </a:solidFill>
              </a:rPr>
              <a:t>)</a:t>
            </a:r>
            <a:endParaRPr lang="en-US" sz="1400" b="1" dirty="0">
              <a:solidFill>
                <a:srgbClr val="FF33CC"/>
              </a:solidFill>
            </a:endParaRPr>
          </a:p>
        </p:txBody>
      </p:sp>
      <p:sp>
        <p:nvSpPr>
          <p:cNvPr id="35" name="Rectangle 34"/>
          <p:cNvSpPr/>
          <p:nvPr/>
        </p:nvSpPr>
        <p:spPr>
          <a:xfrm>
            <a:off x="1666725" y="2756059"/>
            <a:ext cx="423514" cy="307777"/>
          </a:xfrm>
          <a:prstGeom prst="rect">
            <a:avLst/>
          </a:prstGeom>
        </p:spPr>
        <p:txBody>
          <a:bodyPr wrap="none">
            <a:spAutoFit/>
          </a:bodyPr>
          <a:lstStyle/>
          <a:p>
            <a:r>
              <a:rPr lang="es-ES" sz="1400" b="1" dirty="0" smtClean="0">
                <a:solidFill>
                  <a:prstClr val="black"/>
                </a:solidFill>
              </a:rPr>
              <a:t>10)</a:t>
            </a:r>
            <a:endParaRPr lang="en-US" sz="1400" b="1" dirty="0">
              <a:solidFill>
                <a:prstClr val="black"/>
              </a:solidFill>
            </a:endParaRPr>
          </a:p>
        </p:txBody>
      </p:sp>
      <p:sp>
        <p:nvSpPr>
          <p:cNvPr id="36" name="Rectangle 35"/>
          <p:cNvSpPr/>
          <p:nvPr/>
        </p:nvSpPr>
        <p:spPr>
          <a:xfrm>
            <a:off x="1276106" y="2756059"/>
            <a:ext cx="362600"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37" name="Rectangle 36"/>
          <p:cNvSpPr/>
          <p:nvPr/>
        </p:nvSpPr>
        <p:spPr>
          <a:xfrm>
            <a:off x="1509984"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8" name="Rectangle 37"/>
          <p:cNvSpPr/>
          <p:nvPr/>
        </p:nvSpPr>
        <p:spPr>
          <a:xfrm>
            <a:off x="1931325"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9" name="Rectangle 38"/>
          <p:cNvSpPr/>
          <p:nvPr/>
        </p:nvSpPr>
        <p:spPr>
          <a:xfrm>
            <a:off x="2107148" y="2756059"/>
            <a:ext cx="276038" cy="307777"/>
          </a:xfrm>
          <a:prstGeom prst="rect">
            <a:avLst/>
          </a:prstGeom>
        </p:spPr>
        <p:txBody>
          <a:bodyPr wrap="none">
            <a:spAutoFit/>
          </a:bodyPr>
          <a:lstStyle/>
          <a:p>
            <a:r>
              <a:rPr lang="en-US" sz="1400" b="1" dirty="0" smtClean="0">
                <a:solidFill>
                  <a:prstClr val="black"/>
                </a:solidFill>
              </a:rPr>
              <a:t>2</a:t>
            </a:r>
            <a:endParaRPr lang="en-US" sz="1400" b="1" dirty="0">
              <a:solidFill>
                <a:prstClr val="black"/>
              </a:solidFill>
            </a:endParaRPr>
          </a:p>
        </p:txBody>
      </p:sp>
      <p:sp>
        <p:nvSpPr>
          <p:cNvPr id="40" name="Rectangle 39"/>
          <p:cNvSpPr/>
          <p:nvPr/>
        </p:nvSpPr>
        <p:spPr>
          <a:xfrm>
            <a:off x="2701687" y="2756059"/>
            <a:ext cx="423514" cy="307777"/>
          </a:xfrm>
          <a:prstGeom prst="rect">
            <a:avLst/>
          </a:prstGeom>
        </p:spPr>
        <p:txBody>
          <a:bodyPr wrap="none">
            <a:spAutoFit/>
          </a:bodyPr>
          <a:lstStyle/>
          <a:p>
            <a:r>
              <a:rPr lang="es-ES" sz="1400" b="1" dirty="0" smtClean="0">
                <a:solidFill>
                  <a:prstClr val="black"/>
                </a:solidFill>
              </a:rPr>
              <a:t>10)</a:t>
            </a:r>
            <a:endParaRPr lang="en-US" sz="1400" b="1" dirty="0">
              <a:solidFill>
                <a:prstClr val="black"/>
              </a:solidFill>
            </a:endParaRPr>
          </a:p>
        </p:txBody>
      </p:sp>
      <p:sp>
        <p:nvSpPr>
          <p:cNvPr id="41" name="Rectangle 40"/>
          <p:cNvSpPr/>
          <p:nvPr/>
        </p:nvSpPr>
        <p:spPr>
          <a:xfrm>
            <a:off x="2289802" y="2756059"/>
            <a:ext cx="365806" cy="307777"/>
          </a:xfrm>
          <a:prstGeom prst="rect">
            <a:avLst/>
          </a:prstGeom>
        </p:spPr>
        <p:txBody>
          <a:bodyPr wrap="none">
            <a:spAutoFit/>
          </a:bodyPr>
          <a:lstStyle/>
          <a:p>
            <a:r>
              <a:rPr lang="es-ES" sz="1400" b="1" dirty="0" smtClean="0">
                <a:solidFill>
                  <a:prstClr val="black"/>
                </a:solidFill>
              </a:rPr>
              <a:t>(y </a:t>
            </a:r>
            <a:endParaRPr lang="en-US" sz="1400" b="1" dirty="0">
              <a:solidFill>
                <a:prstClr val="black"/>
              </a:solidFill>
            </a:endParaRPr>
          </a:p>
        </p:txBody>
      </p:sp>
      <p:sp>
        <p:nvSpPr>
          <p:cNvPr id="42" name="Rectangle 41"/>
          <p:cNvSpPr/>
          <p:nvPr/>
        </p:nvSpPr>
        <p:spPr>
          <a:xfrm>
            <a:off x="2544791"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3" name="Rectangle 42"/>
          <p:cNvSpPr/>
          <p:nvPr/>
        </p:nvSpPr>
        <p:spPr>
          <a:xfrm>
            <a:off x="1675806" y="2999542"/>
            <a:ext cx="367408" cy="307777"/>
          </a:xfrm>
          <a:prstGeom prst="rect">
            <a:avLst/>
          </a:prstGeom>
        </p:spPr>
        <p:txBody>
          <a:bodyPr wrap="none">
            <a:spAutoFit/>
          </a:bodyPr>
          <a:lstStyle/>
          <a:p>
            <a:r>
              <a:rPr lang="es-ES" sz="1400" b="1" dirty="0" smtClean="0">
                <a:solidFill>
                  <a:prstClr val="black"/>
                </a:solidFill>
              </a:rPr>
              <a:t>10</a:t>
            </a:r>
            <a:endParaRPr lang="en-US" sz="1400" b="1" dirty="0">
              <a:solidFill>
                <a:prstClr val="black"/>
              </a:solidFill>
            </a:endParaRPr>
          </a:p>
        </p:txBody>
      </p:sp>
      <p:sp>
        <p:nvSpPr>
          <p:cNvPr id="44" name="Rectangle 43"/>
          <p:cNvSpPr/>
          <p:nvPr/>
        </p:nvSpPr>
        <p:spPr>
          <a:xfrm>
            <a:off x="1319570" y="2999542"/>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45" name="Rectangle 44"/>
          <p:cNvSpPr/>
          <p:nvPr/>
        </p:nvSpPr>
        <p:spPr>
          <a:xfrm>
            <a:off x="1507035"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6" name="Rectangle 45"/>
          <p:cNvSpPr/>
          <p:nvPr/>
        </p:nvSpPr>
        <p:spPr>
          <a:xfrm>
            <a:off x="1923331"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7" name="Rectangle 46"/>
          <p:cNvSpPr/>
          <p:nvPr/>
        </p:nvSpPr>
        <p:spPr>
          <a:xfrm>
            <a:off x="2136098" y="2999542"/>
            <a:ext cx="360996" cy="307777"/>
          </a:xfrm>
          <a:prstGeom prst="rect">
            <a:avLst/>
          </a:prstGeom>
        </p:spPr>
        <p:txBody>
          <a:bodyPr wrap="none">
            <a:spAutoFit/>
          </a:bodyPr>
          <a:lstStyle/>
          <a:p>
            <a:r>
              <a:rPr lang="en-US" sz="1400" b="1" dirty="0" smtClean="0">
                <a:solidFill>
                  <a:prstClr val="black"/>
                </a:solidFill>
              </a:rPr>
              <a:t>2y</a:t>
            </a:r>
            <a:endParaRPr lang="en-US" sz="1400" b="1" dirty="0">
              <a:solidFill>
                <a:prstClr val="black"/>
              </a:solidFill>
            </a:endParaRPr>
          </a:p>
        </p:txBody>
      </p:sp>
      <p:sp>
        <p:nvSpPr>
          <p:cNvPr id="48" name="Rectangle 47"/>
          <p:cNvSpPr/>
          <p:nvPr/>
        </p:nvSpPr>
        <p:spPr>
          <a:xfrm>
            <a:off x="2654437" y="2999542"/>
            <a:ext cx="367408" cy="307777"/>
          </a:xfrm>
          <a:prstGeom prst="rect">
            <a:avLst/>
          </a:prstGeom>
        </p:spPr>
        <p:txBody>
          <a:bodyPr wrap="none">
            <a:spAutoFit/>
          </a:bodyPr>
          <a:lstStyle/>
          <a:p>
            <a:r>
              <a:rPr lang="es-ES" sz="1400" b="1" dirty="0" smtClean="0">
                <a:solidFill>
                  <a:prstClr val="black"/>
                </a:solidFill>
              </a:rPr>
              <a:t>20</a:t>
            </a:r>
            <a:endParaRPr lang="en-US" sz="1400" b="1" dirty="0">
              <a:solidFill>
                <a:prstClr val="black"/>
              </a:solidFill>
            </a:endParaRPr>
          </a:p>
        </p:txBody>
      </p:sp>
      <p:sp>
        <p:nvSpPr>
          <p:cNvPr id="49" name="Rectangle 48"/>
          <p:cNvSpPr/>
          <p:nvPr/>
        </p:nvSpPr>
        <p:spPr>
          <a:xfrm>
            <a:off x="2471152"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0" name="Rectangle 49"/>
          <p:cNvSpPr/>
          <p:nvPr/>
        </p:nvSpPr>
        <p:spPr>
          <a:xfrm>
            <a:off x="1305194" y="3254577"/>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51" name="Rectangle 50"/>
          <p:cNvSpPr/>
          <p:nvPr/>
        </p:nvSpPr>
        <p:spPr>
          <a:xfrm>
            <a:off x="1471393" y="3254577"/>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2" name="Rectangle 51"/>
          <p:cNvSpPr/>
          <p:nvPr/>
        </p:nvSpPr>
        <p:spPr>
          <a:xfrm>
            <a:off x="1623793" y="3254577"/>
            <a:ext cx="360996" cy="307777"/>
          </a:xfrm>
          <a:prstGeom prst="rect">
            <a:avLst/>
          </a:prstGeom>
        </p:spPr>
        <p:txBody>
          <a:bodyPr wrap="none">
            <a:spAutoFit/>
          </a:bodyPr>
          <a:lstStyle/>
          <a:p>
            <a:r>
              <a:rPr lang="en-US" sz="1400" b="1" dirty="0" smtClean="0">
                <a:solidFill>
                  <a:prstClr val="black"/>
                </a:solidFill>
              </a:rPr>
              <a:t>2y</a:t>
            </a:r>
            <a:endParaRPr lang="en-US" sz="1400" b="1" dirty="0">
              <a:solidFill>
                <a:prstClr val="black"/>
              </a:solidFill>
            </a:endParaRPr>
          </a:p>
        </p:txBody>
      </p:sp>
      <p:sp>
        <p:nvSpPr>
          <p:cNvPr id="53" name="Rectangle 52"/>
          <p:cNvSpPr/>
          <p:nvPr/>
        </p:nvSpPr>
        <p:spPr>
          <a:xfrm>
            <a:off x="1916563" y="3254577"/>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4" name="Rectangle 53"/>
          <p:cNvSpPr/>
          <p:nvPr/>
        </p:nvSpPr>
        <p:spPr>
          <a:xfrm>
            <a:off x="2157194" y="3254577"/>
            <a:ext cx="367408" cy="307777"/>
          </a:xfrm>
          <a:prstGeom prst="rect">
            <a:avLst/>
          </a:prstGeom>
        </p:spPr>
        <p:txBody>
          <a:bodyPr wrap="none">
            <a:spAutoFit/>
          </a:bodyPr>
          <a:lstStyle/>
          <a:p>
            <a:r>
              <a:rPr lang="en-US" sz="1400" b="1" dirty="0" smtClean="0">
                <a:solidFill>
                  <a:prstClr val="black"/>
                </a:solidFill>
              </a:rPr>
              <a:t>10</a:t>
            </a:r>
            <a:endParaRPr lang="en-US" sz="1400" b="1" dirty="0">
              <a:solidFill>
                <a:prstClr val="black"/>
              </a:solidFill>
            </a:endParaRPr>
          </a:p>
        </p:txBody>
      </p:sp>
      <p:sp>
        <p:nvSpPr>
          <p:cNvPr id="79" name="Rectangle 78"/>
          <p:cNvSpPr/>
          <p:nvPr/>
        </p:nvSpPr>
        <p:spPr>
          <a:xfrm>
            <a:off x="3643429" y="1959177"/>
            <a:ext cx="1941878" cy="307777"/>
          </a:xfrm>
          <a:prstGeom prst="rect">
            <a:avLst/>
          </a:prstGeom>
        </p:spPr>
        <p:txBody>
          <a:bodyPr wrap="none">
            <a:spAutoFit/>
          </a:bodyPr>
          <a:lstStyle/>
          <a:p>
            <a:r>
              <a:rPr lang="en-US" sz="1400" b="1" dirty="0" smtClean="0">
                <a:solidFill>
                  <a:srgbClr val="CC0066"/>
                </a:solidFill>
              </a:rPr>
              <a:t>Substituting y = 20 in (</a:t>
            </a:r>
            <a:r>
              <a:rPr lang="en-US" sz="1400" b="1" dirty="0" err="1" smtClean="0">
                <a:solidFill>
                  <a:srgbClr val="CC0066"/>
                </a:solidFill>
              </a:rPr>
              <a:t>i</a:t>
            </a:r>
            <a:r>
              <a:rPr lang="en-US" sz="1400" b="1" dirty="0" smtClean="0">
                <a:solidFill>
                  <a:srgbClr val="CC0066"/>
                </a:solidFill>
              </a:rPr>
              <a:t>)</a:t>
            </a:r>
            <a:endParaRPr lang="en-US" sz="1400" b="1" dirty="0">
              <a:solidFill>
                <a:srgbClr val="CC0066"/>
              </a:solidFill>
            </a:endParaRPr>
          </a:p>
        </p:txBody>
      </p:sp>
      <p:sp>
        <p:nvSpPr>
          <p:cNvPr id="92" name="Rectangle 91"/>
          <p:cNvSpPr/>
          <p:nvPr/>
        </p:nvSpPr>
        <p:spPr>
          <a:xfrm>
            <a:off x="3753297" y="2366189"/>
            <a:ext cx="266420" cy="307777"/>
          </a:xfrm>
          <a:prstGeom prst="rect">
            <a:avLst/>
          </a:prstGeom>
        </p:spPr>
        <p:txBody>
          <a:bodyPr wrap="none">
            <a:spAutoFit/>
          </a:bodyPr>
          <a:lstStyle/>
          <a:p>
            <a:pPr>
              <a:tabLst>
                <a:tab pos="1228725" algn="l"/>
                <a:tab pos="1524000" algn="l"/>
              </a:tabLst>
            </a:pPr>
            <a:r>
              <a:rPr lang="en-US" sz="1400" b="1" dirty="0" smtClean="0">
                <a:solidFill>
                  <a:prstClr val="black"/>
                </a:solidFill>
              </a:rPr>
              <a:t>x</a:t>
            </a:r>
            <a:endParaRPr lang="en-US" sz="1400" b="1" dirty="0">
              <a:solidFill>
                <a:prstClr val="black"/>
              </a:solidFill>
            </a:endParaRPr>
          </a:p>
        </p:txBody>
      </p:sp>
      <p:sp>
        <p:nvSpPr>
          <p:cNvPr id="93" name="Rectangle 92"/>
          <p:cNvSpPr/>
          <p:nvPr/>
        </p:nvSpPr>
        <p:spPr>
          <a:xfrm>
            <a:off x="4017199" y="236618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94" name="Rectangle 93"/>
          <p:cNvSpPr/>
          <p:nvPr/>
        </p:nvSpPr>
        <p:spPr>
          <a:xfrm>
            <a:off x="4249097" y="2366189"/>
            <a:ext cx="367408" cy="307777"/>
          </a:xfrm>
          <a:prstGeom prst="rect">
            <a:avLst/>
          </a:prstGeom>
        </p:spPr>
        <p:txBody>
          <a:bodyPr wrap="none">
            <a:spAutoFit/>
          </a:bodyPr>
          <a:lstStyle/>
          <a:p>
            <a:r>
              <a:rPr lang="en-US" sz="1400" b="1" dirty="0" smtClean="0">
                <a:solidFill>
                  <a:prstClr val="black"/>
                </a:solidFill>
              </a:rPr>
              <a:t>50</a:t>
            </a:r>
            <a:endParaRPr lang="en-US" sz="1400" b="1" dirty="0">
              <a:solidFill>
                <a:prstClr val="black"/>
              </a:solidFill>
            </a:endParaRPr>
          </a:p>
        </p:txBody>
      </p:sp>
      <p:sp>
        <p:nvSpPr>
          <p:cNvPr id="95" name="Rectangle 94"/>
          <p:cNvSpPr/>
          <p:nvPr/>
        </p:nvSpPr>
        <p:spPr>
          <a:xfrm>
            <a:off x="3619500" y="2724154"/>
            <a:ext cx="6438900" cy="307777"/>
          </a:xfrm>
          <a:prstGeom prst="rect">
            <a:avLst/>
          </a:prstGeom>
        </p:spPr>
        <p:txBody>
          <a:bodyPr wrap="square">
            <a:spAutoFit/>
          </a:bodyPr>
          <a:lstStyle/>
          <a:p>
            <a:r>
              <a:rPr lang="en-US" sz="1400" b="1" dirty="0" smtClean="0">
                <a:solidFill>
                  <a:srgbClr val="C00000"/>
                </a:solidFill>
                <a:latin typeface="Symbol" pitchFamily="18" charset="2"/>
              </a:rPr>
              <a:t>\</a:t>
            </a:r>
            <a:r>
              <a:rPr lang="en-US" sz="1400" b="1" dirty="0" smtClean="0">
                <a:solidFill>
                  <a:srgbClr val="C00000"/>
                </a:solidFill>
              </a:rPr>
              <a:t>   Age of </a:t>
            </a:r>
            <a:r>
              <a:rPr lang="en-US" sz="1400" b="1" dirty="0" err="1" smtClean="0">
                <a:solidFill>
                  <a:srgbClr val="C00000"/>
                </a:solidFill>
              </a:rPr>
              <a:t>Nuri</a:t>
            </a:r>
            <a:r>
              <a:rPr lang="en-US" sz="1400" b="1" dirty="0" smtClean="0">
                <a:solidFill>
                  <a:srgbClr val="C00000"/>
                </a:solidFill>
              </a:rPr>
              <a:t> is 40 years and </a:t>
            </a:r>
            <a:r>
              <a:rPr lang="en-US" sz="1400" b="1" dirty="0" err="1" smtClean="0">
                <a:solidFill>
                  <a:srgbClr val="C00000"/>
                </a:solidFill>
              </a:rPr>
              <a:t>Sonu</a:t>
            </a:r>
            <a:r>
              <a:rPr lang="en-US" sz="1400" b="1" dirty="0" smtClean="0">
                <a:solidFill>
                  <a:srgbClr val="C00000"/>
                </a:solidFill>
              </a:rPr>
              <a:t> is 20 years old</a:t>
            </a:r>
            <a:endParaRPr lang="en-US" sz="1400" b="1" dirty="0">
              <a:solidFill>
                <a:srgbClr val="C00000"/>
              </a:solidFill>
            </a:endParaRPr>
          </a:p>
        </p:txBody>
      </p:sp>
      <p:sp>
        <p:nvSpPr>
          <p:cNvPr id="96" name="Rectangle 95"/>
          <p:cNvSpPr/>
          <p:nvPr/>
        </p:nvSpPr>
        <p:spPr>
          <a:xfrm>
            <a:off x="912612" y="2469542"/>
            <a:ext cx="2775119" cy="307777"/>
          </a:xfrm>
          <a:prstGeom prst="rect">
            <a:avLst/>
          </a:prstGeom>
        </p:spPr>
        <p:txBody>
          <a:bodyPr wrap="none">
            <a:spAutoFit/>
          </a:bodyPr>
          <a:lstStyle/>
          <a:p>
            <a:pPr>
              <a:defRPr/>
            </a:pPr>
            <a:r>
              <a:rPr lang="en-US" sz="1400" b="1" kern="0" dirty="0" smtClean="0">
                <a:solidFill>
                  <a:srgbClr val="00B050"/>
                </a:solidFill>
              </a:rPr>
              <a:t>According to the second condition,</a:t>
            </a:r>
            <a:endParaRPr lang="en-US" sz="1400" b="1" kern="0" dirty="0">
              <a:solidFill>
                <a:srgbClr val="00B050"/>
              </a:solidFill>
            </a:endParaRPr>
          </a:p>
        </p:txBody>
      </p:sp>
      <p:sp>
        <p:nvSpPr>
          <p:cNvPr id="98" name="Cloud Callout 97"/>
          <p:cNvSpPr/>
          <p:nvPr/>
        </p:nvSpPr>
        <p:spPr>
          <a:xfrm>
            <a:off x="834084" y="2038351"/>
            <a:ext cx="2986660" cy="853298"/>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What do we have to find ?</a:t>
            </a:r>
            <a:endParaRPr lang="en-US" sz="1400" b="1" baseline="30000" dirty="0">
              <a:solidFill>
                <a:prstClr val="white"/>
              </a:solidFill>
            </a:endParaRPr>
          </a:p>
        </p:txBody>
      </p:sp>
      <p:cxnSp>
        <p:nvCxnSpPr>
          <p:cNvPr id="99" name="Straight Connector 98"/>
          <p:cNvCxnSpPr/>
          <p:nvPr/>
        </p:nvCxnSpPr>
        <p:spPr>
          <a:xfrm>
            <a:off x="1089853" y="1077999"/>
            <a:ext cx="21031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Cloud Callout 99"/>
          <p:cNvSpPr/>
          <p:nvPr/>
        </p:nvSpPr>
        <p:spPr>
          <a:xfrm>
            <a:off x="824031" y="18097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i.e.</a:t>
            </a:r>
          </a:p>
          <a:p>
            <a:pPr algn="ctr"/>
            <a:r>
              <a:rPr lang="en-US" sz="1400" b="1" dirty="0" smtClean="0">
                <a:solidFill>
                  <a:prstClr val="white"/>
                </a:solidFill>
              </a:rPr>
              <a:t>the present age of </a:t>
            </a:r>
            <a:r>
              <a:rPr lang="en-US" sz="1400" b="1" dirty="0" err="1" smtClean="0">
                <a:solidFill>
                  <a:prstClr val="white"/>
                </a:solidFill>
              </a:rPr>
              <a:t>Nuri</a:t>
            </a:r>
            <a:r>
              <a:rPr lang="en-US" sz="1400" b="1" dirty="0" smtClean="0">
                <a:solidFill>
                  <a:prstClr val="white"/>
                </a:solidFill>
              </a:rPr>
              <a:t> and </a:t>
            </a:r>
            <a:r>
              <a:rPr lang="en-US" sz="1400" b="1" dirty="0" err="1" smtClean="0">
                <a:solidFill>
                  <a:prstClr val="white"/>
                </a:solidFill>
              </a:rPr>
              <a:t>Sonu</a:t>
            </a:r>
            <a:r>
              <a:rPr lang="en-US" sz="1400" b="1" dirty="0" smtClean="0">
                <a:solidFill>
                  <a:prstClr val="white"/>
                </a:solidFill>
              </a:rPr>
              <a:t> </a:t>
            </a:r>
          </a:p>
        </p:txBody>
      </p:sp>
      <p:cxnSp>
        <p:nvCxnSpPr>
          <p:cNvPr id="102" name="Straight Connector 101"/>
          <p:cNvCxnSpPr/>
          <p:nvPr/>
        </p:nvCxnSpPr>
        <p:spPr>
          <a:xfrm>
            <a:off x="1134224" y="645484"/>
            <a:ext cx="32918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105" name="Table 104"/>
          <p:cNvGraphicFramePr>
            <a:graphicFrameLocks noGrp="1"/>
          </p:cNvGraphicFramePr>
          <p:nvPr>
            <p:extLst>
              <p:ext uri="{D42A27DB-BD31-4B8C-83A1-F6EECF244321}">
                <p14:modId xmlns:p14="http://schemas.microsoft.com/office/powerpoint/2010/main" val="610734632"/>
              </p:ext>
            </p:extLst>
          </p:nvPr>
        </p:nvGraphicFramePr>
        <p:xfrm>
          <a:off x="5624634" y="819150"/>
          <a:ext cx="2521267" cy="2846070"/>
        </p:xfrm>
        <a:graphic>
          <a:graphicData uri="http://schemas.openxmlformats.org/drawingml/2006/table">
            <a:tbl>
              <a:tblPr firstRow="1" bandRow="1">
                <a:tableStyleId>{D7AC3CCA-C797-4891-BE02-D94E43425B78}</a:tableStyleId>
              </a:tblPr>
              <a:tblGrid>
                <a:gridCol w="787895">
                  <a:extLst>
                    <a:ext uri="{9D8B030D-6E8A-4147-A177-3AD203B41FA5}">
                      <a16:colId xmlns:a16="http://schemas.microsoft.com/office/drawing/2014/main" val="20000"/>
                    </a:ext>
                  </a:extLst>
                </a:gridCol>
                <a:gridCol w="866686">
                  <a:extLst>
                    <a:ext uri="{9D8B030D-6E8A-4147-A177-3AD203B41FA5}">
                      <a16:colId xmlns:a16="http://schemas.microsoft.com/office/drawing/2014/main" val="20001"/>
                    </a:ext>
                  </a:extLst>
                </a:gridCol>
                <a:gridCol w="866686">
                  <a:extLst>
                    <a:ext uri="{9D8B030D-6E8A-4147-A177-3AD203B41FA5}">
                      <a16:colId xmlns:a16="http://schemas.microsoft.com/office/drawing/2014/main" val="20002"/>
                    </a:ext>
                  </a:extLst>
                </a:gridCol>
              </a:tblGrid>
              <a:tr h="742950">
                <a:tc>
                  <a:txBody>
                    <a:bodyPr/>
                    <a:lstStyle/>
                    <a:p>
                      <a:endParaRPr lang="en-US" sz="1400" dirty="0"/>
                    </a:p>
                  </a:txBody>
                  <a:tcPr/>
                </a:tc>
                <a:tc>
                  <a:txBody>
                    <a:bodyPr/>
                    <a:lstStyle/>
                    <a:p>
                      <a:r>
                        <a:rPr lang="en-US" sz="1400" dirty="0" smtClean="0"/>
                        <a:t>Age of </a:t>
                      </a:r>
                      <a:r>
                        <a:rPr lang="en-US" sz="1400" dirty="0" err="1" smtClean="0"/>
                        <a:t>Nuri</a:t>
                      </a:r>
                      <a:endParaRPr lang="en-US" sz="1400" dirty="0"/>
                    </a:p>
                  </a:txBody>
                  <a:tcPr/>
                </a:tc>
                <a:tc>
                  <a:txBody>
                    <a:bodyPr/>
                    <a:lstStyle/>
                    <a:p>
                      <a:r>
                        <a:rPr lang="en-US" sz="1400" dirty="0" smtClean="0"/>
                        <a:t>Age of </a:t>
                      </a:r>
                      <a:r>
                        <a:rPr lang="en-US" sz="1400" dirty="0" err="1" smtClean="0"/>
                        <a:t>Sonu</a:t>
                      </a:r>
                      <a:endParaRPr lang="en-US" sz="1400" dirty="0"/>
                    </a:p>
                  </a:txBody>
                  <a:tcPr/>
                </a:tc>
                <a:extLst>
                  <a:ext uri="{0D108BD9-81ED-4DB2-BD59-A6C34878D82A}">
                    <a16:rowId xmlns:a16="http://schemas.microsoft.com/office/drawing/2014/main" val="10000"/>
                  </a:ext>
                </a:extLst>
              </a:tr>
              <a:tr h="674370">
                <a:tc>
                  <a:txBody>
                    <a:bodyPr/>
                    <a:lstStyle/>
                    <a:p>
                      <a:r>
                        <a:rPr lang="en-US" sz="1300" dirty="0" smtClean="0"/>
                        <a:t>Present age</a:t>
                      </a:r>
                      <a:endParaRPr lang="en-US" sz="1300" dirty="0"/>
                    </a:p>
                  </a:txBody>
                  <a:tcPr/>
                </a:tc>
                <a:tc>
                  <a:txBody>
                    <a:bodyPr/>
                    <a:lstStyle/>
                    <a:p>
                      <a:pPr algn="ctr"/>
                      <a:r>
                        <a:rPr lang="en-US" sz="1400" baseline="0" dirty="0" smtClean="0"/>
                        <a:t>x </a:t>
                      </a:r>
                      <a:endParaRPr lang="en-US" sz="1400" dirty="0"/>
                    </a:p>
                  </a:txBody>
                  <a:tcPr/>
                </a:tc>
                <a:tc>
                  <a:txBody>
                    <a:bodyPr/>
                    <a:lstStyle/>
                    <a:p>
                      <a:pPr algn="ctr"/>
                      <a:r>
                        <a:rPr lang="en-US" sz="1400" dirty="0" smtClean="0"/>
                        <a:t>y</a:t>
                      </a:r>
                      <a:endParaRPr lang="en-US" sz="1400" dirty="0"/>
                    </a:p>
                  </a:txBody>
                  <a:tcPr/>
                </a:tc>
                <a:extLst>
                  <a:ext uri="{0D108BD9-81ED-4DB2-BD59-A6C34878D82A}">
                    <a16:rowId xmlns:a16="http://schemas.microsoft.com/office/drawing/2014/main" val="10001"/>
                  </a:ext>
                </a:extLst>
              </a:tr>
              <a:tr h="685800">
                <a:tc>
                  <a:txBody>
                    <a:bodyPr/>
                    <a:lstStyle/>
                    <a:p>
                      <a:r>
                        <a:rPr lang="en-US" sz="1300" dirty="0" smtClean="0"/>
                        <a:t>Five years</a:t>
                      </a:r>
                      <a:r>
                        <a:rPr lang="en-US" sz="1300" baseline="0" dirty="0" smtClean="0"/>
                        <a:t> ago</a:t>
                      </a:r>
                      <a:endParaRPr lang="en-US" sz="1300" dirty="0"/>
                    </a:p>
                  </a:txBody>
                  <a:tcPr/>
                </a:tc>
                <a:tc>
                  <a:txBody>
                    <a:bodyPr/>
                    <a:lstStyle/>
                    <a:p>
                      <a:pPr algn="ctr"/>
                      <a:r>
                        <a:rPr lang="en-US" sz="1400" dirty="0" smtClean="0"/>
                        <a:t>  </a:t>
                      </a:r>
                    </a:p>
                    <a:p>
                      <a:pPr algn="ctr"/>
                      <a:r>
                        <a:rPr lang="en-US" sz="1400" dirty="0" smtClean="0"/>
                        <a:t>(x - 5)</a:t>
                      </a:r>
                      <a:endParaRPr lang="en-US" sz="1400" dirty="0"/>
                    </a:p>
                  </a:txBody>
                  <a:tcPr/>
                </a:tc>
                <a:tc>
                  <a:txBody>
                    <a:bodyPr/>
                    <a:lstStyle/>
                    <a:p>
                      <a:pPr algn="ctr"/>
                      <a:r>
                        <a:rPr lang="en-US" sz="1400" dirty="0" smtClean="0"/>
                        <a:t>   </a:t>
                      </a:r>
                    </a:p>
                    <a:p>
                      <a:pPr algn="ctr"/>
                      <a:r>
                        <a:rPr lang="en-US" sz="1400" dirty="0" smtClean="0"/>
                        <a:t>(y - 5)</a:t>
                      </a:r>
                      <a:endParaRPr lang="en-US" sz="1400" dirty="0"/>
                    </a:p>
                  </a:txBody>
                  <a:tcPr/>
                </a:tc>
                <a:extLst>
                  <a:ext uri="{0D108BD9-81ED-4DB2-BD59-A6C34878D82A}">
                    <a16:rowId xmlns:a16="http://schemas.microsoft.com/office/drawing/2014/main" val="10002"/>
                  </a:ext>
                </a:extLst>
              </a:tr>
              <a:tr h="742950">
                <a:tc>
                  <a:txBody>
                    <a:bodyPr/>
                    <a:lstStyle/>
                    <a:p>
                      <a:r>
                        <a:rPr lang="en-US" sz="1300" dirty="0" smtClean="0"/>
                        <a:t>Ten years Later</a:t>
                      </a:r>
                      <a:endParaRPr lang="en-US" sz="1300" dirty="0"/>
                    </a:p>
                  </a:txBody>
                  <a:tcPr/>
                </a:tc>
                <a:tc>
                  <a:txBody>
                    <a:bodyPr/>
                    <a:lstStyle/>
                    <a:p>
                      <a:pPr algn="ctr"/>
                      <a:r>
                        <a:rPr lang="en-US" sz="1400" dirty="0" smtClean="0"/>
                        <a:t>  </a:t>
                      </a:r>
                    </a:p>
                    <a:p>
                      <a:pPr algn="ctr"/>
                      <a:r>
                        <a:rPr lang="en-US" sz="1400" dirty="0" smtClean="0"/>
                        <a:t>(x + 10)</a:t>
                      </a:r>
                      <a:endParaRPr lang="en-US" sz="1400" dirty="0"/>
                    </a:p>
                  </a:txBody>
                  <a:tcPr/>
                </a:tc>
                <a:tc>
                  <a:txBody>
                    <a:bodyPr/>
                    <a:lstStyle/>
                    <a:p>
                      <a:pPr algn="ctr"/>
                      <a:r>
                        <a:rPr lang="en-US" sz="1400" dirty="0" smtClean="0"/>
                        <a:t>   </a:t>
                      </a:r>
                    </a:p>
                    <a:p>
                      <a:pPr algn="ctr"/>
                      <a:r>
                        <a:rPr lang="en-US" sz="1400" dirty="0" smtClean="0"/>
                        <a:t>(y + 10)</a:t>
                      </a:r>
                      <a:endParaRPr lang="en-US" sz="1400" dirty="0"/>
                    </a:p>
                  </a:txBody>
                  <a:tcPr/>
                </a:tc>
                <a:extLst>
                  <a:ext uri="{0D108BD9-81ED-4DB2-BD59-A6C34878D82A}">
                    <a16:rowId xmlns:a16="http://schemas.microsoft.com/office/drawing/2014/main" val="10003"/>
                  </a:ext>
                </a:extLst>
              </a:tr>
            </a:tbl>
          </a:graphicData>
        </a:graphic>
      </p:graphicFrame>
      <p:cxnSp>
        <p:nvCxnSpPr>
          <p:cNvPr id="109" name="Straight Connector 108"/>
          <p:cNvCxnSpPr/>
          <p:nvPr/>
        </p:nvCxnSpPr>
        <p:spPr>
          <a:xfrm>
            <a:off x="1144787" y="885283"/>
            <a:ext cx="34747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69338" y="1951521"/>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04" name="Rectangle 103"/>
          <p:cNvSpPr/>
          <p:nvPr/>
        </p:nvSpPr>
        <p:spPr>
          <a:xfrm>
            <a:off x="881740" y="2212020"/>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11" name="Rectangle 110"/>
          <p:cNvSpPr/>
          <p:nvPr/>
        </p:nvSpPr>
        <p:spPr>
          <a:xfrm>
            <a:off x="2957629" y="3254577"/>
            <a:ext cx="570990" cy="307777"/>
          </a:xfrm>
          <a:prstGeom prst="rect">
            <a:avLst/>
          </a:prstGeom>
        </p:spPr>
        <p:txBody>
          <a:bodyPr wrap="none">
            <a:spAutoFit/>
          </a:bodyPr>
          <a:lstStyle/>
          <a:p>
            <a:r>
              <a:rPr lang="en-US" sz="1400" b="1" dirty="0" smtClean="0">
                <a:solidFill>
                  <a:srgbClr val="FF33CC"/>
                </a:solidFill>
              </a:rPr>
              <a:t>... (ii)</a:t>
            </a:r>
            <a:endParaRPr lang="en-US" sz="1400" b="1" dirty="0">
              <a:solidFill>
                <a:srgbClr val="FF33CC"/>
              </a:solidFill>
            </a:endParaRPr>
          </a:p>
        </p:txBody>
      </p:sp>
      <p:sp>
        <p:nvSpPr>
          <p:cNvPr id="112" name="Rectangle 111"/>
          <p:cNvSpPr/>
          <p:nvPr/>
        </p:nvSpPr>
        <p:spPr>
          <a:xfrm>
            <a:off x="889596" y="2972812"/>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14" name="Rectangle 113"/>
          <p:cNvSpPr/>
          <p:nvPr/>
        </p:nvSpPr>
        <p:spPr>
          <a:xfrm>
            <a:off x="900229" y="3252808"/>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8" name="Rectangle 7"/>
          <p:cNvSpPr/>
          <p:nvPr/>
        </p:nvSpPr>
        <p:spPr>
          <a:xfrm>
            <a:off x="3719629" y="1592822"/>
            <a:ext cx="942887" cy="307777"/>
          </a:xfrm>
          <a:prstGeom prst="rect">
            <a:avLst/>
          </a:prstGeom>
        </p:spPr>
        <p:txBody>
          <a:bodyPr wrap="none">
            <a:spAutoFit/>
          </a:bodyPr>
          <a:lstStyle/>
          <a:p>
            <a:r>
              <a:rPr lang="en-US" sz="1400" b="1" dirty="0">
                <a:solidFill>
                  <a:srgbClr val="550B32"/>
                </a:solidFill>
              </a:rPr>
              <a:t>y </a:t>
            </a:r>
            <a:r>
              <a:rPr lang="en-US" sz="1400" b="1" dirty="0" smtClean="0">
                <a:solidFill>
                  <a:srgbClr val="550B32"/>
                </a:solidFill>
              </a:rPr>
              <a:t>    =    20 </a:t>
            </a:r>
            <a:endParaRPr lang="en-US" sz="1400" dirty="0">
              <a:solidFill>
                <a:srgbClr val="550B32"/>
              </a:solidFill>
            </a:endParaRPr>
          </a:p>
        </p:txBody>
      </p:sp>
      <p:sp>
        <p:nvSpPr>
          <p:cNvPr id="115" name="Cloud Callout 114"/>
          <p:cNvSpPr/>
          <p:nvPr/>
        </p:nvSpPr>
        <p:spPr>
          <a:xfrm>
            <a:off x="228606" y="19621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Solve the equations by either Substitution or Elimination Method</a:t>
            </a:r>
          </a:p>
        </p:txBody>
      </p:sp>
      <p:sp>
        <p:nvSpPr>
          <p:cNvPr id="11" name="Rectangle 10"/>
          <p:cNvSpPr/>
          <p:nvPr/>
        </p:nvSpPr>
        <p:spPr>
          <a:xfrm>
            <a:off x="5668930" y="1931546"/>
            <a:ext cx="2438400" cy="537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117" name="Rectangle 116"/>
          <p:cNvSpPr/>
          <p:nvPr/>
        </p:nvSpPr>
        <p:spPr>
          <a:xfrm>
            <a:off x="5679563" y="2616710"/>
            <a:ext cx="2438400" cy="5752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16324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8"/>
                                        </p:tgtEl>
                                      </p:cBhvr>
                                    </p:animEffect>
                                    <p:set>
                                      <p:cBhvr>
                                        <p:cTn id="22" dur="1" fill="hold">
                                          <p:stCondLst>
                                            <p:cond delay="499"/>
                                          </p:stCondLst>
                                        </p:cTn>
                                        <p:tgtEl>
                                          <p:spTgt spid="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wipe(down)">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wipe(left)">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1000"/>
                                        <p:tgtEl>
                                          <p:spTgt spid="4"/>
                                        </p:tgtEl>
                                      </p:cBhvr>
                                    </p:animEffect>
                                  </p:childTnLst>
                                </p:cTn>
                              </p:par>
                              <p:par>
                                <p:cTn id="38" presetID="10" presetClass="exit" presetSubtype="0" fill="hold" grpId="1" nodeType="withEffect">
                                  <p:stCondLst>
                                    <p:cond delay="0"/>
                                  </p:stCondLst>
                                  <p:childTnLst>
                                    <p:animEffect transition="out" filter="fade">
                                      <p:cBhvr>
                                        <p:cTn id="39" dur="500"/>
                                        <p:tgtEl>
                                          <p:spTgt spid="100"/>
                                        </p:tgtEl>
                                      </p:cBhvr>
                                    </p:animEffect>
                                    <p:set>
                                      <p:cBhvr>
                                        <p:cTn id="40" dur="1" fill="hold">
                                          <p:stCondLst>
                                            <p:cond delay="499"/>
                                          </p:stCondLst>
                                        </p:cTn>
                                        <p:tgtEl>
                                          <p:spTgt spid="10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99"/>
                                        </p:tgtEl>
                                      </p:cBhvr>
                                    </p:animEffect>
                                    <p:set>
                                      <p:cBhvr>
                                        <p:cTn id="43" dur="1" fill="hold">
                                          <p:stCondLst>
                                            <p:cond delay="499"/>
                                          </p:stCondLst>
                                        </p:cTn>
                                        <p:tgtEl>
                                          <p:spTgt spid="9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1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10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down)">
                                      <p:cBhvr>
                                        <p:cTn id="58" dur="500"/>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left)">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left)">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10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10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10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10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10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10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10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1000"/>
                                        <p:tgtEl>
                                          <p:spTgt spid="16"/>
                                        </p:tgtEl>
                                      </p:cBhvr>
                                    </p:animEffect>
                                  </p:childTnLst>
                                </p:cTn>
                              </p:par>
                              <p:par>
                                <p:cTn id="109" presetID="10" presetClass="exit" presetSubtype="0" fill="hold" nodeType="withEffect">
                                  <p:stCondLst>
                                    <p:cond delay="0"/>
                                  </p:stCondLst>
                                  <p:childTnLst>
                                    <p:animEffect transition="out" filter="fade">
                                      <p:cBhvr>
                                        <p:cTn id="110" dur="500"/>
                                        <p:tgtEl>
                                          <p:spTgt spid="102"/>
                                        </p:tgtEl>
                                      </p:cBhvr>
                                    </p:animEffect>
                                    <p:set>
                                      <p:cBhvr>
                                        <p:cTn id="111" dur="1" fill="hold">
                                          <p:stCondLst>
                                            <p:cond delay="499"/>
                                          </p:stCondLst>
                                        </p:cTn>
                                        <p:tgtEl>
                                          <p:spTgt spid="102"/>
                                        </p:tgtEl>
                                        <p:attrNameLst>
                                          <p:attrName>style.visibility</p:attrName>
                                        </p:attrNameLst>
                                      </p:cBhvr>
                                      <p:to>
                                        <p:strVal val="hidden"/>
                                      </p:to>
                                    </p:set>
                                  </p:childTnLst>
                                </p:cTn>
                              </p:par>
                              <p:par>
                                <p:cTn id="112" presetID="22" presetClass="exit" presetSubtype="8" fill="hold" grpId="1" nodeType="withEffect">
                                  <p:stCondLst>
                                    <p:cond delay="0"/>
                                  </p:stCondLst>
                                  <p:childTnLst>
                                    <p:animEffect transition="out" filter="wipe(left)">
                                      <p:cBhvr>
                                        <p:cTn id="113" dur="500"/>
                                        <p:tgtEl>
                                          <p:spTgt spid="11"/>
                                        </p:tgtEl>
                                      </p:cBhvr>
                                    </p:animEffect>
                                    <p:set>
                                      <p:cBhvr>
                                        <p:cTn id="114" dur="1" fill="hold">
                                          <p:stCondLst>
                                            <p:cond delay="499"/>
                                          </p:stCondLst>
                                        </p:cTn>
                                        <p:tgtEl>
                                          <p:spTgt spid="1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wipe(left)">
                                      <p:cBhvr>
                                        <p:cTn id="119" dur="500"/>
                                        <p:tgtEl>
                                          <p:spTgt spid="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wipe(left)">
                                      <p:cBhvr>
                                        <p:cTn id="124" dur="100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wipe(left)">
                                      <p:cBhvr>
                                        <p:cTn id="129" dur="1000"/>
                                        <p:tgtEl>
                                          <p:spTgt spid="2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9"/>
                                        </p:tgtEl>
                                        <p:attrNameLst>
                                          <p:attrName>style.visibility</p:attrName>
                                        </p:attrNameLst>
                                      </p:cBhvr>
                                      <p:to>
                                        <p:strVal val="visible"/>
                                      </p:to>
                                    </p:set>
                                    <p:animEffect transition="in" filter="wipe(left)">
                                      <p:cBhvr>
                                        <p:cTn id="134" dur="1000"/>
                                        <p:tgtEl>
                                          <p:spTgt spid="1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2"/>
                                        </p:tgtEl>
                                        <p:attrNameLst>
                                          <p:attrName>style.visibility</p:attrName>
                                        </p:attrNameLst>
                                      </p:cBhvr>
                                      <p:to>
                                        <p:strVal val="visible"/>
                                      </p:to>
                                    </p:set>
                                    <p:animEffect transition="in" filter="wipe(left)">
                                      <p:cBhvr>
                                        <p:cTn id="139" dur="1000"/>
                                        <p:tgtEl>
                                          <p:spTgt spid="2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wipe(left)">
                                      <p:cBhvr>
                                        <p:cTn id="144" dur="1000"/>
                                        <p:tgtEl>
                                          <p:spTgt spid="2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5"/>
                                        </p:tgtEl>
                                        <p:attrNameLst>
                                          <p:attrName>style.visibility</p:attrName>
                                        </p:attrNameLst>
                                      </p:cBhvr>
                                      <p:to>
                                        <p:strVal val="visible"/>
                                      </p:to>
                                    </p:set>
                                    <p:animEffect transition="in" filter="wipe(left)">
                                      <p:cBhvr>
                                        <p:cTn id="149" dur="1000"/>
                                        <p:tgtEl>
                                          <p:spTgt spid="25"/>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left)">
                                      <p:cBhvr>
                                        <p:cTn id="154" dur="1000"/>
                                        <p:tgtEl>
                                          <p:spTgt spid="24"/>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wipe(left)">
                                      <p:cBhvr>
                                        <p:cTn id="157" dur="500"/>
                                        <p:tgtEl>
                                          <p:spTgt spid="10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wipe(left)">
                                      <p:cBhvr>
                                        <p:cTn id="162" dur="10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7"/>
                                        </p:tgtEl>
                                        <p:attrNameLst>
                                          <p:attrName>style.visibility</p:attrName>
                                        </p:attrNameLst>
                                      </p:cBhvr>
                                      <p:to>
                                        <p:strVal val="visible"/>
                                      </p:to>
                                    </p:set>
                                    <p:animEffect transition="in" filter="wipe(left)">
                                      <p:cBhvr>
                                        <p:cTn id="167" dur="1000"/>
                                        <p:tgtEl>
                                          <p:spTgt spid="2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8"/>
                                        </p:tgtEl>
                                        <p:attrNameLst>
                                          <p:attrName>style.visibility</p:attrName>
                                        </p:attrNameLst>
                                      </p:cBhvr>
                                      <p:to>
                                        <p:strVal val="visible"/>
                                      </p:to>
                                    </p:set>
                                    <p:animEffect transition="in" filter="wipe(left)">
                                      <p:cBhvr>
                                        <p:cTn id="172" dur="1000"/>
                                        <p:tgtEl>
                                          <p:spTgt spid="28"/>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30"/>
                                        </p:tgtEl>
                                        <p:attrNameLst>
                                          <p:attrName>style.visibility</p:attrName>
                                        </p:attrNameLst>
                                      </p:cBhvr>
                                      <p:to>
                                        <p:strVal val="visible"/>
                                      </p:to>
                                    </p:set>
                                    <p:animEffect transition="in" filter="wipe(left)">
                                      <p:cBhvr>
                                        <p:cTn id="177" dur="1000"/>
                                        <p:tgtEl>
                                          <p:spTgt spid="3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9"/>
                                        </p:tgtEl>
                                        <p:attrNameLst>
                                          <p:attrName>style.visibility</p:attrName>
                                        </p:attrNameLst>
                                      </p:cBhvr>
                                      <p:to>
                                        <p:strVal val="visible"/>
                                      </p:to>
                                    </p:set>
                                    <p:animEffect transition="in" filter="wipe(left)">
                                      <p:cBhvr>
                                        <p:cTn id="182" dur="1000"/>
                                        <p:tgtEl>
                                          <p:spTgt spid="2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1"/>
                                        </p:tgtEl>
                                        <p:attrNameLst>
                                          <p:attrName>style.visibility</p:attrName>
                                        </p:attrNameLst>
                                      </p:cBhvr>
                                      <p:to>
                                        <p:strVal val="visible"/>
                                      </p:to>
                                    </p:set>
                                    <p:animEffect transition="in" filter="wipe(left)">
                                      <p:cBhvr>
                                        <p:cTn id="187" dur="1000"/>
                                        <p:tgtEl>
                                          <p:spTgt spid="3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96"/>
                                        </p:tgtEl>
                                        <p:attrNameLst>
                                          <p:attrName>style.visibility</p:attrName>
                                        </p:attrNameLst>
                                      </p:cBhvr>
                                      <p:to>
                                        <p:strVal val="visible"/>
                                      </p:to>
                                    </p:set>
                                    <p:animEffect transition="in" filter="wipe(left)">
                                      <p:cBhvr>
                                        <p:cTn id="192" dur="1000"/>
                                        <p:tgtEl>
                                          <p:spTgt spid="96"/>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09"/>
                                        </p:tgtEl>
                                        <p:attrNameLst>
                                          <p:attrName>style.visibility</p:attrName>
                                        </p:attrNameLst>
                                      </p:cBhvr>
                                      <p:to>
                                        <p:strVal val="visible"/>
                                      </p:to>
                                    </p:set>
                                    <p:animEffect transition="in" filter="wipe(left)">
                                      <p:cBhvr>
                                        <p:cTn id="197" dur="500"/>
                                        <p:tgtEl>
                                          <p:spTgt spid="10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117"/>
                                        </p:tgtEl>
                                        <p:attrNameLst>
                                          <p:attrName>style.visibility</p:attrName>
                                        </p:attrNameLst>
                                      </p:cBhvr>
                                      <p:to>
                                        <p:strVal val="visible"/>
                                      </p:to>
                                    </p:set>
                                    <p:animEffect transition="in" filter="wipe(left)">
                                      <p:cBhvr>
                                        <p:cTn id="202" dur="500"/>
                                        <p:tgtEl>
                                          <p:spTgt spid="11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6"/>
                                        </p:tgtEl>
                                        <p:attrNameLst>
                                          <p:attrName>style.visibility</p:attrName>
                                        </p:attrNameLst>
                                      </p:cBhvr>
                                      <p:to>
                                        <p:strVal val="visible"/>
                                      </p:to>
                                    </p:set>
                                    <p:animEffect transition="in" filter="wipe(left)">
                                      <p:cBhvr>
                                        <p:cTn id="207" dur="1000"/>
                                        <p:tgtEl>
                                          <p:spTgt spid="36"/>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37"/>
                                        </p:tgtEl>
                                        <p:attrNameLst>
                                          <p:attrName>style.visibility</p:attrName>
                                        </p:attrNameLst>
                                      </p:cBhvr>
                                      <p:to>
                                        <p:strVal val="visible"/>
                                      </p:to>
                                    </p:set>
                                    <p:animEffect transition="in" filter="wipe(left)">
                                      <p:cBhvr>
                                        <p:cTn id="212" dur="1000"/>
                                        <p:tgtEl>
                                          <p:spTgt spid="3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wipe(left)">
                                      <p:cBhvr>
                                        <p:cTn id="217" dur="1000"/>
                                        <p:tgtEl>
                                          <p:spTgt spid="3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38"/>
                                        </p:tgtEl>
                                        <p:attrNameLst>
                                          <p:attrName>style.visibility</p:attrName>
                                        </p:attrNameLst>
                                      </p:cBhvr>
                                      <p:to>
                                        <p:strVal val="visible"/>
                                      </p:to>
                                    </p:set>
                                    <p:animEffect transition="in" filter="wipe(left)">
                                      <p:cBhvr>
                                        <p:cTn id="222" dur="1000"/>
                                        <p:tgtEl>
                                          <p:spTgt spid="38"/>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9"/>
                                        </p:tgtEl>
                                        <p:attrNameLst>
                                          <p:attrName>style.visibility</p:attrName>
                                        </p:attrNameLst>
                                      </p:cBhvr>
                                      <p:to>
                                        <p:strVal val="visible"/>
                                      </p:to>
                                    </p:set>
                                    <p:animEffect transition="in" filter="wipe(left)">
                                      <p:cBhvr>
                                        <p:cTn id="227" dur="1000"/>
                                        <p:tgtEl>
                                          <p:spTgt spid="39"/>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41"/>
                                        </p:tgtEl>
                                        <p:attrNameLst>
                                          <p:attrName>style.visibility</p:attrName>
                                        </p:attrNameLst>
                                      </p:cBhvr>
                                      <p:to>
                                        <p:strVal val="visible"/>
                                      </p:to>
                                    </p:set>
                                    <p:animEffect transition="in" filter="wipe(left)">
                                      <p:cBhvr>
                                        <p:cTn id="232" dur="1000"/>
                                        <p:tgtEl>
                                          <p:spTgt spid="41"/>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42"/>
                                        </p:tgtEl>
                                        <p:attrNameLst>
                                          <p:attrName>style.visibility</p:attrName>
                                        </p:attrNameLst>
                                      </p:cBhvr>
                                      <p:to>
                                        <p:strVal val="visible"/>
                                      </p:to>
                                    </p:set>
                                    <p:animEffect transition="in" filter="wipe(left)">
                                      <p:cBhvr>
                                        <p:cTn id="237" dur="1000"/>
                                        <p:tgtEl>
                                          <p:spTgt spid="42"/>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40"/>
                                        </p:tgtEl>
                                        <p:attrNameLst>
                                          <p:attrName>style.visibility</p:attrName>
                                        </p:attrNameLst>
                                      </p:cBhvr>
                                      <p:to>
                                        <p:strVal val="visible"/>
                                      </p:to>
                                    </p:set>
                                    <p:animEffect transition="in" filter="wipe(left)">
                                      <p:cBhvr>
                                        <p:cTn id="242" dur="1000"/>
                                        <p:tgtEl>
                                          <p:spTgt spid="40"/>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44"/>
                                        </p:tgtEl>
                                        <p:attrNameLst>
                                          <p:attrName>style.visibility</p:attrName>
                                        </p:attrNameLst>
                                      </p:cBhvr>
                                      <p:to>
                                        <p:strVal val="visible"/>
                                      </p:to>
                                    </p:set>
                                    <p:animEffect transition="in" filter="wipe(left)">
                                      <p:cBhvr>
                                        <p:cTn id="247" dur="1000"/>
                                        <p:tgtEl>
                                          <p:spTgt spid="44"/>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wipe(left)">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45"/>
                                        </p:tgtEl>
                                        <p:attrNameLst>
                                          <p:attrName>style.visibility</p:attrName>
                                        </p:attrNameLst>
                                      </p:cBhvr>
                                      <p:to>
                                        <p:strVal val="visible"/>
                                      </p:to>
                                    </p:set>
                                    <p:animEffect transition="in" filter="wipe(left)">
                                      <p:cBhvr>
                                        <p:cTn id="255" dur="1000"/>
                                        <p:tgtEl>
                                          <p:spTgt spid="45"/>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43"/>
                                        </p:tgtEl>
                                        <p:attrNameLst>
                                          <p:attrName>style.visibility</p:attrName>
                                        </p:attrNameLst>
                                      </p:cBhvr>
                                      <p:to>
                                        <p:strVal val="visible"/>
                                      </p:to>
                                    </p:set>
                                    <p:animEffect transition="in" filter="wipe(left)">
                                      <p:cBhvr>
                                        <p:cTn id="260" dur="1000"/>
                                        <p:tgtEl>
                                          <p:spTgt spid="43"/>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46"/>
                                        </p:tgtEl>
                                        <p:attrNameLst>
                                          <p:attrName>style.visibility</p:attrName>
                                        </p:attrNameLst>
                                      </p:cBhvr>
                                      <p:to>
                                        <p:strVal val="visible"/>
                                      </p:to>
                                    </p:set>
                                    <p:animEffect transition="in" filter="wipe(left)">
                                      <p:cBhvr>
                                        <p:cTn id="265" dur="1000"/>
                                        <p:tgtEl>
                                          <p:spTgt spid="4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47"/>
                                        </p:tgtEl>
                                        <p:attrNameLst>
                                          <p:attrName>style.visibility</p:attrName>
                                        </p:attrNameLst>
                                      </p:cBhvr>
                                      <p:to>
                                        <p:strVal val="visible"/>
                                      </p:to>
                                    </p:set>
                                    <p:animEffect transition="in" filter="wipe(left)">
                                      <p:cBhvr>
                                        <p:cTn id="270" dur="1000"/>
                                        <p:tgtEl>
                                          <p:spTgt spid="47"/>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wipe(left)">
                                      <p:cBhvr>
                                        <p:cTn id="275" dur="1000"/>
                                        <p:tgtEl>
                                          <p:spTgt spid="49"/>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48"/>
                                        </p:tgtEl>
                                        <p:attrNameLst>
                                          <p:attrName>style.visibility</p:attrName>
                                        </p:attrNameLst>
                                      </p:cBhvr>
                                      <p:to>
                                        <p:strVal val="visible"/>
                                      </p:to>
                                    </p:set>
                                    <p:animEffect transition="in" filter="wipe(left)">
                                      <p:cBhvr>
                                        <p:cTn id="280" dur="1000"/>
                                        <p:tgtEl>
                                          <p:spTgt spid="48"/>
                                        </p:tgtEl>
                                      </p:cBhvr>
                                    </p:animEffect>
                                  </p:childTnLst>
                                </p:cTn>
                              </p:par>
                              <p:par>
                                <p:cTn id="281" presetID="22" presetClass="exit" presetSubtype="8" fill="hold" nodeType="withEffect">
                                  <p:stCondLst>
                                    <p:cond delay="0"/>
                                  </p:stCondLst>
                                  <p:childTnLst>
                                    <p:animEffect transition="out" filter="wipe(left)">
                                      <p:cBhvr>
                                        <p:cTn id="282" dur="500"/>
                                        <p:tgtEl>
                                          <p:spTgt spid="109"/>
                                        </p:tgtEl>
                                      </p:cBhvr>
                                    </p:animEffect>
                                    <p:set>
                                      <p:cBhvr>
                                        <p:cTn id="283" dur="1" fill="hold">
                                          <p:stCondLst>
                                            <p:cond delay="499"/>
                                          </p:stCondLst>
                                        </p:cTn>
                                        <p:tgtEl>
                                          <p:spTgt spid="109"/>
                                        </p:tgtEl>
                                        <p:attrNameLst>
                                          <p:attrName>style.visibility</p:attrName>
                                        </p:attrNameLst>
                                      </p:cBhvr>
                                      <p:to>
                                        <p:strVal val="hidden"/>
                                      </p:to>
                                    </p:set>
                                  </p:childTnLst>
                                </p:cTn>
                              </p:par>
                              <p:par>
                                <p:cTn id="284" presetID="22" presetClass="exit" presetSubtype="8" fill="hold" grpId="1" nodeType="withEffect">
                                  <p:stCondLst>
                                    <p:cond delay="0"/>
                                  </p:stCondLst>
                                  <p:childTnLst>
                                    <p:animEffect transition="out" filter="wipe(left)">
                                      <p:cBhvr>
                                        <p:cTn id="285" dur="500"/>
                                        <p:tgtEl>
                                          <p:spTgt spid="117"/>
                                        </p:tgtEl>
                                      </p:cBhvr>
                                    </p:animEffect>
                                    <p:set>
                                      <p:cBhvr>
                                        <p:cTn id="286" dur="1" fill="hold">
                                          <p:stCondLst>
                                            <p:cond delay="499"/>
                                          </p:stCondLst>
                                        </p:cTn>
                                        <p:tgtEl>
                                          <p:spTgt spid="117"/>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50"/>
                                        </p:tgtEl>
                                        <p:attrNameLst>
                                          <p:attrName>style.visibility</p:attrName>
                                        </p:attrNameLst>
                                      </p:cBhvr>
                                      <p:to>
                                        <p:strVal val="visible"/>
                                      </p:to>
                                    </p:set>
                                    <p:animEffect transition="in" filter="wipe(left)">
                                      <p:cBhvr>
                                        <p:cTn id="291" dur="1000"/>
                                        <p:tgtEl>
                                          <p:spTgt spid="50"/>
                                        </p:tgtEl>
                                      </p:cBhvr>
                                    </p:animEffect>
                                  </p:childTnLst>
                                </p:cTn>
                              </p:par>
                              <p:par>
                                <p:cTn id="292" presetID="22" presetClass="entr" presetSubtype="8" fill="hold" grpId="0" nodeType="withEffect">
                                  <p:stCondLst>
                                    <p:cond delay="0"/>
                                  </p:stCondLst>
                                  <p:childTnLst>
                                    <p:set>
                                      <p:cBhvr>
                                        <p:cTn id="293" dur="1" fill="hold">
                                          <p:stCondLst>
                                            <p:cond delay="0"/>
                                          </p:stCondLst>
                                        </p:cTn>
                                        <p:tgtEl>
                                          <p:spTgt spid="114"/>
                                        </p:tgtEl>
                                        <p:attrNameLst>
                                          <p:attrName>style.visibility</p:attrName>
                                        </p:attrNameLst>
                                      </p:cBhvr>
                                      <p:to>
                                        <p:strVal val="visible"/>
                                      </p:to>
                                    </p:set>
                                    <p:animEffect transition="in" filter="wipe(left)">
                                      <p:cBhvr>
                                        <p:cTn id="294" dur="500"/>
                                        <p:tgtEl>
                                          <p:spTgt spid="114"/>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51"/>
                                        </p:tgtEl>
                                        <p:attrNameLst>
                                          <p:attrName>style.visibility</p:attrName>
                                        </p:attrNameLst>
                                      </p:cBhvr>
                                      <p:to>
                                        <p:strVal val="visible"/>
                                      </p:to>
                                    </p:set>
                                    <p:animEffect transition="in" filter="wipe(left)">
                                      <p:cBhvr>
                                        <p:cTn id="299" dur="1000"/>
                                        <p:tgtEl>
                                          <p:spTgt spid="51"/>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52"/>
                                        </p:tgtEl>
                                        <p:attrNameLst>
                                          <p:attrName>style.visibility</p:attrName>
                                        </p:attrNameLst>
                                      </p:cBhvr>
                                      <p:to>
                                        <p:strVal val="visible"/>
                                      </p:to>
                                    </p:set>
                                    <p:animEffect transition="in" filter="wipe(left)">
                                      <p:cBhvr>
                                        <p:cTn id="304" dur="1000"/>
                                        <p:tgtEl>
                                          <p:spTgt spid="52"/>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53"/>
                                        </p:tgtEl>
                                        <p:attrNameLst>
                                          <p:attrName>style.visibility</p:attrName>
                                        </p:attrNameLst>
                                      </p:cBhvr>
                                      <p:to>
                                        <p:strVal val="visible"/>
                                      </p:to>
                                    </p:set>
                                    <p:animEffect transition="in" filter="wipe(left)">
                                      <p:cBhvr>
                                        <p:cTn id="309" dur="1000"/>
                                        <p:tgtEl>
                                          <p:spTgt spid="53"/>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54"/>
                                        </p:tgtEl>
                                        <p:attrNameLst>
                                          <p:attrName>style.visibility</p:attrName>
                                        </p:attrNameLst>
                                      </p:cBhvr>
                                      <p:to>
                                        <p:strVal val="visible"/>
                                      </p:to>
                                    </p:set>
                                    <p:animEffect transition="in" filter="wipe(left)">
                                      <p:cBhvr>
                                        <p:cTn id="314" dur="1000"/>
                                        <p:tgtEl>
                                          <p:spTgt spid="54"/>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grpId="0" nodeType="clickEffect">
                                  <p:stCondLst>
                                    <p:cond delay="0"/>
                                  </p:stCondLst>
                                  <p:childTnLst>
                                    <p:set>
                                      <p:cBhvr>
                                        <p:cTn id="318" dur="1" fill="hold">
                                          <p:stCondLst>
                                            <p:cond delay="0"/>
                                          </p:stCondLst>
                                        </p:cTn>
                                        <p:tgtEl>
                                          <p:spTgt spid="111"/>
                                        </p:tgtEl>
                                        <p:attrNameLst>
                                          <p:attrName>style.visibility</p:attrName>
                                        </p:attrNameLst>
                                      </p:cBhvr>
                                      <p:to>
                                        <p:strVal val="visible"/>
                                      </p:to>
                                    </p:set>
                                    <p:animEffect transition="in" filter="wipe(left)">
                                      <p:cBhvr>
                                        <p:cTn id="319" dur="1000"/>
                                        <p:tgtEl>
                                          <p:spTgt spid="111"/>
                                        </p:tgtEl>
                                      </p:cBhvr>
                                    </p:animEffect>
                                  </p:childTnLst>
                                </p:cTn>
                              </p:par>
                              <p:par>
                                <p:cTn id="320" presetID="22" presetClass="exit" presetSubtype="4" fill="hold" nodeType="withEffect">
                                  <p:stCondLst>
                                    <p:cond delay="0"/>
                                  </p:stCondLst>
                                  <p:childTnLst>
                                    <p:animEffect transition="out" filter="wipe(down)">
                                      <p:cBhvr>
                                        <p:cTn id="321" dur="500"/>
                                        <p:tgtEl>
                                          <p:spTgt spid="105"/>
                                        </p:tgtEl>
                                      </p:cBhvr>
                                    </p:animEffect>
                                    <p:set>
                                      <p:cBhvr>
                                        <p:cTn id="322" dur="1" fill="hold">
                                          <p:stCondLst>
                                            <p:cond delay="499"/>
                                          </p:stCondLst>
                                        </p:cTn>
                                        <p:tgtEl>
                                          <p:spTgt spid="105"/>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22" presetClass="entr" presetSubtype="1" fill="hold" nodeType="clickEffect">
                                  <p:stCondLst>
                                    <p:cond delay="0"/>
                                  </p:stCondLst>
                                  <p:childTnLst>
                                    <p:set>
                                      <p:cBhvr>
                                        <p:cTn id="326" dur="1" fill="hold">
                                          <p:stCondLst>
                                            <p:cond delay="0"/>
                                          </p:stCondLst>
                                        </p:cTn>
                                        <p:tgtEl>
                                          <p:spTgt spid="9"/>
                                        </p:tgtEl>
                                        <p:attrNameLst>
                                          <p:attrName>style.visibility</p:attrName>
                                        </p:attrNameLst>
                                      </p:cBhvr>
                                      <p:to>
                                        <p:strVal val="visible"/>
                                      </p:to>
                                    </p:set>
                                    <p:animEffect transition="in" filter="wipe(up)">
                                      <p:cBhvr>
                                        <p:cTn id="327" dur="500"/>
                                        <p:tgtEl>
                                          <p:spTgt spid="9"/>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115"/>
                                        </p:tgtEl>
                                        <p:attrNameLst>
                                          <p:attrName>style.visibility</p:attrName>
                                        </p:attrNameLst>
                                      </p:cBhvr>
                                      <p:to>
                                        <p:strVal val="visible"/>
                                      </p:to>
                                    </p:set>
                                    <p:animEffect transition="in" filter="wipe(left)">
                                      <p:cBhvr>
                                        <p:cTn id="332" dur="500"/>
                                        <p:tgtEl>
                                          <p:spTgt spid="115"/>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8"/>
                                        </p:tgtEl>
                                        <p:attrNameLst>
                                          <p:attrName>style.visibility</p:attrName>
                                        </p:attrNameLst>
                                      </p:cBhvr>
                                      <p:to>
                                        <p:strVal val="visible"/>
                                      </p:to>
                                    </p:set>
                                    <p:animEffect transition="in" filter="wipe(left)">
                                      <p:cBhvr>
                                        <p:cTn id="337" dur="500"/>
                                        <p:tgtEl>
                                          <p:spTgt spid="8"/>
                                        </p:tgtEl>
                                      </p:cBhvr>
                                    </p:animEffect>
                                  </p:childTnLst>
                                </p:cTn>
                              </p:par>
                              <p:par>
                                <p:cTn id="338" presetID="10" presetClass="exit" presetSubtype="0" fill="hold" grpId="1" nodeType="withEffect">
                                  <p:stCondLst>
                                    <p:cond delay="0"/>
                                  </p:stCondLst>
                                  <p:childTnLst>
                                    <p:animEffect transition="out" filter="fade">
                                      <p:cBhvr>
                                        <p:cTn id="339" dur="500"/>
                                        <p:tgtEl>
                                          <p:spTgt spid="115"/>
                                        </p:tgtEl>
                                      </p:cBhvr>
                                    </p:animEffect>
                                    <p:set>
                                      <p:cBhvr>
                                        <p:cTn id="340" dur="1" fill="hold">
                                          <p:stCondLst>
                                            <p:cond delay="499"/>
                                          </p:stCondLst>
                                        </p:cTn>
                                        <p:tgtEl>
                                          <p:spTgt spid="115"/>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79"/>
                                        </p:tgtEl>
                                        <p:attrNameLst>
                                          <p:attrName>style.visibility</p:attrName>
                                        </p:attrNameLst>
                                      </p:cBhvr>
                                      <p:to>
                                        <p:strVal val="visible"/>
                                      </p:to>
                                    </p:set>
                                    <p:animEffect transition="in" filter="wipe(left)">
                                      <p:cBhvr>
                                        <p:cTn id="345" dur="1000"/>
                                        <p:tgtEl>
                                          <p:spTgt spid="79"/>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92"/>
                                        </p:tgtEl>
                                        <p:attrNameLst>
                                          <p:attrName>style.visibility</p:attrName>
                                        </p:attrNameLst>
                                      </p:cBhvr>
                                      <p:to>
                                        <p:strVal val="visible"/>
                                      </p:to>
                                    </p:set>
                                    <p:animEffect transition="in" filter="wipe(left)">
                                      <p:cBhvr>
                                        <p:cTn id="350" dur="1000"/>
                                        <p:tgtEl>
                                          <p:spTgt spid="92"/>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93"/>
                                        </p:tgtEl>
                                        <p:attrNameLst>
                                          <p:attrName>style.visibility</p:attrName>
                                        </p:attrNameLst>
                                      </p:cBhvr>
                                      <p:to>
                                        <p:strVal val="visible"/>
                                      </p:to>
                                    </p:set>
                                    <p:animEffect transition="in" filter="wipe(left)">
                                      <p:cBhvr>
                                        <p:cTn id="355" dur="1000"/>
                                        <p:tgtEl>
                                          <p:spTgt spid="93"/>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94"/>
                                        </p:tgtEl>
                                        <p:attrNameLst>
                                          <p:attrName>style.visibility</p:attrName>
                                        </p:attrNameLst>
                                      </p:cBhvr>
                                      <p:to>
                                        <p:strVal val="visible"/>
                                      </p:to>
                                    </p:set>
                                    <p:animEffect transition="in" filter="wipe(left)">
                                      <p:cBhvr>
                                        <p:cTn id="360" dur="1000"/>
                                        <p:tgtEl>
                                          <p:spTgt spid="94"/>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95"/>
                                        </p:tgtEl>
                                        <p:attrNameLst>
                                          <p:attrName>style.visibility</p:attrName>
                                        </p:attrNameLst>
                                      </p:cBhvr>
                                      <p:to>
                                        <p:strVal val="visible"/>
                                      </p:to>
                                    </p:set>
                                    <p:animEffect transition="in" filter="wipe(left)">
                                      <p:cBhvr>
                                        <p:cTn id="365"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79" grpId="0"/>
      <p:bldP spid="92" grpId="0"/>
      <p:bldP spid="93" grpId="0"/>
      <p:bldP spid="94" grpId="0"/>
      <p:bldP spid="95" grpId="0"/>
      <p:bldP spid="96" grpId="0"/>
      <p:bldP spid="98" grpId="0" animBg="1"/>
      <p:bldP spid="98" grpId="1" animBg="1"/>
      <p:bldP spid="100" grpId="0" animBg="1"/>
      <p:bldP spid="100" grpId="1" animBg="1"/>
      <p:bldP spid="6" grpId="0"/>
      <p:bldP spid="104" grpId="0"/>
      <p:bldP spid="111" grpId="0"/>
      <p:bldP spid="112" grpId="0"/>
      <p:bldP spid="114" grpId="0"/>
      <p:bldP spid="8" grpId="0"/>
      <p:bldP spid="115" grpId="0" animBg="1"/>
      <p:bldP spid="115" grpId="1" animBg="1"/>
      <p:bldP spid="11" grpId="0" animBg="1"/>
      <p:bldP spid="11" grpId="1" animBg="1"/>
      <p:bldP spid="117" grpId="0" animBg="1"/>
      <p:bldP spid="11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65</a:t>
            </a:r>
            <a:endParaRPr lang="en-US" sz="2000" b="1" dirty="0">
              <a:solidFill>
                <a:prstClr val="black"/>
              </a:solidFill>
            </a:endParaRPr>
          </a:p>
        </p:txBody>
      </p:sp>
      <p:sp>
        <p:nvSpPr>
          <p:cNvPr id="4" name="TextBox 3"/>
          <p:cNvSpPr txBox="1"/>
          <p:nvPr/>
        </p:nvSpPr>
        <p:spPr>
          <a:xfrm>
            <a:off x="1752600" y="-1238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205296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626334"/>
            <a:ext cx="80772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50" dirty="0" smtClean="0">
                <a:ln w="11430"/>
                <a:solidFill>
                  <a:srgbClr val="0000FF"/>
                </a:solidFill>
                <a:effectLst>
                  <a:outerShdw blurRad="76200" dist="50800" dir="5400000" algn="tl" rotWithShape="0">
                    <a:srgbClr val="000000">
                      <a:alpha val="65000"/>
                    </a:srgbClr>
                  </a:outerShdw>
                </a:effectLst>
              </a:rPr>
              <a:t>Problems based</a:t>
            </a:r>
          </a:p>
          <a:p>
            <a:pPr algn="ctr"/>
            <a:r>
              <a:rPr lang="en-US" sz="5000" b="1" spc="50" dirty="0" smtClean="0">
                <a:ln w="11430"/>
                <a:solidFill>
                  <a:srgbClr val="0000FF"/>
                </a:solidFill>
                <a:effectLst>
                  <a:outerShdw blurRad="76200" dist="50800" dir="5400000" algn="tl" rotWithShape="0">
                    <a:srgbClr val="000000">
                      <a:alpha val="65000"/>
                    </a:srgbClr>
                  </a:outerShdw>
                </a:effectLst>
              </a:rPr>
              <a:t> on Age</a:t>
            </a:r>
          </a:p>
        </p:txBody>
      </p:sp>
    </p:spTree>
    <p:extLst>
      <p:ext uri="{BB962C8B-B14F-4D97-AF65-F5344CB8AC3E}">
        <p14:creationId xmlns:p14="http://schemas.microsoft.com/office/powerpoint/2010/main" val="4845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266825" y="971552"/>
            <a:ext cx="2468880" cy="224359"/>
          </a:xfrm>
          <a:prstGeom prst="rect">
            <a:avLst/>
          </a:prstGeom>
          <a:solidFill>
            <a:srgbClr val="8AB2E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p:nvSpPr>
        <p:spPr>
          <a:xfrm>
            <a:off x="7001915" y="681471"/>
            <a:ext cx="1554480" cy="224359"/>
          </a:xfrm>
          <a:prstGeom prst="rect">
            <a:avLst/>
          </a:prstGeom>
          <a:solidFill>
            <a:srgbClr val="8AB2E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p:nvSpPr>
        <p:spPr>
          <a:xfrm>
            <a:off x="3353367" y="681471"/>
            <a:ext cx="731520" cy="22435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p:nvSpPr>
        <p:spPr>
          <a:xfrm>
            <a:off x="3014750" y="690372"/>
            <a:ext cx="365760" cy="224359"/>
          </a:xfrm>
          <a:prstGeom prst="rect">
            <a:avLst/>
          </a:prstGeom>
          <a:solidFill>
            <a:srgbClr val="EA93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p:nvSpPr>
        <p:spPr>
          <a:xfrm>
            <a:off x="4599710" y="938646"/>
            <a:ext cx="1188720" cy="22435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p:nvSpPr>
        <p:spPr>
          <a:xfrm>
            <a:off x="5266460" y="700521"/>
            <a:ext cx="274320" cy="22435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2472299" y="685712"/>
            <a:ext cx="523402" cy="22435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6"/>
          <p:cNvSpPr>
            <a:spLocks noChangeArrowheads="1"/>
          </p:cNvSpPr>
          <p:nvPr/>
        </p:nvSpPr>
        <p:spPr bwMode="auto">
          <a:xfrm>
            <a:off x="962025" y="4512634"/>
            <a:ext cx="1566454"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x – 12y   =  –110</a:t>
            </a:r>
            <a:endParaRPr lang="en-US" sz="1600" dirty="0">
              <a:solidFill>
                <a:prstClr val="black"/>
              </a:solidFill>
              <a:ea typeface="Times New Roman" pitchFamily="18" charset="0"/>
              <a:cs typeface="Arial" charset="0"/>
            </a:endParaRPr>
          </a:p>
        </p:txBody>
      </p:sp>
      <p:sp>
        <p:nvSpPr>
          <p:cNvPr id="3" name="Rectangle 6"/>
          <p:cNvSpPr>
            <a:spLocks noChangeArrowheads="1"/>
          </p:cNvSpPr>
          <p:nvPr/>
        </p:nvSpPr>
        <p:spPr bwMode="auto">
          <a:xfrm>
            <a:off x="2765614" y="2959351"/>
            <a:ext cx="67678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4" name="Rectangle 6"/>
          <p:cNvSpPr>
            <a:spLocks noChangeArrowheads="1"/>
          </p:cNvSpPr>
          <p:nvPr/>
        </p:nvSpPr>
        <p:spPr bwMode="auto">
          <a:xfrm>
            <a:off x="3846989" y="2959351"/>
            <a:ext cx="681597"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y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5" name="Rectangle 4"/>
          <p:cNvSpPr>
            <a:spLocks noChangeArrowheads="1"/>
          </p:cNvSpPr>
          <p:nvPr/>
        </p:nvSpPr>
        <p:spPr bwMode="auto">
          <a:xfrm>
            <a:off x="1049052" y="1221267"/>
            <a:ext cx="4648200" cy="584775"/>
          </a:xfrm>
          <a:prstGeom prst="rect">
            <a:avLst/>
          </a:prstGeom>
          <a:noFill/>
          <a:ln w="9525">
            <a:noFill/>
            <a:miter lim="800000"/>
            <a:headEnd/>
            <a:tailEnd/>
          </a:ln>
        </p:spPr>
        <p:txBody>
          <a:bodyPr wrap="square">
            <a:spAutoFit/>
          </a:bodyPr>
          <a:lstStyle/>
          <a:p>
            <a:r>
              <a:rPr lang="en-US" sz="1600" dirty="0" smtClean="0">
                <a:solidFill>
                  <a:srgbClr val="7030A0"/>
                </a:solidFill>
              </a:rPr>
              <a:t>Let  present age of </a:t>
            </a:r>
            <a:r>
              <a:rPr lang="en-US" sz="1600" b="1" dirty="0" smtClean="0">
                <a:solidFill>
                  <a:srgbClr val="7030A0"/>
                </a:solidFill>
                <a:ea typeface="Times New Roman" pitchFamily="18" charset="0"/>
                <a:cs typeface="Arial" charset="0"/>
              </a:rPr>
              <a:t>Father</a:t>
            </a:r>
            <a:r>
              <a:rPr lang="en-US" sz="1600" dirty="0" smtClean="0">
                <a:solidFill>
                  <a:srgbClr val="7030A0"/>
                </a:solidFill>
              </a:rPr>
              <a:t> be 'x'</a:t>
            </a:r>
          </a:p>
          <a:p>
            <a:r>
              <a:rPr lang="en-US" sz="1600" dirty="0" smtClean="0">
                <a:solidFill>
                  <a:srgbClr val="7030A0"/>
                </a:solidFill>
              </a:rPr>
              <a:t>years and that of </a:t>
            </a:r>
            <a:r>
              <a:rPr lang="en-US" sz="1600" b="1" dirty="0" smtClean="0">
                <a:solidFill>
                  <a:srgbClr val="7030A0"/>
                </a:solidFill>
                <a:ea typeface="Times New Roman" pitchFamily="18" charset="0"/>
                <a:cs typeface="Arial" charset="0"/>
              </a:rPr>
              <a:t>Son </a:t>
            </a:r>
            <a:r>
              <a:rPr lang="en-US" sz="1600" dirty="0" smtClean="0">
                <a:solidFill>
                  <a:srgbClr val="7030A0"/>
                </a:solidFill>
              </a:rPr>
              <a:t>be 'y' years</a:t>
            </a:r>
            <a:endParaRPr lang="en-US" sz="1600" dirty="0">
              <a:solidFill>
                <a:srgbClr val="7030A0"/>
              </a:solidFill>
            </a:endParaRPr>
          </a:p>
        </p:txBody>
      </p:sp>
      <p:sp>
        <p:nvSpPr>
          <p:cNvPr id="6" name="Rectangle 5"/>
          <p:cNvSpPr>
            <a:spLocks noChangeArrowheads="1"/>
          </p:cNvSpPr>
          <p:nvPr/>
        </p:nvSpPr>
        <p:spPr bwMode="auto">
          <a:xfrm>
            <a:off x="3195664" y="4502276"/>
            <a:ext cx="708848" cy="338554"/>
          </a:xfrm>
          <a:prstGeom prst="rect">
            <a:avLst/>
          </a:prstGeom>
          <a:noFill/>
          <a:ln w="9525">
            <a:noFill/>
            <a:miter lim="800000"/>
            <a:headEnd/>
            <a:tailEnd/>
          </a:ln>
        </p:spPr>
        <p:txBody>
          <a:bodyPr wrap="none">
            <a:spAutoFit/>
          </a:bodyPr>
          <a:lstStyle/>
          <a:p>
            <a:pPr eaLnBrk="0" hangingPunct="0">
              <a:tabLst>
                <a:tab pos="609600" algn="l"/>
                <a:tab pos="2705100" algn="l"/>
              </a:tabLst>
            </a:pPr>
            <a:r>
              <a:rPr lang="en-US" sz="1600" b="1" dirty="0" smtClean="0">
                <a:solidFill>
                  <a:srgbClr val="7030A0"/>
                </a:solidFill>
                <a:ea typeface="Times New Roman" pitchFamily="18" charset="0"/>
                <a:cs typeface="Arial" charset="0"/>
              </a:rPr>
              <a:t>…….(</a:t>
            </a:r>
            <a:r>
              <a:rPr lang="en-US" sz="1600" b="1" dirty="0" err="1">
                <a:solidFill>
                  <a:srgbClr val="7030A0"/>
                </a:solidFill>
                <a:ea typeface="Times New Roman" pitchFamily="18" charset="0"/>
                <a:cs typeface="Arial" charset="0"/>
              </a:rPr>
              <a:t>i</a:t>
            </a:r>
            <a:r>
              <a:rPr lang="en-US" sz="1600" b="1" dirty="0">
                <a:solidFill>
                  <a:srgbClr val="7030A0"/>
                </a:solidFill>
                <a:ea typeface="Times New Roman" pitchFamily="18" charset="0"/>
                <a:cs typeface="Arial" charset="0"/>
              </a:rPr>
              <a:t>)</a:t>
            </a:r>
          </a:p>
        </p:txBody>
      </p:sp>
      <p:sp>
        <p:nvSpPr>
          <p:cNvPr id="7" name="Rectangle 6"/>
          <p:cNvSpPr>
            <a:spLocks noChangeArrowheads="1"/>
          </p:cNvSpPr>
          <p:nvPr/>
        </p:nvSpPr>
        <p:spPr bwMode="auto">
          <a:xfrm>
            <a:off x="1049053" y="3300699"/>
            <a:ext cx="2293192"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7030A0"/>
                </a:solidFill>
                <a:ea typeface="Times New Roman" pitchFamily="18" charset="0"/>
                <a:cs typeface="Arial" charset="0"/>
              </a:rPr>
              <a:t>As per the first condition</a:t>
            </a:r>
            <a:endParaRPr lang="en-US" sz="1600" b="1" dirty="0">
              <a:solidFill>
                <a:srgbClr val="7030A0"/>
              </a:solidFill>
              <a:ea typeface="Times New Roman" pitchFamily="18" charset="0"/>
              <a:cs typeface="Arial" charset="0"/>
            </a:endParaRPr>
          </a:p>
        </p:txBody>
      </p:sp>
      <p:sp>
        <p:nvSpPr>
          <p:cNvPr id="8" name="Rectangle 7"/>
          <p:cNvSpPr>
            <a:spLocks noChangeArrowheads="1"/>
          </p:cNvSpPr>
          <p:nvPr/>
        </p:nvSpPr>
        <p:spPr bwMode="auto">
          <a:xfrm>
            <a:off x="471202" y="1221265"/>
            <a:ext cx="497252" cy="338554"/>
          </a:xfrm>
          <a:prstGeom prst="rect">
            <a:avLst/>
          </a:prstGeom>
          <a:noFill/>
          <a:ln w="9525">
            <a:noFill/>
            <a:miter lim="800000"/>
            <a:headEnd/>
            <a:tailEnd/>
          </a:ln>
          <a:effectLst/>
        </p:spPr>
        <p:txBody>
          <a:bodyPr wrap="none">
            <a:spAutoFit/>
          </a:bodyPr>
          <a:lstStyle/>
          <a:p>
            <a:r>
              <a:rPr lang="en-US" sz="1600" b="1" dirty="0" smtClean="0">
                <a:solidFill>
                  <a:prstClr val="black"/>
                </a:solidFill>
                <a:ea typeface="Times New Roman" pitchFamily="18" charset="0"/>
                <a:cs typeface="Arial" charset="0"/>
              </a:rPr>
              <a:t>Sol.</a:t>
            </a:r>
            <a:endParaRPr lang="en-US" sz="1600" dirty="0">
              <a:solidFill>
                <a:prstClr val="black"/>
              </a:solidFill>
            </a:endParaRPr>
          </a:p>
        </p:txBody>
      </p:sp>
      <p:cxnSp>
        <p:nvCxnSpPr>
          <p:cNvPr id="9" name="Straight Connector 8"/>
          <p:cNvCxnSpPr/>
          <p:nvPr/>
        </p:nvCxnSpPr>
        <p:spPr>
          <a:xfrm rot="5400000">
            <a:off x="3289883" y="3123186"/>
            <a:ext cx="3200400" cy="108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89291781"/>
              </p:ext>
            </p:extLst>
          </p:nvPr>
        </p:nvGraphicFramePr>
        <p:xfrm>
          <a:off x="701646" y="1816351"/>
          <a:ext cx="4132548" cy="1524000"/>
        </p:xfrm>
        <a:graphic>
          <a:graphicData uri="http://schemas.openxmlformats.org/drawingml/2006/table">
            <a:tbl>
              <a:tblPr>
                <a:tableStyleId>{5940675A-B579-460E-94D1-54222C63F5DA}</a:tableStyleId>
              </a:tblPr>
              <a:tblGrid>
                <a:gridCol w="1752600">
                  <a:extLst>
                    <a:ext uri="{9D8B030D-6E8A-4147-A177-3AD203B41FA5}">
                      <a16:colId xmlns:a16="http://schemas.microsoft.com/office/drawing/2014/main" val="20000"/>
                    </a:ext>
                  </a:extLst>
                </a:gridCol>
                <a:gridCol w="1236948">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8100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0"/>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1"/>
                  </a:ext>
                </a:extLst>
              </a:tr>
              <a:tr h="39624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2"/>
                  </a:ext>
                </a:extLst>
              </a:tr>
              <a:tr h="38100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3"/>
                  </a:ext>
                </a:extLst>
              </a:tr>
            </a:tbl>
          </a:graphicData>
        </a:graphic>
      </p:graphicFrame>
      <p:sp>
        <p:nvSpPr>
          <p:cNvPr id="11" name="Text Box 34"/>
          <p:cNvSpPr txBox="1">
            <a:spLocks noChangeArrowheads="1"/>
          </p:cNvSpPr>
          <p:nvPr/>
        </p:nvSpPr>
        <p:spPr bwMode="auto">
          <a:xfrm>
            <a:off x="3900157" y="1834524"/>
            <a:ext cx="503664" cy="338554"/>
          </a:xfrm>
          <a:prstGeom prst="rect">
            <a:avLst/>
          </a:prstGeom>
          <a:noFill/>
          <a:ln w="9525">
            <a:noFill/>
            <a:miter lim="800000"/>
            <a:headEnd/>
            <a:tailEnd/>
          </a:ln>
          <a:effectLst/>
        </p:spPr>
        <p:txBody>
          <a:bodyPr wrap="none">
            <a:spAutoFit/>
          </a:bodyPr>
          <a:lstStyle/>
          <a:p>
            <a:r>
              <a:rPr lang="en-US" sz="1600" b="1" smtClean="0">
                <a:solidFill>
                  <a:prstClr val="black"/>
                </a:solidFill>
                <a:ea typeface="Times New Roman" pitchFamily="18" charset="0"/>
                <a:cs typeface="Arial" charset="0"/>
              </a:rPr>
              <a:t>Son</a:t>
            </a:r>
            <a:endParaRPr lang="en-US" sz="1600" dirty="0">
              <a:solidFill>
                <a:prstClr val="black"/>
              </a:solidFill>
            </a:endParaRPr>
          </a:p>
        </p:txBody>
      </p:sp>
      <p:sp>
        <p:nvSpPr>
          <p:cNvPr id="12" name="Text Box 86"/>
          <p:cNvSpPr txBox="1">
            <a:spLocks noChangeArrowheads="1"/>
          </p:cNvSpPr>
          <p:nvPr/>
        </p:nvSpPr>
        <p:spPr bwMode="auto">
          <a:xfrm>
            <a:off x="2666806" y="1834524"/>
            <a:ext cx="1732267" cy="338554"/>
          </a:xfrm>
          <a:prstGeom prst="rect">
            <a:avLst/>
          </a:prstGeom>
          <a:noFill/>
          <a:ln w="9525">
            <a:noFill/>
            <a:miter lim="800000"/>
            <a:headEnd/>
            <a:tailEnd/>
          </a:ln>
          <a:effectLst/>
        </p:spPr>
        <p:txBody>
          <a:bodyPr wrap="square">
            <a:spAutoFit/>
          </a:bodyPr>
          <a:lstStyle/>
          <a:p>
            <a:r>
              <a:rPr lang="en-US" sz="1600" b="1" dirty="0" smtClean="0">
                <a:solidFill>
                  <a:prstClr val="black"/>
                </a:solidFill>
                <a:ea typeface="Times New Roman" pitchFamily="18" charset="0"/>
                <a:cs typeface="Arial" charset="0"/>
              </a:rPr>
              <a:t>Father</a:t>
            </a:r>
            <a:endParaRPr lang="en-US" sz="1600" dirty="0">
              <a:solidFill>
                <a:prstClr val="black"/>
              </a:solidFill>
            </a:endParaRPr>
          </a:p>
        </p:txBody>
      </p:sp>
      <p:sp>
        <p:nvSpPr>
          <p:cNvPr id="13" name="Rectangle 6"/>
          <p:cNvSpPr>
            <a:spLocks noChangeArrowheads="1"/>
          </p:cNvSpPr>
          <p:nvPr/>
        </p:nvSpPr>
        <p:spPr bwMode="auto">
          <a:xfrm>
            <a:off x="700318" y="2211865"/>
            <a:ext cx="1176925" cy="338554"/>
          </a:xfrm>
          <a:prstGeom prst="rect">
            <a:avLst/>
          </a:prstGeom>
          <a:noFill/>
          <a:ln w="9525">
            <a:noFill/>
            <a:miter lim="800000"/>
            <a:headEnd/>
            <a:tailEnd/>
          </a:ln>
        </p:spPr>
        <p:txBody>
          <a:bodyPr wrap="none">
            <a:spAutoFit/>
          </a:bodyPr>
          <a:lstStyle/>
          <a:p>
            <a:r>
              <a:rPr lang="en-US" sz="1600" b="1" dirty="0" smtClean="0">
                <a:solidFill>
                  <a:prstClr val="black"/>
                </a:solidFill>
              </a:rPr>
              <a:t>Present age</a:t>
            </a:r>
            <a:endParaRPr lang="en-US" sz="1600" b="1" dirty="0">
              <a:solidFill>
                <a:prstClr val="black"/>
              </a:solidFill>
            </a:endParaRPr>
          </a:p>
        </p:txBody>
      </p:sp>
      <p:sp>
        <p:nvSpPr>
          <p:cNvPr id="14" name="Rectangle 6"/>
          <p:cNvSpPr>
            <a:spLocks noChangeArrowheads="1"/>
          </p:cNvSpPr>
          <p:nvPr/>
        </p:nvSpPr>
        <p:spPr bwMode="auto">
          <a:xfrm>
            <a:off x="4015574" y="2211865"/>
            <a:ext cx="277640"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y</a:t>
            </a:r>
            <a:endParaRPr lang="en-US" sz="1600" dirty="0">
              <a:solidFill>
                <a:prstClr val="black"/>
              </a:solidFill>
              <a:ea typeface="Times New Roman" pitchFamily="18" charset="0"/>
              <a:cs typeface="Arial" charset="0"/>
            </a:endParaRPr>
          </a:p>
        </p:txBody>
      </p:sp>
      <p:sp>
        <p:nvSpPr>
          <p:cNvPr id="15" name="Rectangle 6"/>
          <p:cNvSpPr>
            <a:spLocks noChangeArrowheads="1"/>
          </p:cNvSpPr>
          <p:nvPr/>
        </p:nvSpPr>
        <p:spPr bwMode="auto">
          <a:xfrm>
            <a:off x="685800" y="2959351"/>
            <a:ext cx="1451038" cy="338554"/>
          </a:xfrm>
          <a:prstGeom prst="rect">
            <a:avLst/>
          </a:prstGeom>
          <a:noFill/>
          <a:ln w="9525">
            <a:noFill/>
            <a:miter lim="800000"/>
            <a:headEnd/>
            <a:tailEnd/>
          </a:ln>
        </p:spPr>
        <p:txBody>
          <a:bodyPr wrap="none">
            <a:spAutoFit/>
          </a:bodyPr>
          <a:lstStyle/>
          <a:p>
            <a:r>
              <a:rPr lang="en-US" sz="1600" b="1" dirty="0" smtClean="0">
                <a:solidFill>
                  <a:prstClr val="black"/>
                </a:solidFill>
                <a:ea typeface="Times New Roman" pitchFamily="18" charset="0"/>
                <a:cs typeface="Arial" charset="0"/>
              </a:rPr>
              <a:t>10 years hence</a:t>
            </a:r>
            <a:endParaRPr lang="en-US" sz="1600" dirty="0">
              <a:solidFill>
                <a:prstClr val="black"/>
              </a:solidFill>
            </a:endParaRPr>
          </a:p>
        </p:txBody>
      </p:sp>
      <p:sp>
        <p:nvSpPr>
          <p:cNvPr id="16" name="Rectangle 6"/>
          <p:cNvSpPr>
            <a:spLocks noChangeArrowheads="1"/>
          </p:cNvSpPr>
          <p:nvPr/>
        </p:nvSpPr>
        <p:spPr bwMode="auto">
          <a:xfrm>
            <a:off x="2762223" y="2959351"/>
            <a:ext cx="67678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+ 10</a:t>
            </a:r>
            <a:endParaRPr lang="en-US" sz="1600" dirty="0">
              <a:solidFill>
                <a:prstClr val="black"/>
              </a:solidFill>
              <a:ea typeface="Times New Roman" pitchFamily="18" charset="0"/>
              <a:cs typeface="Arial" charset="0"/>
            </a:endParaRPr>
          </a:p>
        </p:txBody>
      </p:sp>
      <p:sp>
        <p:nvSpPr>
          <p:cNvPr id="17" name="Rectangle 6"/>
          <p:cNvSpPr>
            <a:spLocks noChangeArrowheads="1"/>
          </p:cNvSpPr>
          <p:nvPr/>
        </p:nvSpPr>
        <p:spPr bwMode="auto">
          <a:xfrm>
            <a:off x="3843598" y="2959351"/>
            <a:ext cx="681597"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y + 10</a:t>
            </a:r>
            <a:endParaRPr lang="en-US" sz="1600" dirty="0">
              <a:solidFill>
                <a:prstClr val="black"/>
              </a:solidFill>
              <a:ea typeface="Times New Roman" pitchFamily="18" charset="0"/>
              <a:cs typeface="Arial" charset="0"/>
            </a:endParaRPr>
          </a:p>
        </p:txBody>
      </p:sp>
      <p:sp>
        <p:nvSpPr>
          <p:cNvPr id="18" name="Rectangle 6"/>
          <p:cNvSpPr>
            <a:spLocks noChangeArrowheads="1"/>
          </p:cNvSpPr>
          <p:nvPr/>
        </p:nvSpPr>
        <p:spPr bwMode="auto">
          <a:xfrm>
            <a:off x="2910835" y="2211865"/>
            <a:ext cx="272832"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a:t>
            </a:r>
            <a:endParaRPr lang="en-US" sz="1600" dirty="0">
              <a:solidFill>
                <a:prstClr val="black"/>
              </a:solidFill>
              <a:ea typeface="Times New Roman" pitchFamily="18" charset="0"/>
              <a:cs typeface="Arial" charset="0"/>
            </a:endParaRPr>
          </a:p>
        </p:txBody>
      </p:sp>
      <p:sp>
        <p:nvSpPr>
          <p:cNvPr id="19" name="Rectangle 18"/>
          <p:cNvSpPr>
            <a:spLocks noChangeArrowheads="1"/>
          </p:cNvSpPr>
          <p:nvPr/>
        </p:nvSpPr>
        <p:spPr bwMode="auto">
          <a:xfrm>
            <a:off x="4979060" y="1424561"/>
            <a:ext cx="2558264"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7030A0"/>
                </a:solidFill>
                <a:ea typeface="Times New Roman" pitchFamily="18" charset="0"/>
                <a:cs typeface="Arial" charset="0"/>
              </a:rPr>
              <a:t>As per the second condition</a:t>
            </a:r>
            <a:endParaRPr lang="en-US" sz="1600" b="1" dirty="0">
              <a:solidFill>
                <a:srgbClr val="7030A0"/>
              </a:solidFill>
              <a:ea typeface="Times New Roman" pitchFamily="18" charset="0"/>
              <a:cs typeface="Arial" charset="0"/>
            </a:endParaRPr>
          </a:p>
        </p:txBody>
      </p:sp>
      <p:sp>
        <p:nvSpPr>
          <p:cNvPr id="20" name="Rectangle 6"/>
          <p:cNvSpPr>
            <a:spLocks noChangeArrowheads="1"/>
          </p:cNvSpPr>
          <p:nvPr/>
        </p:nvSpPr>
        <p:spPr bwMode="auto">
          <a:xfrm>
            <a:off x="5656342" y="1809750"/>
            <a:ext cx="28725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a:t>
            </a:r>
            <a:endParaRPr lang="en-US" sz="1600" dirty="0">
              <a:solidFill>
                <a:prstClr val="black"/>
              </a:solidFill>
              <a:ea typeface="Times New Roman" pitchFamily="18" charset="0"/>
              <a:cs typeface="Arial" charset="0"/>
            </a:endParaRPr>
          </a:p>
        </p:txBody>
      </p:sp>
      <p:sp>
        <p:nvSpPr>
          <p:cNvPr id="21" name="Rectangle 6"/>
          <p:cNvSpPr>
            <a:spLocks noChangeArrowheads="1"/>
          </p:cNvSpPr>
          <p:nvPr/>
        </p:nvSpPr>
        <p:spPr bwMode="auto">
          <a:xfrm>
            <a:off x="5945253" y="1785474"/>
            <a:ext cx="867545"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a:t>
            </a:r>
            <a:endParaRPr lang="en-US" sz="1600" dirty="0">
              <a:solidFill>
                <a:prstClr val="black"/>
              </a:solidFill>
              <a:ea typeface="Times New Roman" pitchFamily="18" charset="0"/>
              <a:cs typeface="Arial" charset="0"/>
            </a:endParaRPr>
          </a:p>
        </p:txBody>
      </p:sp>
      <p:sp>
        <p:nvSpPr>
          <p:cNvPr id="22" name="Rectangle 6"/>
          <p:cNvSpPr>
            <a:spLocks noChangeArrowheads="1"/>
          </p:cNvSpPr>
          <p:nvPr/>
        </p:nvSpPr>
        <p:spPr bwMode="auto">
          <a:xfrm>
            <a:off x="4806985" y="2090143"/>
            <a:ext cx="1883849" cy="338554"/>
          </a:xfrm>
          <a:prstGeom prst="rect">
            <a:avLst/>
          </a:prstGeom>
          <a:noFill/>
          <a:ln w="9525">
            <a:noFill/>
            <a:miter lim="800000"/>
            <a:headEnd/>
            <a:tailEnd/>
          </a:ln>
        </p:spPr>
        <p:txBody>
          <a:bodyPr wrap="none">
            <a:spAutoFit/>
          </a:bodyPr>
          <a:lstStyle/>
          <a:p>
            <a:r>
              <a:rPr lang="en-US" sz="1600" b="1" dirty="0" smtClean="0">
                <a:solidFill>
                  <a:prstClr val="black"/>
                </a:solidFill>
                <a:latin typeface="Symbol" panose="05050102010706020507" pitchFamily="18" charset="2"/>
                <a:ea typeface="Times New Roman" pitchFamily="18" charset="0"/>
                <a:cs typeface="Arial" charset="0"/>
              </a:rPr>
              <a:t>\</a:t>
            </a:r>
            <a:r>
              <a:rPr lang="en-US" sz="1600" dirty="0" smtClean="0">
                <a:solidFill>
                  <a:prstClr val="black"/>
                </a:solidFill>
                <a:ea typeface="Times New Roman" pitchFamily="18" charset="0"/>
                <a:cs typeface="Arial" charset="0"/>
              </a:rPr>
              <a:t>   x + 10 =   2y + 20</a:t>
            </a:r>
            <a:endParaRPr lang="en-US" sz="1600" dirty="0">
              <a:solidFill>
                <a:prstClr val="black"/>
              </a:solidFill>
              <a:ea typeface="Times New Roman" pitchFamily="18" charset="0"/>
              <a:cs typeface="Arial" charset="0"/>
            </a:endParaRPr>
          </a:p>
        </p:txBody>
      </p:sp>
      <p:sp>
        <p:nvSpPr>
          <p:cNvPr id="23" name="Rectangle 6"/>
          <p:cNvSpPr>
            <a:spLocks noChangeArrowheads="1"/>
          </p:cNvSpPr>
          <p:nvPr/>
        </p:nvSpPr>
        <p:spPr bwMode="auto">
          <a:xfrm>
            <a:off x="4800133" y="2352904"/>
            <a:ext cx="1883849" cy="338554"/>
          </a:xfrm>
          <a:prstGeom prst="rect">
            <a:avLst/>
          </a:prstGeom>
          <a:noFill/>
          <a:ln w="9525">
            <a:noFill/>
            <a:miter lim="800000"/>
            <a:headEnd/>
            <a:tailEnd/>
          </a:ln>
        </p:spPr>
        <p:txBody>
          <a:bodyPr wrap="none">
            <a:spAutoFit/>
          </a:bodyPr>
          <a:lstStyle/>
          <a:p>
            <a:r>
              <a:rPr lang="en-US" sz="1600" b="1" dirty="0" smtClean="0">
                <a:solidFill>
                  <a:prstClr val="black"/>
                </a:solidFill>
                <a:latin typeface="Symbol" panose="05050102010706020507" pitchFamily="18" charset="2"/>
                <a:ea typeface="Times New Roman" pitchFamily="18" charset="0"/>
                <a:cs typeface="Arial" charset="0"/>
              </a:rPr>
              <a:t>\</a:t>
            </a:r>
            <a:r>
              <a:rPr lang="en-US" sz="1600" dirty="0" smtClean="0">
                <a:solidFill>
                  <a:prstClr val="black"/>
                </a:solidFill>
                <a:ea typeface="Times New Roman" pitchFamily="18" charset="0"/>
                <a:cs typeface="Arial" charset="0"/>
              </a:rPr>
              <a:t>  x – 2y  =   20 – 10</a:t>
            </a:r>
            <a:endParaRPr lang="en-US" sz="1600" dirty="0">
              <a:solidFill>
                <a:prstClr val="black"/>
              </a:solidFill>
              <a:ea typeface="Times New Roman" pitchFamily="18" charset="0"/>
              <a:cs typeface="Arial" charset="0"/>
            </a:endParaRPr>
          </a:p>
        </p:txBody>
      </p:sp>
      <p:sp>
        <p:nvSpPr>
          <p:cNvPr id="24" name="Rectangle 6"/>
          <p:cNvSpPr>
            <a:spLocks noChangeArrowheads="1"/>
          </p:cNvSpPr>
          <p:nvPr/>
        </p:nvSpPr>
        <p:spPr bwMode="auto">
          <a:xfrm>
            <a:off x="5121584" y="2604399"/>
            <a:ext cx="116249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 2y =   10</a:t>
            </a:r>
            <a:endParaRPr lang="en-US" sz="1600" dirty="0">
              <a:solidFill>
                <a:prstClr val="black"/>
              </a:solidFill>
              <a:ea typeface="Times New Roman" pitchFamily="18" charset="0"/>
              <a:cs typeface="Arial" charset="0"/>
            </a:endParaRPr>
          </a:p>
        </p:txBody>
      </p:sp>
      <p:sp>
        <p:nvSpPr>
          <p:cNvPr id="25" name="Rectangle 24"/>
          <p:cNvSpPr>
            <a:spLocks noChangeArrowheads="1"/>
          </p:cNvSpPr>
          <p:nvPr/>
        </p:nvSpPr>
        <p:spPr bwMode="auto">
          <a:xfrm>
            <a:off x="6647881" y="2623326"/>
            <a:ext cx="758541" cy="338554"/>
          </a:xfrm>
          <a:prstGeom prst="rect">
            <a:avLst/>
          </a:prstGeom>
          <a:noFill/>
          <a:ln w="9525">
            <a:noFill/>
            <a:miter lim="800000"/>
            <a:headEnd/>
            <a:tailEnd/>
          </a:ln>
        </p:spPr>
        <p:txBody>
          <a:bodyPr wrap="none">
            <a:spAutoFit/>
          </a:bodyPr>
          <a:lstStyle/>
          <a:p>
            <a:pPr eaLnBrk="0" hangingPunct="0">
              <a:tabLst>
                <a:tab pos="609600" algn="l"/>
                <a:tab pos="2705100" algn="l"/>
              </a:tabLst>
            </a:pPr>
            <a:r>
              <a:rPr lang="en-US" sz="1600" b="1" dirty="0" smtClean="0">
                <a:solidFill>
                  <a:srgbClr val="7030A0"/>
                </a:solidFill>
                <a:ea typeface="Times New Roman" pitchFamily="18" charset="0"/>
                <a:cs typeface="Arial" charset="0"/>
              </a:rPr>
              <a:t>…….(ii</a:t>
            </a:r>
            <a:r>
              <a:rPr lang="en-US" sz="1600" b="1" dirty="0">
                <a:solidFill>
                  <a:srgbClr val="7030A0"/>
                </a:solidFill>
                <a:ea typeface="Times New Roman" pitchFamily="18" charset="0"/>
                <a:cs typeface="Arial" charset="0"/>
              </a:rPr>
              <a:t>)</a:t>
            </a:r>
          </a:p>
        </p:txBody>
      </p:sp>
      <p:sp>
        <p:nvSpPr>
          <p:cNvPr id="26" name="Rectangle 25"/>
          <p:cNvSpPr/>
          <p:nvPr/>
        </p:nvSpPr>
        <p:spPr>
          <a:xfrm>
            <a:off x="5777269" y="1822450"/>
            <a:ext cx="288862" cy="338554"/>
          </a:xfrm>
          <a:prstGeom prst="rect">
            <a:avLst/>
          </a:prstGeom>
        </p:spPr>
        <p:txBody>
          <a:bodyPr wrap="none">
            <a:spAutoFit/>
          </a:bodyPr>
          <a:lstStyle/>
          <a:p>
            <a:r>
              <a:rPr lang="en-US" sz="1600" dirty="0" smtClean="0">
                <a:solidFill>
                  <a:prstClr val="black"/>
                </a:solidFill>
                <a:ea typeface="Times New Roman" pitchFamily="18" charset="0"/>
                <a:cs typeface="Arial" charset="0"/>
              </a:rPr>
              <a:t>2</a:t>
            </a:r>
            <a:endParaRPr lang="en-US" sz="1600" dirty="0">
              <a:solidFill>
                <a:prstClr val="black"/>
              </a:solidFill>
              <a:ea typeface="Times New Roman" pitchFamily="18" charset="0"/>
              <a:cs typeface="Arial" charset="0"/>
            </a:endParaRPr>
          </a:p>
        </p:txBody>
      </p:sp>
      <p:sp>
        <p:nvSpPr>
          <p:cNvPr id="27" name="Rectangle 6"/>
          <p:cNvSpPr>
            <a:spLocks noChangeArrowheads="1"/>
          </p:cNvSpPr>
          <p:nvPr/>
        </p:nvSpPr>
        <p:spPr bwMode="auto">
          <a:xfrm>
            <a:off x="716284" y="2581981"/>
            <a:ext cx="1240981" cy="338554"/>
          </a:xfrm>
          <a:prstGeom prst="rect">
            <a:avLst/>
          </a:prstGeom>
          <a:noFill/>
          <a:ln w="9525">
            <a:noFill/>
            <a:miter lim="800000"/>
            <a:headEnd/>
            <a:tailEnd/>
          </a:ln>
        </p:spPr>
        <p:txBody>
          <a:bodyPr wrap="none">
            <a:spAutoFit/>
          </a:bodyPr>
          <a:lstStyle/>
          <a:p>
            <a:r>
              <a:rPr lang="en-US" sz="1600" b="1" smtClean="0">
                <a:solidFill>
                  <a:prstClr val="black"/>
                </a:solidFill>
              </a:rPr>
              <a:t>10 Years ago</a:t>
            </a:r>
            <a:endParaRPr lang="en-US" sz="1600" b="1" dirty="0">
              <a:solidFill>
                <a:prstClr val="black"/>
              </a:solidFill>
            </a:endParaRPr>
          </a:p>
        </p:txBody>
      </p:sp>
      <p:sp>
        <p:nvSpPr>
          <p:cNvPr id="28" name="Rectangle 6"/>
          <p:cNvSpPr>
            <a:spLocks noChangeArrowheads="1"/>
          </p:cNvSpPr>
          <p:nvPr/>
        </p:nvSpPr>
        <p:spPr bwMode="auto">
          <a:xfrm>
            <a:off x="2713579" y="2581981"/>
            <a:ext cx="67678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29" name="Rectangle 6"/>
          <p:cNvSpPr>
            <a:spLocks noChangeArrowheads="1"/>
          </p:cNvSpPr>
          <p:nvPr/>
        </p:nvSpPr>
        <p:spPr bwMode="auto">
          <a:xfrm>
            <a:off x="3914954" y="2581981"/>
            <a:ext cx="681597"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y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30" name="Rectangle 6"/>
          <p:cNvSpPr>
            <a:spLocks noChangeArrowheads="1"/>
          </p:cNvSpPr>
          <p:nvPr/>
        </p:nvSpPr>
        <p:spPr bwMode="auto">
          <a:xfrm>
            <a:off x="2711420" y="2581981"/>
            <a:ext cx="67678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31" name="Rectangle 6"/>
          <p:cNvSpPr>
            <a:spLocks noChangeArrowheads="1"/>
          </p:cNvSpPr>
          <p:nvPr/>
        </p:nvSpPr>
        <p:spPr bwMode="auto">
          <a:xfrm>
            <a:off x="3915511" y="2581981"/>
            <a:ext cx="681597"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y </a:t>
            </a:r>
            <a:r>
              <a:rPr lang="en-US" sz="1600" smtClean="0">
                <a:solidFill>
                  <a:prstClr val="black"/>
                </a:solidFill>
                <a:ea typeface="Times New Roman" pitchFamily="18" charset="0"/>
                <a:cs typeface="Arial" charset="0"/>
              </a:rPr>
              <a:t>– 10</a:t>
            </a:r>
            <a:endParaRPr lang="en-US" sz="1600" dirty="0">
              <a:solidFill>
                <a:prstClr val="black"/>
              </a:solidFill>
              <a:ea typeface="Times New Roman" pitchFamily="18" charset="0"/>
              <a:cs typeface="Arial" charset="0"/>
            </a:endParaRPr>
          </a:p>
        </p:txBody>
      </p:sp>
      <p:sp>
        <p:nvSpPr>
          <p:cNvPr id="32" name="Rectangle 6"/>
          <p:cNvSpPr>
            <a:spLocks noChangeArrowheads="1"/>
          </p:cNvSpPr>
          <p:nvPr/>
        </p:nvSpPr>
        <p:spPr bwMode="auto">
          <a:xfrm>
            <a:off x="1031541" y="3562350"/>
            <a:ext cx="774571"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a:t>
            </a:r>
            <a:endParaRPr lang="en-US" sz="1600" dirty="0">
              <a:solidFill>
                <a:prstClr val="black"/>
              </a:solidFill>
              <a:ea typeface="Times New Roman" pitchFamily="18" charset="0"/>
              <a:cs typeface="Arial" charset="0"/>
            </a:endParaRPr>
          </a:p>
        </p:txBody>
      </p:sp>
      <p:sp>
        <p:nvSpPr>
          <p:cNvPr id="33" name="Rectangle 6"/>
          <p:cNvSpPr>
            <a:spLocks noChangeArrowheads="1"/>
          </p:cNvSpPr>
          <p:nvPr/>
        </p:nvSpPr>
        <p:spPr bwMode="auto">
          <a:xfrm>
            <a:off x="2359158" y="3562350"/>
            <a:ext cx="774571"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a:t>
            </a:r>
            <a:endParaRPr lang="en-US" sz="1600" dirty="0">
              <a:solidFill>
                <a:prstClr val="black"/>
              </a:solidFill>
              <a:ea typeface="Times New Roman" pitchFamily="18" charset="0"/>
              <a:cs typeface="Arial" charset="0"/>
            </a:endParaRPr>
          </a:p>
        </p:txBody>
      </p:sp>
      <p:sp>
        <p:nvSpPr>
          <p:cNvPr id="34" name="Rectangle 6"/>
          <p:cNvSpPr>
            <a:spLocks noChangeArrowheads="1"/>
          </p:cNvSpPr>
          <p:nvPr/>
        </p:nvSpPr>
        <p:spPr bwMode="auto">
          <a:xfrm>
            <a:off x="1685925" y="3562350"/>
            <a:ext cx="28725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a:t>
            </a:r>
            <a:endParaRPr lang="en-US" sz="1600" dirty="0">
              <a:solidFill>
                <a:prstClr val="black"/>
              </a:solidFill>
              <a:ea typeface="Times New Roman" pitchFamily="18" charset="0"/>
              <a:cs typeface="Arial" charset="0"/>
            </a:endParaRPr>
          </a:p>
        </p:txBody>
      </p:sp>
      <p:sp>
        <p:nvSpPr>
          <p:cNvPr id="35" name="Rectangle 6"/>
          <p:cNvSpPr>
            <a:spLocks noChangeArrowheads="1"/>
          </p:cNvSpPr>
          <p:nvPr/>
        </p:nvSpPr>
        <p:spPr bwMode="auto">
          <a:xfrm>
            <a:off x="1898048" y="3562350"/>
            <a:ext cx="554960"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12 ×</a:t>
            </a:r>
            <a:endParaRPr lang="en-US" sz="1600" dirty="0">
              <a:solidFill>
                <a:prstClr val="black"/>
              </a:solidFill>
              <a:ea typeface="Times New Roman" pitchFamily="18" charset="0"/>
              <a:cs typeface="Arial" charset="0"/>
            </a:endParaRPr>
          </a:p>
        </p:txBody>
      </p:sp>
      <p:sp>
        <p:nvSpPr>
          <p:cNvPr id="36" name="Rectangle 6"/>
          <p:cNvSpPr>
            <a:spLocks noChangeArrowheads="1"/>
          </p:cNvSpPr>
          <p:nvPr/>
        </p:nvSpPr>
        <p:spPr bwMode="auto">
          <a:xfrm>
            <a:off x="690218" y="3856266"/>
            <a:ext cx="2185214" cy="338554"/>
          </a:xfrm>
          <a:prstGeom prst="rect">
            <a:avLst/>
          </a:prstGeom>
          <a:noFill/>
          <a:ln w="9525">
            <a:noFill/>
            <a:miter lim="800000"/>
            <a:headEnd/>
            <a:tailEnd/>
          </a:ln>
        </p:spPr>
        <p:txBody>
          <a:bodyPr wrap="none">
            <a:spAutoFit/>
          </a:bodyPr>
          <a:lstStyle/>
          <a:p>
            <a:r>
              <a:rPr lang="en-US" sz="1600" b="1" dirty="0" smtClean="0">
                <a:solidFill>
                  <a:prstClr val="black"/>
                </a:solidFill>
                <a:latin typeface="Symbol" panose="05050102010706020507" pitchFamily="18" charset="2"/>
                <a:ea typeface="Times New Roman" pitchFamily="18" charset="0"/>
                <a:cs typeface="Arial" charset="0"/>
              </a:rPr>
              <a:t>\</a:t>
            </a:r>
            <a:r>
              <a:rPr lang="en-US" sz="1600" dirty="0" smtClean="0">
                <a:solidFill>
                  <a:prstClr val="black"/>
                </a:solidFill>
                <a:ea typeface="Times New Roman" pitchFamily="18" charset="0"/>
                <a:cs typeface="Arial" charset="0"/>
              </a:rPr>
              <a:t>    x – 10    = 12y – 120</a:t>
            </a:r>
            <a:endParaRPr lang="en-US" sz="1600" dirty="0">
              <a:solidFill>
                <a:prstClr val="black"/>
              </a:solidFill>
              <a:ea typeface="Times New Roman" pitchFamily="18" charset="0"/>
              <a:cs typeface="Arial" charset="0"/>
            </a:endParaRPr>
          </a:p>
        </p:txBody>
      </p:sp>
      <p:sp>
        <p:nvSpPr>
          <p:cNvPr id="37" name="Rectangle 6"/>
          <p:cNvSpPr>
            <a:spLocks noChangeArrowheads="1"/>
          </p:cNvSpPr>
          <p:nvPr/>
        </p:nvSpPr>
        <p:spPr bwMode="auto">
          <a:xfrm>
            <a:off x="690222" y="4171950"/>
            <a:ext cx="2241319" cy="338554"/>
          </a:xfrm>
          <a:prstGeom prst="rect">
            <a:avLst/>
          </a:prstGeom>
          <a:noFill/>
          <a:ln w="9525">
            <a:noFill/>
            <a:miter lim="800000"/>
            <a:headEnd/>
            <a:tailEnd/>
          </a:ln>
        </p:spPr>
        <p:txBody>
          <a:bodyPr wrap="none">
            <a:spAutoFit/>
          </a:bodyPr>
          <a:lstStyle/>
          <a:p>
            <a:r>
              <a:rPr lang="en-US" sz="1600" b="1" dirty="0">
                <a:solidFill>
                  <a:prstClr val="black"/>
                </a:solidFill>
                <a:latin typeface="Symbol" panose="05050102010706020507" pitchFamily="18" charset="2"/>
                <a:ea typeface="Times New Roman" pitchFamily="18" charset="0"/>
                <a:cs typeface="Arial" charset="0"/>
              </a:rPr>
              <a:t>\</a:t>
            </a:r>
            <a:r>
              <a:rPr lang="en-US" sz="1600" dirty="0" smtClean="0">
                <a:solidFill>
                  <a:prstClr val="black"/>
                </a:solidFill>
                <a:ea typeface="Times New Roman" pitchFamily="18" charset="0"/>
                <a:cs typeface="Arial" charset="0"/>
              </a:rPr>
              <a:t>    x – 12y  = – 120 + 10</a:t>
            </a:r>
            <a:endParaRPr lang="en-US" sz="1600" dirty="0">
              <a:solidFill>
                <a:prstClr val="black"/>
              </a:solidFill>
              <a:ea typeface="Times New Roman" pitchFamily="18" charset="0"/>
              <a:cs typeface="Arial" charset="0"/>
            </a:endParaRPr>
          </a:p>
        </p:txBody>
      </p:sp>
      <p:sp>
        <p:nvSpPr>
          <p:cNvPr id="41" name="Rectangle 40"/>
          <p:cNvSpPr/>
          <p:nvPr/>
        </p:nvSpPr>
        <p:spPr>
          <a:xfrm>
            <a:off x="457200" y="681266"/>
            <a:ext cx="8106228" cy="584775"/>
          </a:xfrm>
          <a:prstGeom prst="rect">
            <a:avLst/>
          </a:prstGeom>
        </p:spPr>
        <p:txBody>
          <a:bodyPr wrap="square">
            <a:spAutoFit/>
          </a:bodyPr>
          <a:lstStyle/>
          <a:p>
            <a:pPr marL="1588" indent="-1588" algn="just">
              <a:tabLst>
                <a:tab pos="406400" algn="l"/>
                <a:tab pos="739775" algn="l"/>
              </a:tabLst>
            </a:pPr>
            <a:r>
              <a:rPr lang="en-US" sz="1600" b="1" dirty="0" smtClean="0">
                <a:solidFill>
                  <a:srgbClr val="FF0000"/>
                </a:solidFill>
              </a:rPr>
              <a:t>Q.		</a:t>
            </a:r>
            <a:r>
              <a:rPr lang="en-US" sz="1600" b="1" spc="-30" dirty="0" smtClean="0">
                <a:solidFill>
                  <a:srgbClr val="FF0000"/>
                </a:solidFill>
              </a:rPr>
              <a:t>Ten years ago father was 12 times as old as his son at that time and 10 years hence he 		will  be twice as old as his son. Find their present  ages.</a:t>
            </a:r>
          </a:p>
        </p:txBody>
      </p:sp>
      <p:cxnSp>
        <p:nvCxnSpPr>
          <p:cNvPr id="44" name="Straight Connector 43"/>
          <p:cNvCxnSpPr/>
          <p:nvPr/>
        </p:nvCxnSpPr>
        <p:spPr>
          <a:xfrm>
            <a:off x="3788180" y="1209675"/>
            <a:ext cx="201168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45" name="Cloud Callout 44"/>
          <p:cNvSpPr/>
          <p:nvPr/>
        </p:nvSpPr>
        <p:spPr>
          <a:xfrm>
            <a:off x="2012858" y="1733550"/>
            <a:ext cx="3024419" cy="998220"/>
          </a:xfrm>
          <a:prstGeom prst="cloudCallout">
            <a:avLst>
              <a:gd name="adj1" fmla="val 32434"/>
              <a:gd name="adj2" fmla="val -88541"/>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What do we need to find ?</a:t>
            </a:r>
            <a:endParaRPr lang="en-US" sz="1600" b="1" dirty="0">
              <a:solidFill>
                <a:srgbClr val="002060"/>
              </a:solidFill>
            </a:endParaRPr>
          </a:p>
        </p:txBody>
      </p:sp>
      <p:sp>
        <p:nvSpPr>
          <p:cNvPr id="46" name="Cloud Callout 45"/>
          <p:cNvSpPr/>
          <p:nvPr/>
        </p:nvSpPr>
        <p:spPr>
          <a:xfrm>
            <a:off x="1825465" y="1944370"/>
            <a:ext cx="3049528" cy="1465580"/>
          </a:xfrm>
          <a:prstGeom prst="cloudCallout">
            <a:avLst>
              <a:gd name="adj1" fmla="val 41414"/>
              <a:gd name="adj2" fmla="val -93445"/>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Present ages of father &amp; son </a:t>
            </a:r>
            <a:endParaRPr lang="en-US" sz="1600" b="1" dirty="0">
              <a:solidFill>
                <a:srgbClr val="002060"/>
              </a:solidFill>
            </a:endParaRPr>
          </a:p>
        </p:txBody>
      </p:sp>
      <p:cxnSp>
        <p:nvCxnSpPr>
          <p:cNvPr id="50" name="Straight Connector 49"/>
          <p:cNvCxnSpPr/>
          <p:nvPr/>
        </p:nvCxnSpPr>
        <p:spPr>
          <a:xfrm>
            <a:off x="1219200" y="950769"/>
            <a:ext cx="539496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53" name="Cloud Callout 52"/>
          <p:cNvSpPr/>
          <p:nvPr/>
        </p:nvSpPr>
        <p:spPr>
          <a:xfrm>
            <a:off x="2990849" y="2110316"/>
            <a:ext cx="2206888" cy="880209"/>
          </a:xfrm>
          <a:prstGeom prst="cloudCallout">
            <a:avLst>
              <a:gd name="adj1" fmla="val -38864"/>
              <a:gd name="adj2" fmla="val -174604"/>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Was means equal to</a:t>
            </a:r>
            <a:endParaRPr lang="en-US" sz="1600" b="1" dirty="0">
              <a:solidFill>
                <a:srgbClr val="002060"/>
              </a:solidFill>
            </a:endParaRPr>
          </a:p>
        </p:txBody>
      </p:sp>
      <p:sp>
        <p:nvSpPr>
          <p:cNvPr id="55" name="Cloud Callout 54"/>
          <p:cNvSpPr/>
          <p:nvPr/>
        </p:nvSpPr>
        <p:spPr>
          <a:xfrm>
            <a:off x="3060251" y="3562350"/>
            <a:ext cx="2883353" cy="998220"/>
          </a:xfrm>
          <a:prstGeom prst="cloudCallout">
            <a:avLst>
              <a:gd name="adj1" fmla="val -68826"/>
              <a:gd name="adj2" fmla="val 59006"/>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Number it as equation (</a:t>
            </a:r>
            <a:r>
              <a:rPr lang="en-US" sz="1600" b="1" dirty="0" err="1" smtClean="0">
                <a:solidFill>
                  <a:srgbClr val="002060"/>
                </a:solidFill>
              </a:rPr>
              <a:t>i</a:t>
            </a:r>
            <a:r>
              <a:rPr lang="en-US" sz="1600" b="1" dirty="0" smtClean="0">
                <a:solidFill>
                  <a:srgbClr val="002060"/>
                </a:solidFill>
              </a:rPr>
              <a:t>)</a:t>
            </a:r>
            <a:endParaRPr lang="en-US" sz="1600" b="1" dirty="0">
              <a:solidFill>
                <a:srgbClr val="002060"/>
              </a:solidFill>
            </a:endParaRPr>
          </a:p>
        </p:txBody>
      </p:sp>
      <p:sp>
        <p:nvSpPr>
          <p:cNvPr id="58" name="Cloud Callout 57"/>
          <p:cNvSpPr/>
          <p:nvPr/>
        </p:nvSpPr>
        <p:spPr>
          <a:xfrm>
            <a:off x="3143249" y="2262716"/>
            <a:ext cx="2206888" cy="880209"/>
          </a:xfrm>
          <a:prstGeom prst="cloudCallout">
            <a:avLst>
              <a:gd name="adj1" fmla="val -38864"/>
              <a:gd name="adj2" fmla="val -174604"/>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times means 12 × </a:t>
            </a:r>
            <a:endParaRPr lang="en-US" sz="1600" b="1" dirty="0">
              <a:solidFill>
                <a:srgbClr val="002060"/>
              </a:solidFill>
            </a:endParaRPr>
          </a:p>
        </p:txBody>
      </p:sp>
      <p:sp>
        <p:nvSpPr>
          <p:cNvPr id="59" name="Cloud Callout 58"/>
          <p:cNvSpPr/>
          <p:nvPr/>
        </p:nvSpPr>
        <p:spPr>
          <a:xfrm>
            <a:off x="2095711" y="1753038"/>
            <a:ext cx="2883353" cy="998220"/>
          </a:xfrm>
          <a:prstGeom prst="cloudCallout">
            <a:avLst>
              <a:gd name="adj1" fmla="val 100321"/>
              <a:gd name="adj2" fmla="val 52589"/>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Number it as equation (ii)</a:t>
            </a:r>
            <a:endParaRPr lang="en-US" sz="1600" b="1" dirty="0">
              <a:solidFill>
                <a:srgbClr val="002060"/>
              </a:solidFill>
            </a:endParaRPr>
          </a:p>
        </p:txBody>
      </p:sp>
      <p:sp>
        <p:nvSpPr>
          <p:cNvPr id="61" name="Cloud Callout 60"/>
          <p:cNvSpPr/>
          <p:nvPr/>
        </p:nvSpPr>
        <p:spPr>
          <a:xfrm>
            <a:off x="3288873" y="1221265"/>
            <a:ext cx="3754974" cy="1266812"/>
          </a:xfrm>
          <a:prstGeom prst="cloudCallout">
            <a:avLst>
              <a:gd name="adj1" fmla="val -40383"/>
              <a:gd name="adj2" fmla="val -43226"/>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Here the coefficient of X is same in equation (</a:t>
            </a:r>
            <a:r>
              <a:rPr lang="en-US" sz="1600" b="1" dirty="0" err="1" smtClean="0">
                <a:solidFill>
                  <a:srgbClr val="002060"/>
                </a:solidFill>
              </a:rPr>
              <a:t>i</a:t>
            </a:r>
            <a:r>
              <a:rPr lang="en-US" sz="1600" b="1" dirty="0" smtClean="0">
                <a:solidFill>
                  <a:srgbClr val="002060"/>
                </a:solidFill>
              </a:rPr>
              <a:t>) and (ii),</a:t>
            </a:r>
            <a:r>
              <a:rPr lang="en-US" sz="1600" b="1" dirty="0" err="1" smtClean="0">
                <a:solidFill>
                  <a:srgbClr val="002060"/>
                </a:solidFill>
              </a:rPr>
              <a:t>i.e</a:t>
            </a:r>
            <a:r>
              <a:rPr lang="en-US" sz="1600" b="1" dirty="0" smtClean="0">
                <a:solidFill>
                  <a:srgbClr val="002060"/>
                </a:solidFill>
              </a:rPr>
              <a:t>  1</a:t>
            </a:r>
            <a:endParaRPr lang="en-US" sz="1600" b="1" dirty="0">
              <a:solidFill>
                <a:srgbClr val="002060"/>
              </a:solidFill>
            </a:endParaRPr>
          </a:p>
        </p:txBody>
      </p:sp>
      <p:sp>
        <p:nvSpPr>
          <p:cNvPr id="62" name="Cloud Callout 61"/>
          <p:cNvSpPr/>
          <p:nvPr/>
        </p:nvSpPr>
        <p:spPr>
          <a:xfrm>
            <a:off x="2061744" y="1695070"/>
            <a:ext cx="3754974" cy="1266812"/>
          </a:xfrm>
          <a:prstGeom prst="cloudCallout">
            <a:avLst>
              <a:gd name="adj1" fmla="val -40383"/>
              <a:gd name="adj2" fmla="val -43226"/>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Since the coefficients are same we will subtract the two equations</a:t>
            </a:r>
            <a:endParaRPr lang="en-US" sz="1600" b="1" dirty="0">
              <a:solidFill>
                <a:srgbClr val="002060"/>
              </a:solidFill>
            </a:endParaRPr>
          </a:p>
        </p:txBody>
      </p:sp>
      <p:cxnSp>
        <p:nvCxnSpPr>
          <p:cNvPr id="63" name="Straight Connector 62"/>
          <p:cNvCxnSpPr/>
          <p:nvPr/>
        </p:nvCxnSpPr>
        <p:spPr bwMode="auto">
          <a:xfrm>
            <a:off x="4876800" y="4248150"/>
            <a:ext cx="1935994" cy="1588"/>
          </a:xfrm>
          <a:prstGeom prst="line">
            <a:avLst/>
          </a:prstGeom>
          <a:noFill/>
          <a:ln w="28575"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flipV="1">
            <a:off x="5031014" y="3450810"/>
            <a:ext cx="595086" cy="217715"/>
          </a:xfrm>
          <a:prstGeom prst="straightConnector1">
            <a:avLst/>
          </a:prstGeom>
          <a:noFill/>
          <a:ln w="28575" cap="flat" cmpd="sng" algn="ctr">
            <a:solidFill>
              <a:srgbClr val="FF0000"/>
            </a:solidFill>
            <a:prstDash val="solid"/>
            <a:round/>
            <a:headEnd type="none" w="med" len="med"/>
            <a:tailEnd type="none" w="med" len="med"/>
          </a:ln>
          <a:effectLst/>
        </p:spPr>
      </p:cxnSp>
      <p:cxnSp>
        <p:nvCxnSpPr>
          <p:cNvPr id="65" name="Straight Arrow Connector 64"/>
          <p:cNvCxnSpPr/>
          <p:nvPr/>
        </p:nvCxnSpPr>
        <p:spPr bwMode="auto">
          <a:xfrm flipV="1">
            <a:off x="5034643" y="3755610"/>
            <a:ext cx="595086" cy="217715"/>
          </a:xfrm>
          <a:prstGeom prst="straightConnector1">
            <a:avLst/>
          </a:prstGeom>
          <a:noFill/>
          <a:ln w="28575" cap="flat" cmpd="sng" algn="ctr">
            <a:solidFill>
              <a:srgbClr val="FF0000"/>
            </a:solidFill>
            <a:prstDash val="solid"/>
            <a:round/>
            <a:headEnd type="none" w="med" len="med"/>
            <a:tailEnd type="none" w="med" len="med"/>
          </a:ln>
          <a:effectLst/>
        </p:spPr>
      </p:cxnSp>
      <p:sp>
        <p:nvSpPr>
          <p:cNvPr id="66" name="Rectangle 65"/>
          <p:cNvSpPr/>
          <p:nvPr/>
        </p:nvSpPr>
        <p:spPr>
          <a:xfrm>
            <a:off x="4914900" y="2904700"/>
            <a:ext cx="3034392" cy="338554"/>
          </a:xfrm>
          <a:prstGeom prst="rect">
            <a:avLst/>
          </a:prstGeom>
        </p:spPr>
        <p:txBody>
          <a:bodyPr wrap="square">
            <a:spAutoFit/>
          </a:bodyPr>
          <a:lstStyle/>
          <a:p>
            <a:pPr algn="just">
              <a:spcBef>
                <a:spcPts val="300"/>
              </a:spcBef>
              <a:tabLst>
                <a:tab pos="231775" algn="l"/>
                <a:tab pos="739775" algn="l"/>
              </a:tabLst>
            </a:pPr>
            <a:r>
              <a:rPr lang="en-US" sz="1600" b="1" dirty="0" smtClean="0">
                <a:solidFill>
                  <a:srgbClr val="7030A0"/>
                </a:solidFill>
              </a:rPr>
              <a:t>Subtracting (ii) from (</a:t>
            </a:r>
            <a:r>
              <a:rPr lang="en-US" sz="1600" b="1" dirty="0" err="1" smtClean="0">
                <a:solidFill>
                  <a:srgbClr val="7030A0"/>
                </a:solidFill>
              </a:rPr>
              <a:t>i</a:t>
            </a:r>
            <a:r>
              <a:rPr lang="en-US" sz="1600" b="1" dirty="0" smtClean="0">
                <a:solidFill>
                  <a:srgbClr val="7030A0"/>
                </a:solidFill>
              </a:rPr>
              <a:t>)</a:t>
            </a:r>
            <a:endParaRPr lang="en-US" sz="1600" b="1" dirty="0">
              <a:solidFill>
                <a:srgbClr val="7030A0"/>
              </a:solidFill>
            </a:endParaRPr>
          </a:p>
        </p:txBody>
      </p:sp>
      <p:sp>
        <p:nvSpPr>
          <p:cNvPr id="67" name="Rectangle 66"/>
          <p:cNvSpPr/>
          <p:nvPr/>
        </p:nvSpPr>
        <p:spPr>
          <a:xfrm>
            <a:off x="5257800" y="3342937"/>
            <a:ext cx="1244600" cy="338554"/>
          </a:xfrm>
          <a:prstGeom prst="rect">
            <a:avLst/>
          </a:prstGeom>
        </p:spPr>
        <p:txBody>
          <a:bodyPr wrap="square">
            <a:spAutoFit/>
          </a:bodyPr>
          <a:lstStyle/>
          <a:p>
            <a:pPr algn="just">
              <a:spcBef>
                <a:spcPts val="300"/>
              </a:spcBef>
              <a:tabLst>
                <a:tab pos="231775" algn="l"/>
                <a:tab pos="739775" algn="l"/>
              </a:tabLst>
            </a:pPr>
            <a:r>
              <a:rPr lang="en-US" sz="1600" dirty="0" smtClean="0">
                <a:solidFill>
                  <a:prstClr val="black"/>
                </a:solidFill>
              </a:rPr>
              <a:t>x 	–    12y</a:t>
            </a:r>
            <a:endParaRPr lang="en-US" sz="1600" dirty="0">
              <a:solidFill>
                <a:prstClr val="black"/>
              </a:solidFill>
            </a:endParaRPr>
          </a:p>
        </p:txBody>
      </p:sp>
      <p:sp>
        <p:nvSpPr>
          <p:cNvPr id="68" name="Rectangle 67"/>
          <p:cNvSpPr/>
          <p:nvPr/>
        </p:nvSpPr>
        <p:spPr>
          <a:xfrm>
            <a:off x="6102803" y="3336600"/>
            <a:ext cx="1097044" cy="338554"/>
          </a:xfrm>
          <a:prstGeom prst="rect">
            <a:avLst/>
          </a:prstGeom>
        </p:spPr>
        <p:txBody>
          <a:bodyPr wrap="square">
            <a:spAutoFit/>
          </a:bodyPr>
          <a:lstStyle/>
          <a:p>
            <a:pPr algn="just">
              <a:spcBef>
                <a:spcPts val="300"/>
              </a:spcBef>
              <a:tabLst>
                <a:tab pos="231775" algn="l"/>
                <a:tab pos="739775" algn="l"/>
              </a:tabLst>
            </a:pPr>
            <a:r>
              <a:rPr lang="en-US" sz="1600" dirty="0" smtClean="0">
                <a:solidFill>
                  <a:prstClr val="black"/>
                </a:solidFill>
              </a:rPr>
              <a:t>= – 110</a:t>
            </a:r>
            <a:endParaRPr lang="en-US" sz="1600" dirty="0">
              <a:solidFill>
                <a:prstClr val="black"/>
              </a:solidFill>
            </a:endParaRPr>
          </a:p>
        </p:txBody>
      </p:sp>
      <p:sp>
        <p:nvSpPr>
          <p:cNvPr id="69" name="Rectangle 68"/>
          <p:cNvSpPr/>
          <p:nvPr/>
        </p:nvSpPr>
        <p:spPr>
          <a:xfrm>
            <a:off x="5240030" y="3643316"/>
            <a:ext cx="1830614" cy="338554"/>
          </a:xfrm>
          <a:prstGeom prst="rect">
            <a:avLst/>
          </a:prstGeom>
        </p:spPr>
        <p:txBody>
          <a:bodyPr wrap="square">
            <a:spAutoFit/>
          </a:bodyPr>
          <a:lstStyle/>
          <a:p>
            <a:pPr algn="just">
              <a:spcBef>
                <a:spcPts val="300"/>
              </a:spcBef>
              <a:tabLst>
                <a:tab pos="231775" algn="l"/>
                <a:tab pos="739775" algn="l"/>
                <a:tab pos="1320800" algn="l"/>
                <a:tab pos="1597025" algn="l"/>
                <a:tab pos="2176463" algn="l"/>
                <a:tab pos="2511425" algn="l"/>
              </a:tabLst>
            </a:pPr>
            <a:r>
              <a:rPr lang="en-US" sz="1600" dirty="0" smtClean="0">
                <a:solidFill>
                  <a:prstClr val="black"/>
                </a:solidFill>
              </a:rPr>
              <a:t>x 	–    2y	</a:t>
            </a:r>
            <a:endParaRPr lang="en-US" sz="1600" dirty="0">
              <a:solidFill>
                <a:prstClr val="black"/>
              </a:solidFill>
            </a:endParaRPr>
          </a:p>
        </p:txBody>
      </p:sp>
      <p:sp>
        <p:nvSpPr>
          <p:cNvPr id="70" name="Rectangle 69"/>
          <p:cNvSpPr/>
          <p:nvPr/>
        </p:nvSpPr>
        <p:spPr>
          <a:xfrm>
            <a:off x="6082553" y="3614735"/>
            <a:ext cx="1416050" cy="338554"/>
          </a:xfrm>
          <a:prstGeom prst="rect">
            <a:avLst/>
          </a:prstGeom>
        </p:spPr>
        <p:txBody>
          <a:bodyPr wrap="square">
            <a:spAutoFit/>
          </a:bodyPr>
          <a:lstStyle/>
          <a:p>
            <a:pPr algn="just">
              <a:spcBef>
                <a:spcPts val="300"/>
              </a:spcBef>
              <a:tabLst>
                <a:tab pos="231775" algn="l"/>
                <a:tab pos="739775" algn="l"/>
                <a:tab pos="1320800" algn="l"/>
                <a:tab pos="1597025" algn="l"/>
                <a:tab pos="2176463" algn="l"/>
                <a:tab pos="2511425" algn="l"/>
              </a:tabLst>
            </a:pPr>
            <a:r>
              <a:rPr lang="en-US" sz="1600" dirty="0" smtClean="0">
                <a:solidFill>
                  <a:prstClr val="black"/>
                </a:solidFill>
              </a:rPr>
              <a:t>=      10</a:t>
            </a:r>
            <a:endParaRPr lang="en-US" sz="1600" dirty="0">
              <a:solidFill>
                <a:prstClr val="black"/>
              </a:solidFill>
            </a:endParaRPr>
          </a:p>
        </p:txBody>
      </p:sp>
      <p:sp>
        <p:nvSpPr>
          <p:cNvPr id="71" name="Rectangle 70"/>
          <p:cNvSpPr/>
          <p:nvPr/>
        </p:nvSpPr>
        <p:spPr>
          <a:xfrm>
            <a:off x="4966447" y="3906088"/>
            <a:ext cx="2492828" cy="338554"/>
          </a:xfrm>
          <a:prstGeom prst="rect">
            <a:avLst/>
          </a:prstGeom>
        </p:spPr>
        <p:txBody>
          <a:bodyPr wrap="square">
            <a:spAutoFit/>
          </a:bodyPr>
          <a:lstStyle/>
          <a:p>
            <a:pPr algn="just">
              <a:spcBef>
                <a:spcPts val="300"/>
              </a:spcBef>
              <a:tabLst>
                <a:tab pos="231775" algn="l"/>
                <a:tab pos="739775" algn="l"/>
                <a:tab pos="1320800" algn="l"/>
                <a:tab pos="1597025" algn="l"/>
                <a:tab pos="2176463" algn="l"/>
                <a:tab pos="2511425" algn="l"/>
              </a:tabLst>
            </a:pPr>
            <a:r>
              <a:rPr lang="en-US" sz="1600" dirty="0" smtClean="0">
                <a:solidFill>
                  <a:prstClr val="black"/>
                </a:solidFill>
              </a:rPr>
              <a:t>(–)     (+)            (+)</a:t>
            </a:r>
            <a:endParaRPr lang="en-US" sz="1600" dirty="0">
              <a:solidFill>
                <a:prstClr val="black"/>
              </a:solidFill>
            </a:endParaRPr>
          </a:p>
        </p:txBody>
      </p:sp>
      <p:sp>
        <p:nvSpPr>
          <p:cNvPr id="72" name="Rectangle 71"/>
          <p:cNvSpPr/>
          <p:nvPr/>
        </p:nvSpPr>
        <p:spPr>
          <a:xfrm>
            <a:off x="5558865" y="4227321"/>
            <a:ext cx="988060" cy="338554"/>
          </a:xfrm>
          <a:prstGeom prst="rect">
            <a:avLst/>
          </a:prstGeom>
        </p:spPr>
        <p:txBody>
          <a:bodyPr wrap="square">
            <a:spAutoFit/>
          </a:bodyPr>
          <a:lstStyle/>
          <a:p>
            <a:pPr algn="just">
              <a:spcBef>
                <a:spcPts val="1200"/>
              </a:spcBef>
              <a:tabLst>
                <a:tab pos="231775" algn="l"/>
                <a:tab pos="739775" algn="l"/>
                <a:tab pos="1320800" algn="l"/>
                <a:tab pos="1597025" algn="l"/>
                <a:tab pos="2176463" algn="l"/>
                <a:tab pos="2511425" algn="l"/>
              </a:tabLst>
            </a:pPr>
            <a:r>
              <a:rPr lang="en-US" sz="1600" dirty="0" smtClean="0">
                <a:solidFill>
                  <a:prstClr val="black"/>
                </a:solidFill>
              </a:rPr>
              <a:t> –10y	</a:t>
            </a:r>
            <a:endParaRPr lang="en-US" sz="1600" dirty="0">
              <a:solidFill>
                <a:prstClr val="black"/>
              </a:solidFill>
            </a:endParaRPr>
          </a:p>
        </p:txBody>
      </p:sp>
      <p:sp>
        <p:nvSpPr>
          <p:cNvPr id="73" name="Rectangle 72"/>
          <p:cNvSpPr/>
          <p:nvPr/>
        </p:nvSpPr>
        <p:spPr>
          <a:xfrm>
            <a:off x="6075913" y="4207809"/>
            <a:ext cx="1292681" cy="338554"/>
          </a:xfrm>
          <a:prstGeom prst="rect">
            <a:avLst/>
          </a:prstGeom>
        </p:spPr>
        <p:txBody>
          <a:bodyPr wrap="square">
            <a:spAutoFit/>
          </a:bodyPr>
          <a:lstStyle/>
          <a:p>
            <a:pPr algn="just">
              <a:spcBef>
                <a:spcPts val="1200"/>
              </a:spcBef>
              <a:tabLst>
                <a:tab pos="231775" algn="l"/>
                <a:tab pos="739775" algn="l"/>
                <a:tab pos="1320800" algn="l"/>
                <a:tab pos="1597025" algn="l"/>
                <a:tab pos="2176463" algn="l"/>
                <a:tab pos="2511425" algn="l"/>
              </a:tabLst>
            </a:pPr>
            <a:r>
              <a:rPr lang="en-US" sz="1600" dirty="0" smtClean="0">
                <a:solidFill>
                  <a:prstClr val="black"/>
                </a:solidFill>
              </a:rPr>
              <a:t>=   – 100</a:t>
            </a:r>
            <a:endParaRPr lang="en-US" sz="1600" dirty="0">
              <a:solidFill>
                <a:prstClr val="black"/>
              </a:solidFill>
            </a:endParaRPr>
          </a:p>
        </p:txBody>
      </p:sp>
      <p:sp>
        <p:nvSpPr>
          <p:cNvPr id="74" name="Rectangle 73"/>
          <p:cNvSpPr/>
          <p:nvPr/>
        </p:nvSpPr>
        <p:spPr>
          <a:xfrm>
            <a:off x="5118847" y="4539503"/>
            <a:ext cx="1270668" cy="338554"/>
          </a:xfrm>
          <a:prstGeom prst="rect">
            <a:avLst/>
          </a:prstGeom>
        </p:spPr>
        <p:txBody>
          <a:bodyPr wrap="square">
            <a:spAutoFit/>
          </a:bodyPr>
          <a:lstStyle/>
          <a:p>
            <a:pPr algn="just">
              <a:tabLst>
                <a:tab pos="176213" algn="l"/>
                <a:tab pos="690563" algn="l"/>
                <a:tab pos="1828800" algn="l"/>
                <a:tab pos="2293938" algn="l"/>
              </a:tabLst>
            </a:pPr>
            <a:r>
              <a:rPr lang="en-US" sz="1600" dirty="0" smtClean="0">
                <a:solidFill>
                  <a:prstClr val="black"/>
                </a:solidFill>
                <a:latin typeface="Symbol" panose="05050102010706020507" pitchFamily="18" charset="2"/>
              </a:rPr>
              <a:t>\</a:t>
            </a:r>
            <a:r>
              <a:rPr lang="en-US" sz="1600" dirty="0" smtClean="0">
                <a:solidFill>
                  <a:prstClr val="black"/>
                </a:solidFill>
              </a:rPr>
              <a:t>             y</a:t>
            </a:r>
            <a:endParaRPr lang="en-US" sz="1600" dirty="0">
              <a:solidFill>
                <a:prstClr val="black"/>
              </a:solidFill>
            </a:endParaRPr>
          </a:p>
        </p:txBody>
      </p:sp>
      <p:sp>
        <p:nvSpPr>
          <p:cNvPr id="75" name="Rectangle 74"/>
          <p:cNvSpPr/>
          <p:nvPr/>
        </p:nvSpPr>
        <p:spPr>
          <a:xfrm>
            <a:off x="6088076" y="4539503"/>
            <a:ext cx="806784" cy="338554"/>
          </a:xfrm>
          <a:prstGeom prst="rect">
            <a:avLst/>
          </a:prstGeom>
        </p:spPr>
        <p:txBody>
          <a:bodyPr wrap="square">
            <a:spAutoFit/>
          </a:bodyPr>
          <a:lstStyle/>
          <a:p>
            <a:pPr algn="just">
              <a:tabLst>
                <a:tab pos="176213" algn="l"/>
                <a:tab pos="1828800" algn="l"/>
                <a:tab pos="2293938" algn="l"/>
              </a:tabLst>
            </a:pPr>
            <a:r>
              <a:rPr lang="en-US" sz="1600" dirty="0" smtClean="0">
                <a:solidFill>
                  <a:prstClr val="black"/>
                </a:solidFill>
              </a:rPr>
              <a:t>=   10</a:t>
            </a:r>
            <a:endParaRPr lang="en-US" sz="1600" dirty="0">
              <a:solidFill>
                <a:prstClr val="black"/>
              </a:solidFill>
            </a:endParaRPr>
          </a:p>
        </p:txBody>
      </p:sp>
      <p:sp>
        <p:nvSpPr>
          <p:cNvPr id="76" name="Rectangle 75"/>
          <p:cNvSpPr/>
          <p:nvPr/>
        </p:nvSpPr>
        <p:spPr>
          <a:xfrm>
            <a:off x="6934200" y="2888445"/>
            <a:ext cx="3324808" cy="584775"/>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b="1" dirty="0" smtClean="0">
                <a:solidFill>
                  <a:srgbClr val="7030A0"/>
                </a:solidFill>
              </a:rPr>
              <a:t>Substituting y=10 in(ii),</a:t>
            </a:r>
          </a:p>
          <a:p>
            <a:pPr algn="just">
              <a:tabLst>
                <a:tab pos="288925" algn="l"/>
                <a:tab pos="801688" algn="l"/>
                <a:tab pos="1941513" algn="l"/>
                <a:tab pos="2519363" algn="l"/>
                <a:tab pos="3594100" algn="l"/>
                <a:tab pos="4283075" algn="l"/>
              </a:tabLst>
            </a:pPr>
            <a:r>
              <a:rPr lang="en-US" sz="1600" b="1" dirty="0" smtClean="0">
                <a:solidFill>
                  <a:srgbClr val="7030A0"/>
                </a:solidFill>
              </a:rPr>
              <a:t> we get</a:t>
            </a:r>
            <a:endParaRPr lang="en-US" sz="1600" b="1" dirty="0">
              <a:solidFill>
                <a:srgbClr val="7030A0"/>
              </a:solidFill>
            </a:endParaRPr>
          </a:p>
        </p:txBody>
      </p:sp>
      <p:sp>
        <p:nvSpPr>
          <p:cNvPr id="77" name="Rectangle 76"/>
          <p:cNvSpPr/>
          <p:nvPr/>
        </p:nvSpPr>
        <p:spPr>
          <a:xfrm>
            <a:off x="7036402" y="3389781"/>
            <a:ext cx="1352994"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latin typeface="Symbol" panose="05050102010706020507" pitchFamily="18" charset="2"/>
              </a:rPr>
              <a:t>\</a:t>
            </a:r>
            <a:r>
              <a:rPr lang="en-US" sz="1600" dirty="0" smtClean="0">
                <a:solidFill>
                  <a:prstClr val="black"/>
                </a:solidFill>
              </a:rPr>
              <a:t> x – 2(10)</a:t>
            </a:r>
            <a:endParaRPr lang="en-US" sz="1600" dirty="0">
              <a:solidFill>
                <a:prstClr val="black"/>
              </a:solidFill>
            </a:endParaRPr>
          </a:p>
        </p:txBody>
      </p:sp>
      <p:sp>
        <p:nvSpPr>
          <p:cNvPr id="78" name="Rectangle 77"/>
          <p:cNvSpPr/>
          <p:nvPr/>
        </p:nvSpPr>
        <p:spPr>
          <a:xfrm>
            <a:off x="8011205" y="3404314"/>
            <a:ext cx="1104453"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rPr>
              <a:t> =	10</a:t>
            </a:r>
            <a:endParaRPr lang="en-US" sz="1600" dirty="0">
              <a:solidFill>
                <a:prstClr val="black"/>
              </a:solidFill>
            </a:endParaRPr>
          </a:p>
        </p:txBody>
      </p:sp>
      <p:sp>
        <p:nvSpPr>
          <p:cNvPr id="79" name="Rectangle 78"/>
          <p:cNvSpPr/>
          <p:nvPr/>
        </p:nvSpPr>
        <p:spPr>
          <a:xfrm>
            <a:off x="7033634" y="3676443"/>
            <a:ext cx="1016000"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latin typeface="Symbol" panose="05050102010706020507" pitchFamily="18" charset="2"/>
              </a:rPr>
              <a:t>\</a:t>
            </a:r>
            <a:r>
              <a:rPr lang="en-US" sz="1600" dirty="0" smtClean="0">
                <a:solidFill>
                  <a:prstClr val="black"/>
                </a:solidFill>
              </a:rPr>
              <a:t> x</a:t>
            </a:r>
            <a:endParaRPr lang="en-US" sz="1600" dirty="0">
              <a:solidFill>
                <a:prstClr val="black"/>
              </a:solidFill>
            </a:endParaRPr>
          </a:p>
        </p:txBody>
      </p:sp>
      <p:sp>
        <p:nvSpPr>
          <p:cNvPr id="80" name="Rectangle 79"/>
          <p:cNvSpPr/>
          <p:nvPr/>
        </p:nvSpPr>
        <p:spPr>
          <a:xfrm>
            <a:off x="7850593" y="3664989"/>
            <a:ext cx="1184565"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rPr>
              <a:t> =	10 + 20</a:t>
            </a:r>
            <a:endParaRPr lang="en-US" sz="1600" dirty="0">
              <a:solidFill>
                <a:prstClr val="black"/>
              </a:solidFill>
            </a:endParaRPr>
          </a:p>
        </p:txBody>
      </p:sp>
      <p:sp>
        <p:nvSpPr>
          <p:cNvPr id="81" name="Rectangle 80"/>
          <p:cNvSpPr/>
          <p:nvPr/>
        </p:nvSpPr>
        <p:spPr>
          <a:xfrm>
            <a:off x="7050816" y="3909773"/>
            <a:ext cx="972820"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latin typeface="Symbol" panose="05050102010706020507" pitchFamily="18" charset="2"/>
              </a:rPr>
              <a:t>\</a:t>
            </a:r>
            <a:r>
              <a:rPr lang="en-US" sz="1600" dirty="0" smtClean="0">
                <a:solidFill>
                  <a:prstClr val="black"/>
                </a:solidFill>
              </a:rPr>
              <a:t> x</a:t>
            </a:r>
            <a:endParaRPr lang="en-US" sz="1600" dirty="0">
              <a:solidFill>
                <a:prstClr val="black"/>
              </a:solidFill>
            </a:endParaRPr>
          </a:p>
        </p:txBody>
      </p:sp>
      <p:sp>
        <p:nvSpPr>
          <p:cNvPr id="82" name="Rectangle 81"/>
          <p:cNvSpPr/>
          <p:nvPr/>
        </p:nvSpPr>
        <p:spPr>
          <a:xfrm>
            <a:off x="7905561" y="3918579"/>
            <a:ext cx="804753" cy="338554"/>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600" dirty="0" smtClean="0">
                <a:solidFill>
                  <a:prstClr val="black"/>
                </a:solidFill>
              </a:rPr>
              <a:t>=	30</a:t>
            </a:r>
            <a:endParaRPr lang="en-US" sz="1600" dirty="0">
              <a:solidFill>
                <a:prstClr val="black"/>
              </a:solidFill>
            </a:endParaRPr>
          </a:p>
        </p:txBody>
      </p:sp>
      <p:cxnSp>
        <p:nvCxnSpPr>
          <p:cNvPr id="83" name="Straight Connector 82"/>
          <p:cNvCxnSpPr/>
          <p:nvPr/>
        </p:nvCxnSpPr>
        <p:spPr>
          <a:xfrm flipH="1">
            <a:off x="6949564" y="2907845"/>
            <a:ext cx="10888" cy="2019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7046374" y="4129328"/>
            <a:ext cx="1983698" cy="954107"/>
          </a:xfrm>
          <a:prstGeom prst="rect">
            <a:avLst/>
          </a:prstGeom>
        </p:spPr>
        <p:txBody>
          <a:bodyPr wrap="square">
            <a:spAutoFit/>
          </a:bodyPr>
          <a:lstStyle/>
          <a:p>
            <a:pPr algn="just">
              <a:tabLst>
                <a:tab pos="288925" algn="l"/>
                <a:tab pos="801688" algn="l"/>
                <a:tab pos="1941513" algn="l"/>
                <a:tab pos="2519363" algn="l"/>
                <a:tab pos="3594100" algn="l"/>
                <a:tab pos="4283075" algn="l"/>
              </a:tabLst>
            </a:pPr>
            <a:r>
              <a:rPr lang="en-US" sz="1400" b="1" dirty="0" smtClean="0">
                <a:solidFill>
                  <a:srgbClr val="FF0000"/>
                </a:solidFill>
              </a:rPr>
              <a:t>The present age of father is 30 years and the age of son is 10 years </a:t>
            </a:r>
            <a:endParaRPr lang="en-US" sz="1400" b="1" dirty="0">
              <a:solidFill>
                <a:srgbClr val="FF0000"/>
              </a:solidFill>
            </a:endParaRPr>
          </a:p>
        </p:txBody>
      </p:sp>
      <p:sp>
        <p:nvSpPr>
          <p:cNvPr id="86" name="Rectangle 85"/>
          <p:cNvSpPr/>
          <p:nvPr/>
        </p:nvSpPr>
        <p:spPr>
          <a:xfrm>
            <a:off x="7001918" y="4194820"/>
            <a:ext cx="2115027" cy="88861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10847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10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1000"/>
                                        <p:tgtEl>
                                          <p:spTgt spid="5">
                                            <p:txEl>
                                              <p:pRg st="0" end="0"/>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ipe(left)">
                                      <p:cBhvr>
                                        <p:cTn id="30" dur="1000"/>
                                        <p:tgtEl>
                                          <p:spTgt spid="5">
                                            <p:txEl>
                                              <p:pRg st="1" end="1"/>
                                            </p:txEl>
                                          </p:spTgt>
                                        </p:tgtEl>
                                      </p:cBhvr>
                                    </p:animEffect>
                                  </p:childTnLst>
                                </p:cTn>
                              </p:par>
                              <p:par>
                                <p:cTn id="31" presetID="10" presetClass="exit" presetSubtype="0" fill="hold" grpId="1" nodeType="with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500"/>
                                        <p:tgtEl>
                                          <p:spTgt spid="4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500"/>
                                        <p:tgtEl>
                                          <p:spTgt spid="4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par>
                                <p:cTn id="53" presetID="10" presetClass="exit" presetSubtype="0" fill="hold" grpId="1" nodeType="with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up)">
                                      <p:cBhvr>
                                        <p:cTn id="60" dur="1000"/>
                                        <p:tgtEl>
                                          <p:spTgt spid="1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1000"/>
                                        <p:tgtEl>
                                          <p:spTgt spid="50"/>
                                        </p:tgtEl>
                                      </p:cBhvr>
                                    </p:animEffect>
                                  </p:childTnLst>
                                </p:cTn>
                              </p:par>
                              <p:par>
                                <p:cTn id="65" presetID="10" presetClass="exit" presetSubtype="0" fill="hold" grpId="1" nodeType="withEffect">
                                  <p:stCondLst>
                                    <p:cond delay="0"/>
                                  </p:stCondLst>
                                  <p:childTnLst>
                                    <p:animEffect transition="out" filter="fade">
                                      <p:cBhvr>
                                        <p:cTn id="66" dur="500"/>
                                        <p:tgtEl>
                                          <p:spTgt spid="47"/>
                                        </p:tgtEl>
                                      </p:cBhvr>
                                    </p:animEffect>
                                    <p:set>
                                      <p:cBhvr>
                                        <p:cTn id="67" dur="1" fill="hold">
                                          <p:stCondLst>
                                            <p:cond delay="499"/>
                                          </p:stCondLst>
                                        </p:cTn>
                                        <p:tgtEl>
                                          <p:spTgt spid="4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8"/>
                                        </p:tgtEl>
                                      </p:cBhvr>
                                    </p:animEffect>
                                    <p:set>
                                      <p:cBhvr>
                                        <p:cTn id="70" dur="1" fill="hold">
                                          <p:stCondLst>
                                            <p:cond delay="499"/>
                                          </p:stCondLst>
                                        </p:cTn>
                                        <p:tgtEl>
                                          <p:spTgt spid="4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49"/>
                                        </p:tgtEl>
                                      </p:cBhvr>
                                    </p:animEffect>
                                    <p:set>
                                      <p:cBhvr>
                                        <p:cTn id="73" dur="1" fill="hold">
                                          <p:stCondLst>
                                            <p:cond delay="499"/>
                                          </p:stCondLst>
                                        </p:cTn>
                                        <p:tgtEl>
                                          <p:spTgt spid="4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p:cTn id="78" dur="500" fill="hold"/>
                                        <p:tgtEl>
                                          <p:spTgt spid="12"/>
                                        </p:tgtEl>
                                        <p:attrNameLst>
                                          <p:attrName>ppt_w</p:attrName>
                                        </p:attrNameLst>
                                      </p:cBhvr>
                                      <p:tavLst>
                                        <p:tav tm="0">
                                          <p:val>
                                            <p:fltVal val="0"/>
                                          </p:val>
                                        </p:tav>
                                        <p:tav tm="100000">
                                          <p:val>
                                            <p:strVal val="#ppt_w"/>
                                          </p:val>
                                        </p:tav>
                                      </p:tavLst>
                                    </p:anim>
                                    <p:anim calcmode="lin" valueType="num">
                                      <p:cBhvr>
                                        <p:cTn id="79" dur="500" fill="hold"/>
                                        <p:tgtEl>
                                          <p:spTgt spid="12"/>
                                        </p:tgtEl>
                                        <p:attrNameLst>
                                          <p:attrName>ppt_h</p:attrName>
                                        </p:attrNameLst>
                                      </p:cBhvr>
                                      <p:tavLst>
                                        <p:tav tm="0">
                                          <p:val>
                                            <p:fltVal val="0"/>
                                          </p:val>
                                        </p:tav>
                                        <p:tav tm="100000">
                                          <p:val>
                                            <p:strVal val="#ppt_h"/>
                                          </p:val>
                                        </p:tav>
                                      </p:tavLst>
                                    </p:anim>
                                    <p:animEffect transition="in" filter="fade">
                                      <p:cBhvr>
                                        <p:cTn id="80" dur="500"/>
                                        <p:tgtEl>
                                          <p:spTgt spid="12"/>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p:cTn id="83" dur="500" fill="hold"/>
                                        <p:tgtEl>
                                          <p:spTgt spid="11"/>
                                        </p:tgtEl>
                                        <p:attrNameLst>
                                          <p:attrName>ppt_w</p:attrName>
                                        </p:attrNameLst>
                                      </p:cBhvr>
                                      <p:tavLst>
                                        <p:tav tm="0">
                                          <p:val>
                                            <p:fltVal val="0"/>
                                          </p:val>
                                        </p:tav>
                                        <p:tav tm="100000">
                                          <p:val>
                                            <p:strVal val="#ppt_w"/>
                                          </p:val>
                                        </p:tav>
                                      </p:tavLst>
                                    </p:anim>
                                    <p:anim calcmode="lin" valueType="num">
                                      <p:cBhvr>
                                        <p:cTn id="84" dur="500" fill="hold"/>
                                        <p:tgtEl>
                                          <p:spTgt spid="11"/>
                                        </p:tgtEl>
                                        <p:attrNameLst>
                                          <p:attrName>ppt_h</p:attrName>
                                        </p:attrNameLst>
                                      </p:cBhvr>
                                      <p:tavLst>
                                        <p:tav tm="0">
                                          <p:val>
                                            <p:fltVal val="0"/>
                                          </p:val>
                                        </p:tav>
                                        <p:tav tm="100000">
                                          <p:val>
                                            <p:strVal val="#ppt_h"/>
                                          </p:val>
                                        </p:tav>
                                      </p:tavLst>
                                    </p:anim>
                                    <p:animEffect transition="in" filter="fade">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wipe(left)">
                                      <p:cBhvr>
                                        <p:cTn id="90" dur="50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left)">
                                      <p:cBhvr>
                                        <p:cTn id="99" dur="500"/>
                                        <p:tgtEl>
                                          <p:spTgt spid="1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left)">
                                      <p:cBhvr>
                                        <p:cTn id="109" dur="5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wipe(left)">
                                      <p:cBhvr>
                                        <p:cTn id="114" dur="500"/>
                                        <p:tgtEl>
                                          <p:spTgt spid="2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7">
                                            <p:txEl>
                                              <p:pRg st="0" end="0"/>
                                            </p:txEl>
                                          </p:spTgt>
                                        </p:tgtEl>
                                        <p:attrNameLst>
                                          <p:attrName>style.visibility</p:attrName>
                                        </p:attrNameLst>
                                      </p:cBhvr>
                                      <p:to>
                                        <p:strVal val="visible"/>
                                      </p:to>
                                    </p:set>
                                    <p:animEffect transition="in" filter="wipe(left)">
                                      <p:cBhvr>
                                        <p:cTn id="119" dur="500"/>
                                        <p:tgtEl>
                                          <p:spTgt spid="7">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2" nodeType="click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xit" presetSubtype="0" fill="hold" nodeType="withEffect">
                                  <p:stCondLst>
                                    <p:cond delay="0"/>
                                  </p:stCondLst>
                                  <p:childTnLst>
                                    <p:animEffect transition="out" filter="fade">
                                      <p:cBhvr>
                                        <p:cTn id="126" dur="500"/>
                                        <p:tgtEl>
                                          <p:spTgt spid="50"/>
                                        </p:tgtEl>
                                      </p:cBhvr>
                                    </p:animEffect>
                                    <p:set>
                                      <p:cBhvr>
                                        <p:cTn id="127" dur="1" fill="hold">
                                          <p:stCondLst>
                                            <p:cond delay="499"/>
                                          </p:stCondLst>
                                        </p:cTn>
                                        <p:tgtEl>
                                          <p:spTgt spid="5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31"/>
                                        </p:tgtEl>
                                        <p:attrNameLst>
                                          <p:attrName>style.visibility</p:attrName>
                                        </p:attrNameLst>
                                      </p:cBhvr>
                                      <p:to>
                                        <p:strVal val="visible"/>
                                      </p:to>
                                    </p:set>
                                  </p:childTnLst>
                                </p:cTn>
                              </p:par>
                              <p:par>
                                <p:cTn id="134" presetID="0" presetClass="path" presetSubtype="0" accel="50000" decel="50000" fill="hold" grpId="1" nodeType="withEffect">
                                  <p:stCondLst>
                                    <p:cond delay="0"/>
                                  </p:stCondLst>
                                  <p:childTnLst>
                                    <p:animMotion origin="layout" path="M 3.05556E-6 -1.7453E-6 L -0.17518 0.18748 " pathEditMode="relative" rAng="0" ptsTypes="AA">
                                      <p:cBhvr>
                                        <p:cTn id="135" dur="2000" fill="hold"/>
                                        <p:tgtEl>
                                          <p:spTgt spid="30"/>
                                        </p:tgtEl>
                                        <p:attrNameLst>
                                          <p:attrName>ppt_x</p:attrName>
                                          <p:attrName>ppt_y</p:attrName>
                                        </p:attrNameLst>
                                      </p:cBhvr>
                                      <p:rCtr x="-8767" y="9374"/>
                                    </p:animMotion>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3" nodeType="clickEffect">
                                  <p:stCondLst>
                                    <p:cond delay="0"/>
                                  </p:stCondLst>
                                  <p:childTnLst>
                                    <p:animEffect transition="out" filter="fade">
                                      <p:cBhvr>
                                        <p:cTn id="139" dur="500"/>
                                        <p:tgtEl>
                                          <p:spTgt spid="47"/>
                                        </p:tgtEl>
                                      </p:cBhvr>
                                    </p:animEffect>
                                    <p:set>
                                      <p:cBhvr>
                                        <p:cTn id="140" dur="1" fill="hold">
                                          <p:stCondLst>
                                            <p:cond delay="499"/>
                                          </p:stCondLst>
                                        </p:cTn>
                                        <p:tgtEl>
                                          <p:spTgt spid="47"/>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wipe(left)">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fad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wipe(left)">
                                      <p:cBhvr>
                                        <p:cTn id="155" dur="500"/>
                                        <p:tgtEl>
                                          <p:spTgt spid="34"/>
                                        </p:tgtEl>
                                      </p:cBhvr>
                                    </p:animEffect>
                                  </p:childTnLst>
                                </p:cTn>
                              </p:par>
                              <p:par>
                                <p:cTn id="156" presetID="10" presetClass="exit" presetSubtype="0" fill="hold" grpId="1" nodeType="withEffect">
                                  <p:stCondLst>
                                    <p:cond delay="0"/>
                                  </p:stCondLst>
                                  <p:childTnLst>
                                    <p:animEffect transition="out" filter="fade">
                                      <p:cBhvr>
                                        <p:cTn id="157" dur="500"/>
                                        <p:tgtEl>
                                          <p:spTgt spid="53"/>
                                        </p:tgtEl>
                                      </p:cBhvr>
                                    </p:animEffect>
                                    <p:set>
                                      <p:cBhvr>
                                        <p:cTn id="158" dur="1" fill="hold">
                                          <p:stCondLst>
                                            <p:cond delay="499"/>
                                          </p:stCondLst>
                                        </p:cTn>
                                        <p:tgtEl>
                                          <p:spTgt spid="53"/>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52"/>
                                        </p:tgtEl>
                                      </p:cBhvr>
                                    </p:animEffect>
                                    <p:set>
                                      <p:cBhvr>
                                        <p:cTn id="161" dur="1" fill="hold">
                                          <p:stCondLst>
                                            <p:cond delay="499"/>
                                          </p:stCondLst>
                                        </p:cTn>
                                        <p:tgtEl>
                                          <p:spTgt spid="52"/>
                                        </p:tgtEl>
                                        <p:attrNameLst>
                                          <p:attrName>style.visibility</p:attrName>
                                        </p:attrNameLst>
                                      </p:cBhvr>
                                      <p:to>
                                        <p:strVal val="hidden"/>
                                      </p:to>
                                    </p:set>
                                  </p:childTnLst>
                                </p:cTn>
                              </p:par>
                              <p:par>
                                <p:cTn id="162" presetID="22" presetClass="entr" presetSubtype="8"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wipe(left)">
                                      <p:cBhvr>
                                        <p:cTn id="164" dur="500"/>
                                        <p:tgtEl>
                                          <p:spTgt spid="5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58"/>
                                        </p:tgtEl>
                                        <p:attrNameLst>
                                          <p:attrName>style.visibility</p:attrName>
                                        </p:attrNameLst>
                                      </p:cBhvr>
                                      <p:to>
                                        <p:strVal val="visible"/>
                                      </p:to>
                                    </p:set>
                                    <p:animEffect transition="in" filter="fade">
                                      <p:cBhvr>
                                        <p:cTn id="169" dur="500"/>
                                        <p:tgtEl>
                                          <p:spTgt spid="58"/>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35"/>
                                        </p:tgtEl>
                                        <p:attrNameLst>
                                          <p:attrName>style.visibility</p:attrName>
                                        </p:attrNameLst>
                                      </p:cBhvr>
                                      <p:to>
                                        <p:strVal val="visible"/>
                                      </p:to>
                                    </p:set>
                                    <p:animEffect transition="in" filter="wipe(left)">
                                      <p:cBhvr>
                                        <p:cTn id="173" dur="500"/>
                                        <p:tgtEl>
                                          <p:spTgt spid="3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1" nodeType="clickEffect">
                                  <p:stCondLst>
                                    <p:cond delay="0"/>
                                  </p:stCondLst>
                                  <p:childTnLst>
                                    <p:animEffect transition="out" filter="fade">
                                      <p:cBhvr>
                                        <p:cTn id="177" dur="500"/>
                                        <p:tgtEl>
                                          <p:spTgt spid="58"/>
                                        </p:tgtEl>
                                      </p:cBhvr>
                                    </p:animEffect>
                                    <p:set>
                                      <p:cBhvr>
                                        <p:cTn id="178" dur="1" fill="hold">
                                          <p:stCondLst>
                                            <p:cond delay="499"/>
                                          </p:stCondLst>
                                        </p:cTn>
                                        <p:tgtEl>
                                          <p:spTgt spid="58"/>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54"/>
                                        </p:tgtEl>
                                      </p:cBhvr>
                                    </p:animEffect>
                                    <p:set>
                                      <p:cBhvr>
                                        <p:cTn id="181" dur="1" fill="hold">
                                          <p:stCondLst>
                                            <p:cond delay="499"/>
                                          </p:stCondLst>
                                        </p:cTn>
                                        <p:tgtEl>
                                          <p:spTgt spid="5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0" presetClass="path" presetSubtype="0" accel="50000" decel="50000" fill="hold" grpId="1" nodeType="clickEffect">
                                  <p:stCondLst>
                                    <p:cond delay="0"/>
                                  </p:stCondLst>
                                  <p:childTnLst>
                                    <p:animMotion origin="layout" path="M -1.38889E-6 -1.7453E-6 L -0.16545 0.18625 " pathEditMode="relative" rAng="0" ptsTypes="AA">
                                      <p:cBhvr>
                                        <p:cTn id="185" dur="2000" fill="hold"/>
                                        <p:tgtEl>
                                          <p:spTgt spid="31"/>
                                        </p:tgtEl>
                                        <p:attrNameLst>
                                          <p:attrName>ppt_x</p:attrName>
                                          <p:attrName>ppt_y</p:attrName>
                                        </p:attrNameLst>
                                      </p:cBhvr>
                                      <p:rCtr x="-8281" y="9312"/>
                                    </p:animMotion>
                                  </p:childTnLst>
                                </p:cTn>
                              </p:par>
                            </p:childTnLst>
                          </p:cTn>
                        </p:par>
                        <p:par>
                          <p:cTn id="186" fill="hold">
                            <p:stCondLst>
                              <p:cond delay="2000"/>
                            </p:stCondLst>
                            <p:childTnLst>
                              <p:par>
                                <p:cTn id="187" presetID="22" presetClass="entr" presetSubtype="8" fill="hold" grpId="0" nodeType="afterEffect">
                                  <p:stCondLst>
                                    <p:cond delay="0"/>
                                  </p:stCondLst>
                                  <p:childTnLst>
                                    <p:set>
                                      <p:cBhvr>
                                        <p:cTn id="188" dur="1" fill="hold">
                                          <p:stCondLst>
                                            <p:cond delay="0"/>
                                          </p:stCondLst>
                                        </p:cTn>
                                        <p:tgtEl>
                                          <p:spTgt spid="32"/>
                                        </p:tgtEl>
                                        <p:attrNameLst>
                                          <p:attrName>style.visibility</p:attrName>
                                        </p:attrNameLst>
                                      </p:cBhvr>
                                      <p:to>
                                        <p:strVal val="visible"/>
                                      </p:to>
                                    </p:set>
                                    <p:animEffect transition="in" filter="wipe(left)">
                                      <p:cBhvr>
                                        <p:cTn id="189" dur="500"/>
                                        <p:tgtEl>
                                          <p:spTgt spid="32"/>
                                        </p:tgtEl>
                                      </p:cBhvr>
                                    </p:animEffect>
                                  </p:childTnLst>
                                </p:cTn>
                              </p:par>
                            </p:childTnLst>
                          </p:cTn>
                        </p:par>
                        <p:par>
                          <p:cTn id="190" fill="hold">
                            <p:stCondLst>
                              <p:cond delay="2500"/>
                            </p:stCondLst>
                            <p:childTnLst>
                              <p:par>
                                <p:cTn id="191" presetID="22" presetClass="entr" presetSubtype="8" fill="hold" grpId="0" nodeType="afterEffect">
                                  <p:stCondLst>
                                    <p:cond delay="0"/>
                                  </p:stCondLst>
                                  <p:childTnLst>
                                    <p:set>
                                      <p:cBhvr>
                                        <p:cTn id="192" dur="1" fill="hold">
                                          <p:stCondLst>
                                            <p:cond delay="0"/>
                                          </p:stCondLst>
                                        </p:cTn>
                                        <p:tgtEl>
                                          <p:spTgt spid="33"/>
                                        </p:tgtEl>
                                        <p:attrNameLst>
                                          <p:attrName>style.visibility</p:attrName>
                                        </p:attrNameLst>
                                      </p:cBhvr>
                                      <p:to>
                                        <p:strVal val="visible"/>
                                      </p:to>
                                    </p:set>
                                    <p:animEffect transition="in" filter="wipe(left)">
                                      <p:cBhvr>
                                        <p:cTn id="193" dur="500"/>
                                        <p:tgtEl>
                                          <p:spTgt spid="33"/>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wipe(left)">
                                      <p:cBhvr>
                                        <p:cTn id="198" dur="1000"/>
                                        <p:tgtEl>
                                          <p:spTgt spid="3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37"/>
                                        </p:tgtEl>
                                        <p:attrNameLst>
                                          <p:attrName>style.visibility</p:attrName>
                                        </p:attrNameLst>
                                      </p:cBhvr>
                                      <p:to>
                                        <p:strVal val="visible"/>
                                      </p:to>
                                    </p:set>
                                    <p:animEffect transition="in" filter="wipe(left)">
                                      <p:cBhvr>
                                        <p:cTn id="203" dur="1000"/>
                                        <p:tgtEl>
                                          <p:spTgt spid="37"/>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
                                        </p:tgtEl>
                                        <p:attrNameLst>
                                          <p:attrName>style.visibility</p:attrName>
                                        </p:attrNameLst>
                                      </p:cBhvr>
                                      <p:to>
                                        <p:strVal val="visible"/>
                                      </p:to>
                                    </p:set>
                                    <p:animEffect transition="in" filter="wipe(left)">
                                      <p:cBhvr>
                                        <p:cTn id="208" dur="1000"/>
                                        <p:tgtEl>
                                          <p:spTgt spid="2"/>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55"/>
                                        </p:tgtEl>
                                        <p:attrNameLst>
                                          <p:attrName>style.visibility</p:attrName>
                                        </p:attrNameLst>
                                      </p:cBhvr>
                                      <p:to>
                                        <p:strVal val="visible"/>
                                      </p:to>
                                    </p:set>
                                    <p:animEffect transition="in" filter="fade">
                                      <p:cBhvr>
                                        <p:cTn id="213" dur="500"/>
                                        <p:tgtEl>
                                          <p:spTgt spid="55"/>
                                        </p:tgtEl>
                                      </p:cBhvr>
                                    </p:animEffect>
                                  </p:childTnLst>
                                </p:cTn>
                              </p:par>
                            </p:childTnLst>
                          </p:cTn>
                        </p:par>
                        <p:par>
                          <p:cTn id="214" fill="hold">
                            <p:stCondLst>
                              <p:cond delay="500"/>
                            </p:stCondLst>
                            <p:childTnLst>
                              <p:par>
                                <p:cTn id="215" presetID="22" presetClass="entr" presetSubtype="8" fill="hold" grpId="0" nodeType="afterEffect">
                                  <p:stCondLst>
                                    <p:cond delay="0"/>
                                  </p:stCondLst>
                                  <p:childTnLst>
                                    <p:set>
                                      <p:cBhvr>
                                        <p:cTn id="216" dur="1" fill="hold">
                                          <p:stCondLst>
                                            <p:cond delay="0"/>
                                          </p:stCondLst>
                                        </p:cTn>
                                        <p:tgtEl>
                                          <p:spTgt spid="6"/>
                                        </p:tgtEl>
                                        <p:attrNameLst>
                                          <p:attrName>style.visibility</p:attrName>
                                        </p:attrNameLst>
                                      </p:cBhvr>
                                      <p:to>
                                        <p:strVal val="visible"/>
                                      </p:to>
                                    </p:set>
                                    <p:animEffect transition="in" filter="wipe(left)">
                                      <p:cBhvr>
                                        <p:cTn id="217" dur="500"/>
                                        <p:tgtEl>
                                          <p:spTgt spid="6"/>
                                        </p:tgtEl>
                                      </p:cBhvr>
                                    </p:animEffect>
                                  </p:childTnLst>
                                </p:cTn>
                              </p:par>
                            </p:childTnLst>
                          </p:cTn>
                        </p:par>
                      </p:childTnLst>
                    </p:cTn>
                  </p:par>
                  <p:par>
                    <p:cTn id="218" fill="hold">
                      <p:stCondLst>
                        <p:cond delay="indefinite"/>
                      </p:stCondLst>
                      <p:childTnLst>
                        <p:par>
                          <p:cTn id="219" fill="hold">
                            <p:stCondLst>
                              <p:cond delay="0"/>
                            </p:stCondLst>
                            <p:childTnLst>
                              <p:par>
                                <p:cTn id="220" presetID="18" presetClass="entr" presetSubtype="12" fill="hold" nodeType="clickEffect">
                                  <p:stCondLst>
                                    <p:cond delay="0"/>
                                  </p:stCondLst>
                                  <p:childTnLst>
                                    <p:set>
                                      <p:cBhvr>
                                        <p:cTn id="221" dur="1" fill="hold">
                                          <p:stCondLst>
                                            <p:cond delay="0"/>
                                          </p:stCondLst>
                                        </p:cTn>
                                        <p:tgtEl>
                                          <p:spTgt spid="9"/>
                                        </p:tgtEl>
                                        <p:attrNameLst>
                                          <p:attrName>style.visibility</p:attrName>
                                        </p:attrNameLst>
                                      </p:cBhvr>
                                      <p:to>
                                        <p:strVal val="visible"/>
                                      </p:to>
                                    </p:set>
                                    <p:animEffect transition="in" filter="strips(downLeft)">
                                      <p:cBhvr>
                                        <p:cTn id="222" dur="500"/>
                                        <p:tgtEl>
                                          <p:spTgt spid="9"/>
                                        </p:tgtEl>
                                      </p:cBhvr>
                                    </p:animEffect>
                                  </p:childTnLst>
                                </p:cTn>
                              </p:par>
                            </p:childTnLst>
                          </p:cTn>
                        </p:par>
                        <p:par>
                          <p:cTn id="223" fill="hold">
                            <p:stCondLst>
                              <p:cond delay="500"/>
                            </p:stCondLst>
                            <p:childTnLst>
                              <p:par>
                                <p:cTn id="224" presetID="10" presetClass="exit" presetSubtype="0" fill="hold" grpId="1" nodeType="afterEffect">
                                  <p:stCondLst>
                                    <p:cond delay="0"/>
                                  </p:stCondLst>
                                  <p:childTnLst>
                                    <p:animEffect transition="out" filter="fade">
                                      <p:cBhvr>
                                        <p:cTn id="225" dur="500"/>
                                        <p:tgtEl>
                                          <p:spTgt spid="55"/>
                                        </p:tgtEl>
                                      </p:cBhvr>
                                    </p:animEffect>
                                    <p:set>
                                      <p:cBhvr>
                                        <p:cTn id="226" dur="1" fill="hold">
                                          <p:stCondLst>
                                            <p:cond delay="499"/>
                                          </p:stCondLst>
                                        </p:cTn>
                                        <p:tgtEl>
                                          <p:spTgt spid="55"/>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nodeType="clickEffect">
                                  <p:stCondLst>
                                    <p:cond delay="0"/>
                                  </p:stCondLst>
                                  <p:childTnLst>
                                    <p:set>
                                      <p:cBhvr>
                                        <p:cTn id="230" dur="1" fill="hold">
                                          <p:stCondLst>
                                            <p:cond delay="0"/>
                                          </p:stCondLst>
                                        </p:cTn>
                                        <p:tgtEl>
                                          <p:spTgt spid="19">
                                            <p:txEl>
                                              <p:pRg st="0" end="0"/>
                                            </p:txEl>
                                          </p:spTgt>
                                        </p:tgtEl>
                                        <p:attrNameLst>
                                          <p:attrName>style.visibility</p:attrName>
                                        </p:attrNameLst>
                                      </p:cBhvr>
                                      <p:to>
                                        <p:strVal val="visible"/>
                                      </p:to>
                                    </p:set>
                                    <p:animEffect transition="in" filter="wipe(left)">
                                      <p:cBhvr>
                                        <p:cTn id="231" dur="500"/>
                                        <p:tgtEl>
                                          <p:spTgt spid="19">
                                            <p:txEl>
                                              <p:pRg st="0" end="0"/>
                                            </p:txEl>
                                          </p:spTgt>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15"/>
                                        </p:tgtEl>
                                        <p:attrNameLst>
                                          <p:attrName>style.visibility</p:attrName>
                                        </p:attrNameLst>
                                      </p:cBhvr>
                                      <p:to>
                                        <p:strVal val="visible"/>
                                      </p:to>
                                    </p:set>
                                    <p:animEffect transition="in" filter="wipe(left)">
                                      <p:cBhvr>
                                        <p:cTn id="236" dur="500"/>
                                        <p:tgtEl>
                                          <p:spTgt spid="15"/>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6"/>
                                        </p:tgtEl>
                                        <p:attrNameLst>
                                          <p:attrName>style.visibility</p:attrName>
                                        </p:attrNameLst>
                                      </p:cBhvr>
                                      <p:to>
                                        <p:strVal val="visible"/>
                                      </p:to>
                                    </p:set>
                                    <p:animEffect transition="in" filter="wipe(left)">
                                      <p:cBhvr>
                                        <p:cTn id="241" dur="500"/>
                                        <p:tgtEl>
                                          <p:spTgt spid="16"/>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17"/>
                                        </p:tgtEl>
                                        <p:attrNameLst>
                                          <p:attrName>style.visibility</p:attrName>
                                        </p:attrNameLst>
                                      </p:cBhvr>
                                      <p:to>
                                        <p:strVal val="visible"/>
                                      </p:to>
                                    </p:set>
                                    <p:animEffect transition="in" filter="wipe(left)">
                                      <p:cBhvr>
                                        <p:cTn id="246" dur="500"/>
                                        <p:tgtEl>
                                          <p:spTgt spid="17"/>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56"/>
                                        </p:tgtEl>
                                        <p:attrNameLst>
                                          <p:attrName>style.visibility</p:attrName>
                                        </p:attrNameLst>
                                      </p:cBhvr>
                                      <p:to>
                                        <p:strVal val="visible"/>
                                      </p:to>
                                    </p:set>
                                    <p:animEffect transition="in" filter="wipe(left)">
                                      <p:cBhvr>
                                        <p:cTn id="251" dur="500"/>
                                        <p:tgtEl>
                                          <p:spTgt spid="56"/>
                                        </p:tgtEl>
                                      </p:cBhvr>
                                    </p:animEffect>
                                  </p:childTnLst>
                                </p:cTn>
                              </p:par>
                              <p:par>
                                <p:cTn id="252" presetID="22" presetClass="entr" presetSubtype="8" fill="hold" grpId="0" nodeType="withEffect">
                                  <p:stCondLst>
                                    <p:cond delay="0"/>
                                  </p:stCondLst>
                                  <p:childTnLst>
                                    <p:set>
                                      <p:cBhvr>
                                        <p:cTn id="253" dur="1" fill="hold">
                                          <p:stCondLst>
                                            <p:cond delay="0"/>
                                          </p:stCondLst>
                                        </p:cTn>
                                        <p:tgtEl>
                                          <p:spTgt spid="57"/>
                                        </p:tgtEl>
                                        <p:attrNameLst>
                                          <p:attrName>style.visibility</p:attrName>
                                        </p:attrNameLst>
                                      </p:cBhvr>
                                      <p:to>
                                        <p:strVal val="visible"/>
                                      </p:to>
                                    </p:set>
                                    <p:animEffect transition="in" filter="wipe(left)">
                                      <p:cBhvr>
                                        <p:cTn id="254" dur="500"/>
                                        <p:tgtEl>
                                          <p:spTgt spid="57"/>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0" presetClass="path" presetSubtype="0" accel="50000" decel="50000" fill="hold" grpId="1" nodeType="withEffect">
                                  <p:stCondLst>
                                    <p:cond delay="0"/>
                                  </p:stCondLst>
                                  <p:childTnLst>
                                    <p:animMotion origin="layout" path="M 2.77778E-7 4.00987E-7 L 0.22726 -0.2264 " pathEditMode="relative" rAng="0" ptsTypes="AA">
                                      <p:cBhvr>
                                        <p:cTn id="262" dur="2000" fill="hold"/>
                                        <p:tgtEl>
                                          <p:spTgt spid="3"/>
                                        </p:tgtEl>
                                        <p:attrNameLst>
                                          <p:attrName>ppt_x</p:attrName>
                                          <p:attrName>ppt_y</p:attrName>
                                        </p:attrNameLst>
                                      </p:cBhvr>
                                      <p:rCtr x="11354" y="-11320"/>
                                    </p:animMotion>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20"/>
                                        </p:tgtEl>
                                        <p:attrNameLst>
                                          <p:attrName>style.visibility</p:attrName>
                                        </p:attrNameLst>
                                      </p:cBhvr>
                                      <p:to>
                                        <p:strVal val="visible"/>
                                      </p:to>
                                    </p:set>
                                    <p:animEffect transition="in" filter="wipe(left)">
                                      <p:cBhvr>
                                        <p:cTn id="267" dur="500"/>
                                        <p:tgtEl>
                                          <p:spTgt spid="20"/>
                                        </p:tgtEl>
                                      </p:cBhvr>
                                    </p:animEffect>
                                  </p:childTnLst>
                                </p:cTn>
                              </p:par>
                            </p:childTnLst>
                          </p:cTn>
                        </p:par>
                        <p:par>
                          <p:cTn id="268" fill="hold">
                            <p:stCondLst>
                              <p:cond delay="500"/>
                            </p:stCondLst>
                            <p:childTnLst>
                              <p:par>
                                <p:cTn id="269" presetID="22" presetClass="entr" presetSubtype="8" fill="hold" grpId="0" nodeType="afterEffect">
                                  <p:stCondLst>
                                    <p:cond delay="0"/>
                                  </p:stCondLst>
                                  <p:childTnLst>
                                    <p:set>
                                      <p:cBhvr>
                                        <p:cTn id="270" dur="1" fill="hold">
                                          <p:stCondLst>
                                            <p:cond delay="0"/>
                                          </p:stCondLst>
                                        </p:cTn>
                                        <p:tgtEl>
                                          <p:spTgt spid="26"/>
                                        </p:tgtEl>
                                        <p:attrNameLst>
                                          <p:attrName>style.visibility</p:attrName>
                                        </p:attrNameLst>
                                      </p:cBhvr>
                                      <p:to>
                                        <p:strVal val="visible"/>
                                      </p:to>
                                    </p:set>
                                    <p:animEffect transition="in" filter="wipe(left)">
                                      <p:cBhvr>
                                        <p:cTn id="271" dur="500"/>
                                        <p:tgtEl>
                                          <p:spTgt spid="26"/>
                                        </p:tgtEl>
                                      </p:cBhvr>
                                    </p:animEffect>
                                  </p:childTnLst>
                                </p:cTn>
                              </p:par>
                            </p:childTnLst>
                          </p:cTn>
                        </p:par>
                      </p:childTnLst>
                    </p:cTn>
                  </p:par>
                  <p:par>
                    <p:cTn id="272" fill="hold">
                      <p:stCondLst>
                        <p:cond delay="indefinite"/>
                      </p:stCondLst>
                      <p:childTnLst>
                        <p:par>
                          <p:cTn id="273" fill="hold">
                            <p:stCondLst>
                              <p:cond delay="0"/>
                            </p:stCondLst>
                            <p:childTnLst>
                              <p:par>
                                <p:cTn id="274" presetID="0" presetClass="path" presetSubtype="0" accel="50000" decel="50000" fill="hold" grpId="1" nodeType="clickEffect">
                                  <p:stCondLst>
                                    <p:cond delay="0"/>
                                  </p:stCondLst>
                                  <p:childTnLst>
                                    <p:animMotion origin="layout" path="M 3.88889E-6 4.00987E-7 L 0.24201 -0.2264 " pathEditMode="relative" rAng="0" ptsTypes="AA">
                                      <p:cBhvr>
                                        <p:cTn id="275" dur="2000" fill="hold"/>
                                        <p:tgtEl>
                                          <p:spTgt spid="4"/>
                                        </p:tgtEl>
                                        <p:attrNameLst>
                                          <p:attrName>ppt_x</p:attrName>
                                          <p:attrName>ppt_y</p:attrName>
                                        </p:attrNameLst>
                                      </p:cBhvr>
                                      <p:rCtr x="12101" y="-11320"/>
                                    </p:animMotion>
                                  </p:childTnLst>
                                </p:cTn>
                              </p:par>
                            </p:childTnLst>
                          </p:cTn>
                        </p:par>
                        <p:par>
                          <p:cTn id="276" fill="hold">
                            <p:stCondLst>
                              <p:cond delay="2000"/>
                            </p:stCondLst>
                            <p:childTnLst>
                              <p:par>
                                <p:cTn id="277" presetID="22" presetClass="entr" presetSubtype="8" fill="hold" grpId="0" nodeType="afterEffect">
                                  <p:stCondLst>
                                    <p:cond delay="0"/>
                                  </p:stCondLst>
                                  <p:childTnLst>
                                    <p:set>
                                      <p:cBhvr>
                                        <p:cTn id="278" dur="1" fill="hold">
                                          <p:stCondLst>
                                            <p:cond delay="0"/>
                                          </p:stCondLst>
                                        </p:cTn>
                                        <p:tgtEl>
                                          <p:spTgt spid="21"/>
                                        </p:tgtEl>
                                        <p:attrNameLst>
                                          <p:attrName>style.visibility</p:attrName>
                                        </p:attrNameLst>
                                      </p:cBhvr>
                                      <p:to>
                                        <p:strVal val="visible"/>
                                      </p:to>
                                    </p:set>
                                    <p:animEffect transition="in" filter="wipe(left)">
                                      <p:cBhvr>
                                        <p:cTn id="279" dur="500"/>
                                        <p:tgtEl>
                                          <p:spTgt spid="21"/>
                                        </p:tgtEl>
                                      </p:cBhvr>
                                    </p:animEffect>
                                  </p:childTnLst>
                                </p:cTn>
                              </p:par>
                              <p:par>
                                <p:cTn id="280" presetID="10" presetClass="exit" presetSubtype="0" fill="hold" grpId="1" nodeType="withEffect">
                                  <p:stCondLst>
                                    <p:cond delay="0"/>
                                  </p:stCondLst>
                                  <p:childTnLst>
                                    <p:animEffect transition="out" filter="fade">
                                      <p:cBhvr>
                                        <p:cTn id="281" dur="500"/>
                                        <p:tgtEl>
                                          <p:spTgt spid="56"/>
                                        </p:tgtEl>
                                      </p:cBhvr>
                                    </p:animEffect>
                                    <p:set>
                                      <p:cBhvr>
                                        <p:cTn id="282" dur="1" fill="hold">
                                          <p:stCondLst>
                                            <p:cond delay="499"/>
                                          </p:stCondLst>
                                        </p:cTn>
                                        <p:tgtEl>
                                          <p:spTgt spid="56"/>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57"/>
                                        </p:tgtEl>
                                      </p:cBhvr>
                                    </p:animEffect>
                                    <p:set>
                                      <p:cBhvr>
                                        <p:cTn id="285" dur="1" fill="hold">
                                          <p:stCondLst>
                                            <p:cond delay="499"/>
                                          </p:stCondLst>
                                        </p:cTn>
                                        <p:tgtEl>
                                          <p:spTgt spid="57"/>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22"/>
                                        </p:tgtEl>
                                        <p:attrNameLst>
                                          <p:attrName>style.visibility</p:attrName>
                                        </p:attrNameLst>
                                      </p:cBhvr>
                                      <p:to>
                                        <p:strVal val="visible"/>
                                      </p:to>
                                    </p:set>
                                    <p:animEffect transition="in" filter="wipe(left)">
                                      <p:cBhvr>
                                        <p:cTn id="290" dur="1000"/>
                                        <p:tgtEl>
                                          <p:spTgt spid="22"/>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23"/>
                                        </p:tgtEl>
                                        <p:attrNameLst>
                                          <p:attrName>style.visibility</p:attrName>
                                        </p:attrNameLst>
                                      </p:cBhvr>
                                      <p:to>
                                        <p:strVal val="visible"/>
                                      </p:to>
                                    </p:set>
                                    <p:animEffect transition="in" filter="wipe(left)">
                                      <p:cBhvr>
                                        <p:cTn id="295" dur="1000"/>
                                        <p:tgtEl>
                                          <p:spTgt spid="23"/>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24"/>
                                        </p:tgtEl>
                                        <p:attrNameLst>
                                          <p:attrName>style.visibility</p:attrName>
                                        </p:attrNameLst>
                                      </p:cBhvr>
                                      <p:to>
                                        <p:strVal val="visible"/>
                                      </p:to>
                                    </p:set>
                                    <p:animEffect transition="in" filter="wipe(left)">
                                      <p:cBhvr>
                                        <p:cTn id="300" dur="1000"/>
                                        <p:tgtEl>
                                          <p:spTgt spid="24"/>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ntr" presetSubtype="0" fill="hold" grpId="0" nodeType="click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500"/>
                                        <p:tgtEl>
                                          <p:spTgt spid="59"/>
                                        </p:tgtEl>
                                      </p:cBhvr>
                                    </p:animEffect>
                                  </p:childTnLst>
                                </p:cTn>
                              </p:par>
                            </p:childTnLst>
                          </p:cTn>
                        </p:par>
                        <p:par>
                          <p:cTn id="306" fill="hold">
                            <p:stCondLst>
                              <p:cond delay="500"/>
                            </p:stCondLst>
                            <p:childTnLst>
                              <p:par>
                                <p:cTn id="307" presetID="22" presetClass="entr" presetSubtype="8" fill="hold" grpId="0" nodeType="afterEffect">
                                  <p:stCondLst>
                                    <p:cond delay="0"/>
                                  </p:stCondLst>
                                  <p:childTnLst>
                                    <p:set>
                                      <p:cBhvr>
                                        <p:cTn id="308" dur="1" fill="hold">
                                          <p:stCondLst>
                                            <p:cond delay="0"/>
                                          </p:stCondLst>
                                        </p:cTn>
                                        <p:tgtEl>
                                          <p:spTgt spid="25"/>
                                        </p:tgtEl>
                                        <p:attrNameLst>
                                          <p:attrName>style.visibility</p:attrName>
                                        </p:attrNameLst>
                                      </p:cBhvr>
                                      <p:to>
                                        <p:strVal val="visible"/>
                                      </p:to>
                                    </p:set>
                                    <p:animEffect transition="in" filter="wipe(left)">
                                      <p:cBhvr>
                                        <p:cTn id="309" dur="500"/>
                                        <p:tgtEl>
                                          <p:spTgt spid="25"/>
                                        </p:tgtEl>
                                      </p:cBhvr>
                                    </p:animEffect>
                                  </p:childTnLst>
                                </p:cTn>
                              </p:par>
                            </p:childTnLst>
                          </p:cTn>
                        </p:par>
                        <p:par>
                          <p:cTn id="310" fill="hold">
                            <p:stCondLst>
                              <p:cond delay="1000"/>
                            </p:stCondLst>
                            <p:childTnLst>
                              <p:par>
                                <p:cTn id="311" presetID="10" presetClass="exit" presetSubtype="0" fill="hold" grpId="1" nodeType="afterEffect">
                                  <p:stCondLst>
                                    <p:cond delay="0"/>
                                  </p:stCondLst>
                                  <p:childTnLst>
                                    <p:animEffect transition="out" filter="fade">
                                      <p:cBhvr>
                                        <p:cTn id="312" dur="500"/>
                                        <p:tgtEl>
                                          <p:spTgt spid="59"/>
                                        </p:tgtEl>
                                      </p:cBhvr>
                                    </p:animEffect>
                                    <p:set>
                                      <p:cBhvr>
                                        <p:cTn id="313" dur="1" fill="hold">
                                          <p:stCondLst>
                                            <p:cond delay="499"/>
                                          </p:stCondLst>
                                        </p:cTn>
                                        <p:tgtEl>
                                          <p:spTgt spid="59"/>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10" presetClass="entr" presetSubtype="0" fill="hold" grpId="0" nodeType="clickEffect">
                                  <p:stCondLst>
                                    <p:cond delay="0"/>
                                  </p:stCondLst>
                                  <p:childTnLst>
                                    <p:set>
                                      <p:cBhvr>
                                        <p:cTn id="317" dur="1" fill="hold">
                                          <p:stCondLst>
                                            <p:cond delay="0"/>
                                          </p:stCondLst>
                                        </p:cTn>
                                        <p:tgtEl>
                                          <p:spTgt spid="61"/>
                                        </p:tgtEl>
                                        <p:attrNameLst>
                                          <p:attrName>style.visibility</p:attrName>
                                        </p:attrNameLst>
                                      </p:cBhvr>
                                      <p:to>
                                        <p:strVal val="visible"/>
                                      </p:to>
                                    </p:set>
                                    <p:animEffect transition="in" filter="fade">
                                      <p:cBhvr>
                                        <p:cTn id="318" dur="500"/>
                                        <p:tgtEl>
                                          <p:spTgt spid="61"/>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xit" presetSubtype="0" fill="hold" grpId="1" nodeType="clickEffect">
                                  <p:stCondLst>
                                    <p:cond delay="0"/>
                                  </p:stCondLst>
                                  <p:childTnLst>
                                    <p:animEffect transition="out" filter="fade">
                                      <p:cBhvr>
                                        <p:cTn id="322" dur="500"/>
                                        <p:tgtEl>
                                          <p:spTgt spid="61"/>
                                        </p:tgtEl>
                                      </p:cBhvr>
                                    </p:animEffect>
                                    <p:set>
                                      <p:cBhvr>
                                        <p:cTn id="323" dur="1" fill="hold">
                                          <p:stCondLst>
                                            <p:cond delay="499"/>
                                          </p:stCondLst>
                                        </p:cTn>
                                        <p:tgtEl>
                                          <p:spTgt spid="61"/>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0" presetClass="entr" presetSubtype="0" fill="hold" grpId="0" nodeType="clickEffect">
                                  <p:stCondLst>
                                    <p:cond delay="0"/>
                                  </p:stCondLst>
                                  <p:childTnLst>
                                    <p:set>
                                      <p:cBhvr>
                                        <p:cTn id="327" dur="1" fill="hold">
                                          <p:stCondLst>
                                            <p:cond delay="0"/>
                                          </p:stCondLst>
                                        </p:cTn>
                                        <p:tgtEl>
                                          <p:spTgt spid="62"/>
                                        </p:tgtEl>
                                        <p:attrNameLst>
                                          <p:attrName>style.visibility</p:attrName>
                                        </p:attrNameLst>
                                      </p:cBhvr>
                                      <p:to>
                                        <p:strVal val="visible"/>
                                      </p:to>
                                    </p:set>
                                    <p:animEffect transition="in" filter="fade">
                                      <p:cBhvr>
                                        <p:cTn id="328" dur="500"/>
                                        <p:tgtEl>
                                          <p:spTgt spid="6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1" nodeType="clickEffect">
                                  <p:stCondLst>
                                    <p:cond delay="0"/>
                                  </p:stCondLst>
                                  <p:childTnLst>
                                    <p:animEffect transition="out" filter="fade">
                                      <p:cBhvr>
                                        <p:cTn id="332" dur="500"/>
                                        <p:tgtEl>
                                          <p:spTgt spid="62"/>
                                        </p:tgtEl>
                                      </p:cBhvr>
                                    </p:animEffect>
                                    <p:set>
                                      <p:cBhvr>
                                        <p:cTn id="333" dur="1" fill="hold">
                                          <p:stCondLst>
                                            <p:cond delay="499"/>
                                          </p:stCondLst>
                                        </p:cTn>
                                        <p:tgtEl>
                                          <p:spTgt spid="62"/>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66"/>
                                        </p:tgtEl>
                                        <p:attrNameLst>
                                          <p:attrName>style.visibility</p:attrName>
                                        </p:attrNameLst>
                                      </p:cBhvr>
                                      <p:to>
                                        <p:strVal val="visible"/>
                                      </p:to>
                                    </p:set>
                                    <p:animEffect transition="in" filter="wipe(left)">
                                      <p:cBhvr>
                                        <p:cTn id="338" dur="500"/>
                                        <p:tgtEl>
                                          <p:spTgt spid="66"/>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67"/>
                                        </p:tgtEl>
                                        <p:attrNameLst>
                                          <p:attrName>style.visibility</p:attrName>
                                        </p:attrNameLst>
                                      </p:cBhvr>
                                      <p:to>
                                        <p:strVal val="visible"/>
                                      </p:to>
                                    </p:set>
                                    <p:animEffect transition="in" filter="wipe(left)">
                                      <p:cBhvr>
                                        <p:cTn id="343" dur="500"/>
                                        <p:tgtEl>
                                          <p:spTgt spid="67"/>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68"/>
                                        </p:tgtEl>
                                        <p:attrNameLst>
                                          <p:attrName>style.visibility</p:attrName>
                                        </p:attrNameLst>
                                      </p:cBhvr>
                                      <p:to>
                                        <p:strVal val="visible"/>
                                      </p:to>
                                    </p:set>
                                    <p:animEffect transition="in" filter="wipe(left)">
                                      <p:cBhvr>
                                        <p:cTn id="348" dur="500"/>
                                        <p:tgtEl>
                                          <p:spTgt spid="68"/>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69"/>
                                        </p:tgtEl>
                                        <p:attrNameLst>
                                          <p:attrName>style.visibility</p:attrName>
                                        </p:attrNameLst>
                                      </p:cBhvr>
                                      <p:to>
                                        <p:strVal val="visible"/>
                                      </p:to>
                                    </p:set>
                                    <p:animEffect transition="in" filter="wipe(left)">
                                      <p:cBhvr>
                                        <p:cTn id="353" dur="500"/>
                                        <p:tgtEl>
                                          <p:spTgt spid="69"/>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70"/>
                                        </p:tgtEl>
                                        <p:attrNameLst>
                                          <p:attrName>style.visibility</p:attrName>
                                        </p:attrNameLst>
                                      </p:cBhvr>
                                      <p:to>
                                        <p:strVal val="visible"/>
                                      </p:to>
                                    </p:set>
                                    <p:animEffect transition="in" filter="wipe(left)">
                                      <p:cBhvr>
                                        <p:cTn id="358" dur="500"/>
                                        <p:tgtEl>
                                          <p:spTgt spid="70"/>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71"/>
                                        </p:tgtEl>
                                        <p:attrNameLst>
                                          <p:attrName>style.visibility</p:attrName>
                                        </p:attrNameLst>
                                      </p:cBhvr>
                                      <p:to>
                                        <p:strVal val="visible"/>
                                      </p:to>
                                    </p:set>
                                    <p:animEffect transition="in" filter="wipe(left)">
                                      <p:cBhvr>
                                        <p:cTn id="363" dur="500"/>
                                        <p:tgtEl>
                                          <p:spTgt spid="71"/>
                                        </p:tgtEl>
                                      </p:cBhvr>
                                    </p:animEffect>
                                  </p:childTnLst>
                                </p:cTn>
                              </p:par>
                            </p:childTnLst>
                          </p:cTn>
                        </p:par>
                      </p:childTnLst>
                    </p:cTn>
                  </p:par>
                  <p:par>
                    <p:cTn id="364" fill="hold">
                      <p:stCondLst>
                        <p:cond delay="indefinite"/>
                      </p:stCondLst>
                      <p:childTnLst>
                        <p:par>
                          <p:cTn id="365" fill="hold">
                            <p:stCondLst>
                              <p:cond delay="0"/>
                            </p:stCondLst>
                            <p:childTnLst>
                              <p:par>
                                <p:cTn id="366" presetID="22" presetClass="entr" presetSubtype="8" fill="hold" nodeType="clickEffect">
                                  <p:stCondLst>
                                    <p:cond delay="0"/>
                                  </p:stCondLst>
                                  <p:childTnLst>
                                    <p:set>
                                      <p:cBhvr>
                                        <p:cTn id="367" dur="1" fill="hold">
                                          <p:stCondLst>
                                            <p:cond delay="0"/>
                                          </p:stCondLst>
                                        </p:cTn>
                                        <p:tgtEl>
                                          <p:spTgt spid="63"/>
                                        </p:tgtEl>
                                        <p:attrNameLst>
                                          <p:attrName>style.visibility</p:attrName>
                                        </p:attrNameLst>
                                      </p:cBhvr>
                                      <p:to>
                                        <p:strVal val="visible"/>
                                      </p:to>
                                    </p:set>
                                    <p:animEffect transition="in" filter="wipe(left)">
                                      <p:cBhvr>
                                        <p:cTn id="368" dur="500"/>
                                        <p:tgtEl>
                                          <p:spTgt spid="63"/>
                                        </p:tgtEl>
                                      </p:cBhvr>
                                    </p:animEffect>
                                  </p:childTnLst>
                                </p:cTn>
                              </p:par>
                            </p:childTnLst>
                          </p:cTn>
                        </p:par>
                      </p:childTnLst>
                    </p:cTn>
                  </p:par>
                  <p:par>
                    <p:cTn id="369" fill="hold">
                      <p:stCondLst>
                        <p:cond delay="indefinite"/>
                      </p:stCondLst>
                      <p:childTnLst>
                        <p:par>
                          <p:cTn id="370" fill="hold">
                            <p:stCondLst>
                              <p:cond delay="0"/>
                            </p:stCondLst>
                            <p:childTnLst>
                              <p:par>
                                <p:cTn id="371" presetID="22" presetClass="entr" presetSubtype="8" fill="hold" nodeType="clickEffect">
                                  <p:stCondLst>
                                    <p:cond delay="0"/>
                                  </p:stCondLst>
                                  <p:childTnLst>
                                    <p:set>
                                      <p:cBhvr>
                                        <p:cTn id="372" dur="1" fill="hold">
                                          <p:stCondLst>
                                            <p:cond delay="0"/>
                                          </p:stCondLst>
                                        </p:cTn>
                                        <p:tgtEl>
                                          <p:spTgt spid="64"/>
                                        </p:tgtEl>
                                        <p:attrNameLst>
                                          <p:attrName>style.visibility</p:attrName>
                                        </p:attrNameLst>
                                      </p:cBhvr>
                                      <p:to>
                                        <p:strVal val="visible"/>
                                      </p:to>
                                    </p:set>
                                    <p:animEffect transition="in" filter="wipe(left)">
                                      <p:cBhvr>
                                        <p:cTn id="373" dur="500"/>
                                        <p:tgtEl>
                                          <p:spTgt spid="64"/>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nodeType="clickEffect">
                                  <p:stCondLst>
                                    <p:cond delay="0"/>
                                  </p:stCondLst>
                                  <p:childTnLst>
                                    <p:set>
                                      <p:cBhvr>
                                        <p:cTn id="377" dur="1" fill="hold">
                                          <p:stCondLst>
                                            <p:cond delay="0"/>
                                          </p:stCondLst>
                                        </p:cTn>
                                        <p:tgtEl>
                                          <p:spTgt spid="65"/>
                                        </p:tgtEl>
                                        <p:attrNameLst>
                                          <p:attrName>style.visibility</p:attrName>
                                        </p:attrNameLst>
                                      </p:cBhvr>
                                      <p:to>
                                        <p:strVal val="visible"/>
                                      </p:to>
                                    </p:set>
                                    <p:animEffect transition="in" filter="wipe(left)">
                                      <p:cBhvr>
                                        <p:cTn id="378" dur="500"/>
                                        <p:tgtEl>
                                          <p:spTgt spid="65"/>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72"/>
                                        </p:tgtEl>
                                        <p:attrNameLst>
                                          <p:attrName>style.visibility</p:attrName>
                                        </p:attrNameLst>
                                      </p:cBhvr>
                                      <p:to>
                                        <p:strVal val="visible"/>
                                      </p:to>
                                    </p:set>
                                    <p:animEffect transition="in" filter="wipe(left)">
                                      <p:cBhvr>
                                        <p:cTn id="383" dur="500"/>
                                        <p:tgtEl>
                                          <p:spTgt spid="72"/>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73"/>
                                        </p:tgtEl>
                                        <p:attrNameLst>
                                          <p:attrName>style.visibility</p:attrName>
                                        </p:attrNameLst>
                                      </p:cBhvr>
                                      <p:to>
                                        <p:strVal val="visible"/>
                                      </p:to>
                                    </p:set>
                                    <p:animEffect transition="in" filter="wipe(left)">
                                      <p:cBhvr>
                                        <p:cTn id="388" dur="500"/>
                                        <p:tgtEl>
                                          <p:spTgt spid="73"/>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74"/>
                                        </p:tgtEl>
                                        <p:attrNameLst>
                                          <p:attrName>style.visibility</p:attrName>
                                        </p:attrNameLst>
                                      </p:cBhvr>
                                      <p:to>
                                        <p:strVal val="visible"/>
                                      </p:to>
                                    </p:set>
                                    <p:animEffect transition="in" filter="wipe(left)">
                                      <p:cBhvr>
                                        <p:cTn id="393" dur="500"/>
                                        <p:tgtEl>
                                          <p:spTgt spid="74"/>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75"/>
                                        </p:tgtEl>
                                        <p:attrNameLst>
                                          <p:attrName>style.visibility</p:attrName>
                                        </p:attrNameLst>
                                      </p:cBhvr>
                                      <p:to>
                                        <p:strVal val="visible"/>
                                      </p:to>
                                    </p:set>
                                    <p:animEffect transition="in" filter="wipe(left)">
                                      <p:cBhvr>
                                        <p:cTn id="398" dur="500"/>
                                        <p:tgtEl>
                                          <p:spTgt spid="75"/>
                                        </p:tgtEl>
                                      </p:cBhvr>
                                    </p:animEffect>
                                  </p:childTnLst>
                                </p:cTn>
                              </p:par>
                            </p:childTnLst>
                          </p:cTn>
                        </p:par>
                      </p:childTnLst>
                    </p:cTn>
                  </p:par>
                  <p:par>
                    <p:cTn id="399" fill="hold">
                      <p:stCondLst>
                        <p:cond delay="indefinite"/>
                      </p:stCondLst>
                      <p:childTnLst>
                        <p:par>
                          <p:cTn id="400" fill="hold">
                            <p:stCondLst>
                              <p:cond delay="0"/>
                            </p:stCondLst>
                            <p:childTnLst>
                              <p:par>
                                <p:cTn id="401" presetID="18" presetClass="entr" presetSubtype="12" fill="hold" nodeType="clickEffect">
                                  <p:stCondLst>
                                    <p:cond delay="0"/>
                                  </p:stCondLst>
                                  <p:childTnLst>
                                    <p:set>
                                      <p:cBhvr>
                                        <p:cTn id="402" dur="1" fill="hold">
                                          <p:stCondLst>
                                            <p:cond delay="0"/>
                                          </p:stCondLst>
                                        </p:cTn>
                                        <p:tgtEl>
                                          <p:spTgt spid="83"/>
                                        </p:tgtEl>
                                        <p:attrNameLst>
                                          <p:attrName>style.visibility</p:attrName>
                                        </p:attrNameLst>
                                      </p:cBhvr>
                                      <p:to>
                                        <p:strVal val="visible"/>
                                      </p:to>
                                    </p:set>
                                    <p:animEffect transition="in" filter="strips(downLeft)">
                                      <p:cBhvr>
                                        <p:cTn id="403" dur="500"/>
                                        <p:tgtEl>
                                          <p:spTgt spid="83"/>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76"/>
                                        </p:tgtEl>
                                        <p:attrNameLst>
                                          <p:attrName>style.visibility</p:attrName>
                                        </p:attrNameLst>
                                      </p:cBhvr>
                                      <p:to>
                                        <p:strVal val="visible"/>
                                      </p:to>
                                    </p:set>
                                    <p:animEffect transition="in" filter="wipe(left)">
                                      <p:cBhvr>
                                        <p:cTn id="408" dur="500"/>
                                        <p:tgtEl>
                                          <p:spTgt spid="76"/>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wipe(left)">
                                      <p:cBhvr>
                                        <p:cTn id="413" dur="500"/>
                                        <p:tgtEl>
                                          <p:spTgt spid="77"/>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78"/>
                                        </p:tgtEl>
                                        <p:attrNameLst>
                                          <p:attrName>style.visibility</p:attrName>
                                        </p:attrNameLst>
                                      </p:cBhvr>
                                      <p:to>
                                        <p:strVal val="visible"/>
                                      </p:to>
                                    </p:set>
                                    <p:animEffect transition="in" filter="wipe(left)">
                                      <p:cBhvr>
                                        <p:cTn id="418" dur="500"/>
                                        <p:tgtEl>
                                          <p:spTgt spid="78"/>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79"/>
                                        </p:tgtEl>
                                        <p:attrNameLst>
                                          <p:attrName>style.visibility</p:attrName>
                                        </p:attrNameLst>
                                      </p:cBhvr>
                                      <p:to>
                                        <p:strVal val="visible"/>
                                      </p:to>
                                    </p:set>
                                    <p:animEffect transition="in" filter="wipe(left)">
                                      <p:cBhvr>
                                        <p:cTn id="423" dur="500"/>
                                        <p:tgtEl>
                                          <p:spTgt spid="79"/>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80"/>
                                        </p:tgtEl>
                                        <p:attrNameLst>
                                          <p:attrName>style.visibility</p:attrName>
                                        </p:attrNameLst>
                                      </p:cBhvr>
                                      <p:to>
                                        <p:strVal val="visible"/>
                                      </p:to>
                                    </p:set>
                                    <p:animEffect transition="in" filter="wipe(left)">
                                      <p:cBhvr>
                                        <p:cTn id="428" dur="500"/>
                                        <p:tgtEl>
                                          <p:spTgt spid="80"/>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81"/>
                                        </p:tgtEl>
                                        <p:attrNameLst>
                                          <p:attrName>style.visibility</p:attrName>
                                        </p:attrNameLst>
                                      </p:cBhvr>
                                      <p:to>
                                        <p:strVal val="visible"/>
                                      </p:to>
                                    </p:set>
                                    <p:animEffect transition="in" filter="wipe(left)">
                                      <p:cBhvr>
                                        <p:cTn id="433" dur="500"/>
                                        <p:tgtEl>
                                          <p:spTgt spid="81"/>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82"/>
                                        </p:tgtEl>
                                        <p:attrNameLst>
                                          <p:attrName>style.visibility</p:attrName>
                                        </p:attrNameLst>
                                      </p:cBhvr>
                                      <p:to>
                                        <p:strVal val="visible"/>
                                      </p:to>
                                    </p:set>
                                    <p:animEffect transition="in" filter="wipe(left)">
                                      <p:cBhvr>
                                        <p:cTn id="438" dur="500"/>
                                        <p:tgtEl>
                                          <p:spTgt spid="82"/>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85"/>
                                        </p:tgtEl>
                                        <p:attrNameLst>
                                          <p:attrName>style.visibility</p:attrName>
                                        </p:attrNameLst>
                                      </p:cBhvr>
                                      <p:to>
                                        <p:strVal val="visible"/>
                                      </p:to>
                                    </p:set>
                                    <p:animEffect transition="in" filter="wipe(left)">
                                      <p:cBhvr>
                                        <p:cTn id="443" dur="500"/>
                                        <p:tgtEl>
                                          <p:spTgt spid="85"/>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86"/>
                                        </p:tgtEl>
                                        <p:attrNameLst>
                                          <p:attrName>style.visibility</p:attrName>
                                        </p:attrNameLst>
                                      </p:cBhvr>
                                      <p:to>
                                        <p:strVal val="visible"/>
                                      </p:to>
                                    </p:set>
                                    <p:animEffect transition="in" filter="wipe(left)">
                                      <p:cBhvr>
                                        <p:cTn id="44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6" grpId="0" animBg="1"/>
      <p:bldP spid="56" grpId="1" animBg="1"/>
      <p:bldP spid="54" grpId="0" animBg="1"/>
      <p:bldP spid="54" grpId="1" animBg="1"/>
      <p:bldP spid="52" grpId="0" animBg="1"/>
      <p:bldP spid="52" grpId="1" animBg="1"/>
      <p:bldP spid="49" grpId="0" animBg="1"/>
      <p:bldP spid="49" grpId="1" animBg="1"/>
      <p:bldP spid="48" grpId="0" animBg="1"/>
      <p:bldP spid="48" grpId="1" animBg="1"/>
      <p:bldP spid="47" grpId="0" animBg="1"/>
      <p:bldP spid="47" grpId="1" animBg="1"/>
      <p:bldP spid="47" grpId="2" animBg="1"/>
      <p:bldP spid="47" grpId="3" animBg="1"/>
      <p:bldP spid="2" grpId="0"/>
      <p:bldP spid="3" grpId="0"/>
      <p:bldP spid="3" grpId="1"/>
      <p:bldP spid="4" grpId="0"/>
      <p:bldP spid="4" grpId="1"/>
      <p:bldP spid="6" grpId="0"/>
      <p:bldP spid="8" grpId="0"/>
      <p:bldP spid="11" grpId="0"/>
      <p:bldP spid="12" grpId="0"/>
      <p:bldP spid="13" grpId="0"/>
      <p:bldP spid="14" grpId="0"/>
      <p:bldP spid="15" grpId="0"/>
      <p:bldP spid="16" grpId="0"/>
      <p:bldP spid="17" grpId="0"/>
      <p:bldP spid="18" grpId="0"/>
      <p:bldP spid="20" grpId="0"/>
      <p:bldP spid="21" grpId="0"/>
      <p:bldP spid="22" grpId="0"/>
      <p:bldP spid="23" grpId="0"/>
      <p:bldP spid="24" grpId="0"/>
      <p:bldP spid="25" grpId="0"/>
      <p:bldP spid="26" grpId="0"/>
      <p:bldP spid="27" grpId="0"/>
      <p:bldP spid="28" grpId="0"/>
      <p:bldP spid="29" grpId="0"/>
      <p:bldP spid="30" grpId="0"/>
      <p:bldP spid="30" grpId="1"/>
      <p:bldP spid="31" grpId="0"/>
      <p:bldP spid="31" grpId="1"/>
      <p:bldP spid="32" grpId="0"/>
      <p:bldP spid="33" grpId="0"/>
      <p:bldP spid="34" grpId="0"/>
      <p:bldP spid="35" grpId="0"/>
      <p:bldP spid="36" grpId="0"/>
      <p:bldP spid="37" grpId="0"/>
      <p:bldP spid="41" grpId="0"/>
      <p:bldP spid="45" grpId="0" animBg="1"/>
      <p:bldP spid="45" grpId="1" animBg="1"/>
      <p:bldP spid="46" grpId="0" animBg="1"/>
      <p:bldP spid="46" grpId="1" animBg="1"/>
      <p:bldP spid="53" grpId="0" animBg="1"/>
      <p:bldP spid="53" grpId="1" animBg="1"/>
      <p:bldP spid="55" grpId="0" animBg="1"/>
      <p:bldP spid="55" grpId="1" animBg="1"/>
      <p:bldP spid="58" grpId="0" animBg="1"/>
      <p:bldP spid="58" grpId="1" animBg="1"/>
      <p:bldP spid="59" grpId="0" animBg="1"/>
      <p:bldP spid="59" grpId="1" animBg="1"/>
      <p:bldP spid="61" grpId="0" animBg="1"/>
      <p:bldP spid="61" grpId="1" animBg="1"/>
      <p:bldP spid="62" grpId="0" animBg="1"/>
      <p:bldP spid="62" grpId="1" animBg="1"/>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5" grpId="0"/>
      <p:bldP spid="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66</a:t>
            </a:r>
            <a:endParaRPr lang="en-US" sz="2000" b="1" dirty="0">
              <a:solidFill>
                <a:prstClr val="black"/>
              </a:solidFill>
            </a:endParaRPr>
          </a:p>
        </p:txBody>
      </p:sp>
      <p:sp>
        <p:nvSpPr>
          <p:cNvPr id="4" name="TextBox 3"/>
          <p:cNvSpPr txBox="1"/>
          <p:nvPr/>
        </p:nvSpPr>
        <p:spPr>
          <a:xfrm>
            <a:off x="1828800" y="-14668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279174" y="647702"/>
            <a:ext cx="3721826" cy="224359"/>
          </a:xfrm>
          <a:prstGeom prst="rect">
            <a:avLst/>
          </a:prstGeom>
          <a:solidFill>
            <a:srgbClr val="FFD44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4011934" y="647702"/>
            <a:ext cx="264795" cy="224359"/>
          </a:xfrm>
          <a:prstGeom prst="rect">
            <a:avLst/>
          </a:prstGeom>
          <a:solidFill>
            <a:srgbClr val="8AB2E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p:nvSpPr>
        <p:spPr>
          <a:xfrm>
            <a:off x="640080" y="647702"/>
            <a:ext cx="3442320" cy="22435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89390" y="558912"/>
            <a:ext cx="8140210" cy="1077218"/>
          </a:xfrm>
          <a:prstGeom prst="rect">
            <a:avLst/>
          </a:prstGeom>
        </p:spPr>
        <p:txBody>
          <a:bodyPr wrap="square">
            <a:spAutoFit/>
          </a:bodyPr>
          <a:lstStyle/>
          <a:p>
            <a:pPr algn="just">
              <a:tabLst>
                <a:tab pos="457200" algn="l"/>
                <a:tab pos="1085850" algn="l"/>
              </a:tabLst>
            </a:pPr>
            <a:r>
              <a:rPr lang="en-US" sz="1600" b="1" dirty="0" smtClean="0">
                <a:solidFill>
                  <a:srgbClr val="FF0000"/>
                </a:solidFill>
              </a:rPr>
              <a:t>Q.      The sum of ages of husband and his wife is four times the sum of ages of their children. </a:t>
            </a:r>
          </a:p>
          <a:p>
            <a:pPr algn="just">
              <a:tabLst>
                <a:tab pos="457200" algn="l"/>
                <a:tab pos="1085850" algn="l"/>
              </a:tabLst>
            </a:pPr>
            <a:r>
              <a:rPr lang="en-US" sz="1600" b="1" dirty="0" smtClean="0">
                <a:solidFill>
                  <a:srgbClr val="FF0000"/>
                </a:solidFill>
              </a:rPr>
              <a:t>          Four years ago, the ratio of sum of their ages to the sum of ages of their children was 18 :       	1. Two years hence the ratio will be 3 : 1. How many children do they have ?</a:t>
            </a:r>
            <a:r>
              <a:rPr lang="en-US" sz="1600" dirty="0" smtClean="0">
                <a:solidFill>
                  <a:prstClr val="black"/>
                </a:solidFill>
              </a:rPr>
              <a:t>	</a:t>
            </a:r>
          </a:p>
          <a:p>
            <a:pPr marL="685800" indent="-685800" algn="just">
              <a:tabLst>
                <a:tab pos="628650" algn="l"/>
                <a:tab pos="1085850" algn="l"/>
              </a:tabLst>
            </a:pPr>
            <a:r>
              <a:rPr lang="en-US" sz="1600" dirty="0" smtClean="0">
                <a:solidFill>
                  <a:prstClr val="black"/>
                </a:solidFill>
              </a:rPr>
              <a:t>	</a:t>
            </a:r>
            <a:endParaRPr lang="en-US" sz="1600"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97546744"/>
              </p:ext>
            </p:extLst>
          </p:nvPr>
        </p:nvGraphicFramePr>
        <p:xfrm>
          <a:off x="625451" y="2724295"/>
          <a:ext cx="6273799" cy="1600057"/>
        </p:xfrm>
        <a:graphic>
          <a:graphicData uri="http://schemas.openxmlformats.org/drawingml/2006/table">
            <a:tbl>
              <a:tblPr>
                <a:tableStyleId>{5940675A-B579-460E-94D1-54222C63F5DA}</a:tableStyleId>
              </a:tblPr>
              <a:tblGrid>
                <a:gridCol w="1745342">
                  <a:extLst>
                    <a:ext uri="{9D8B030D-6E8A-4147-A177-3AD203B41FA5}">
                      <a16:colId xmlns:a16="http://schemas.microsoft.com/office/drawing/2014/main" val="20000"/>
                    </a:ext>
                  </a:extLst>
                </a:gridCol>
                <a:gridCol w="2148114">
                  <a:extLst>
                    <a:ext uri="{9D8B030D-6E8A-4147-A177-3AD203B41FA5}">
                      <a16:colId xmlns:a16="http://schemas.microsoft.com/office/drawing/2014/main" val="20001"/>
                    </a:ext>
                  </a:extLst>
                </a:gridCol>
                <a:gridCol w="2380343">
                  <a:extLst>
                    <a:ext uri="{9D8B030D-6E8A-4147-A177-3AD203B41FA5}">
                      <a16:colId xmlns:a16="http://schemas.microsoft.com/office/drawing/2014/main" val="20002"/>
                    </a:ext>
                  </a:extLst>
                </a:gridCol>
              </a:tblGrid>
              <a:tr h="502777">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0"/>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1"/>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2"/>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3"/>
                  </a:ext>
                </a:extLst>
              </a:tr>
            </a:tbl>
          </a:graphicData>
        </a:graphic>
      </p:graphicFrame>
      <p:sp>
        <p:nvSpPr>
          <p:cNvPr id="6" name="Text Box 34"/>
          <p:cNvSpPr txBox="1">
            <a:spLocks noChangeArrowheads="1"/>
          </p:cNvSpPr>
          <p:nvPr/>
        </p:nvSpPr>
        <p:spPr bwMode="auto">
          <a:xfrm>
            <a:off x="4429216" y="2688249"/>
            <a:ext cx="2557134" cy="584775"/>
          </a:xfrm>
          <a:prstGeom prst="rect">
            <a:avLst/>
          </a:prstGeom>
          <a:noFill/>
          <a:ln w="9525">
            <a:noFill/>
            <a:miter lim="800000"/>
            <a:headEnd/>
            <a:tailEnd/>
          </a:ln>
          <a:effectLst/>
        </p:spPr>
        <p:txBody>
          <a:bodyPr wrap="square">
            <a:spAutoFit/>
          </a:bodyPr>
          <a:lstStyle/>
          <a:p>
            <a:pPr algn="ctr"/>
            <a:r>
              <a:rPr lang="en-US" sz="1600" b="1" dirty="0" smtClean="0">
                <a:solidFill>
                  <a:srgbClr val="0000FF"/>
                </a:solidFill>
                <a:ea typeface="Times New Roman" pitchFamily="18" charset="0"/>
                <a:cs typeface="Arial" charset="0"/>
              </a:rPr>
              <a:t>Sum of ages of </a:t>
            </a:r>
          </a:p>
          <a:p>
            <a:pPr algn="ctr"/>
            <a:r>
              <a:rPr lang="en-US" sz="1600" b="1" dirty="0" smtClean="0">
                <a:solidFill>
                  <a:srgbClr val="0000FF"/>
                </a:solidFill>
                <a:ea typeface="Times New Roman" pitchFamily="18" charset="0"/>
                <a:cs typeface="Arial" charset="0"/>
              </a:rPr>
              <a:t>husband and wife</a:t>
            </a:r>
            <a:endParaRPr lang="en-US" sz="1600" dirty="0">
              <a:solidFill>
                <a:srgbClr val="0000FF"/>
              </a:solidFill>
            </a:endParaRPr>
          </a:p>
        </p:txBody>
      </p:sp>
      <p:sp>
        <p:nvSpPr>
          <p:cNvPr id="7" name="Text Box 86"/>
          <p:cNvSpPr txBox="1">
            <a:spLocks noChangeArrowheads="1"/>
          </p:cNvSpPr>
          <p:nvPr/>
        </p:nvSpPr>
        <p:spPr bwMode="auto">
          <a:xfrm>
            <a:off x="2358394" y="2688247"/>
            <a:ext cx="2160529" cy="338554"/>
          </a:xfrm>
          <a:prstGeom prst="rect">
            <a:avLst/>
          </a:prstGeom>
          <a:noFill/>
          <a:ln w="9525">
            <a:noFill/>
            <a:miter lim="800000"/>
            <a:headEnd/>
            <a:tailEnd/>
          </a:ln>
          <a:effectLst/>
        </p:spPr>
        <p:txBody>
          <a:bodyPr wrap="square">
            <a:spAutoFit/>
          </a:bodyPr>
          <a:lstStyle/>
          <a:p>
            <a:pPr algn="ctr"/>
            <a:r>
              <a:rPr lang="en-US" sz="1600" b="1" dirty="0" smtClean="0">
                <a:solidFill>
                  <a:srgbClr val="0000FF"/>
                </a:solidFill>
                <a:ea typeface="Times New Roman" pitchFamily="18" charset="0"/>
                <a:cs typeface="Arial" charset="0"/>
              </a:rPr>
              <a:t>Sum of ages of children</a:t>
            </a:r>
            <a:endParaRPr lang="en-US" sz="1600" b="1" dirty="0">
              <a:solidFill>
                <a:srgbClr val="0000FF"/>
              </a:solidFill>
            </a:endParaRPr>
          </a:p>
        </p:txBody>
      </p:sp>
      <p:sp>
        <p:nvSpPr>
          <p:cNvPr id="8" name="Rectangle 6"/>
          <p:cNvSpPr>
            <a:spLocks noChangeArrowheads="1"/>
          </p:cNvSpPr>
          <p:nvPr/>
        </p:nvSpPr>
        <p:spPr bwMode="auto">
          <a:xfrm>
            <a:off x="609604" y="3235516"/>
            <a:ext cx="924227" cy="338554"/>
          </a:xfrm>
          <a:prstGeom prst="rect">
            <a:avLst/>
          </a:prstGeom>
          <a:noFill/>
          <a:ln w="9525">
            <a:noFill/>
            <a:miter lim="800000"/>
            <a:headEnd/>
            <a:tailEnd/>
          </a:ln>
        </p:spPr>
        <p:txBody>
          <a:bodyPr wrap="none">
            <a:spAutoFit/>
          </a:bodyPr>
          <a:lstStyle/>
          <a:p>
            <a:r>
              <a:rPr lang="en-US" sz="1600" b="1" dirty="0" smtClean="0">
                <a:solidFill>
                  <a:srgbClr val="C00000"/>
                </a:solidFill>
              </a:rPr>
              <a:t>Present  </a:t>
            </a:r>
            <a:endParaRPr lang="en-US" sz="1600" b="1" dirty="0">
              <a:solidFill>
                <a:srgbClr val="C00000"/>
              </a:solidFill>
            </a:endParaRPr>
          </a:p>
        </p:txBody>
      </p:sp>
      <p:sp>
        <p:nvSpPr>
          <p:cNvPr id="9" name="Rectangle 6"/>
          <p:cNvSpPr>
            <a:spLocks noChangeArrowheads="1"/>
          </p:cNvSpPr>
          <p:nvPr/>
        </p:nvSpPr>
        <p:spPr bwMode="auto">
          <a:xfrm>
            <a:off x="5493622" y="3235516"/>
            <a:ext cx="377026"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4x</a:t>
            </a:r>
            <a:endParaRPr lang="en-US" sz="1600" dirty="0">
              <a:solidFill>
                <a:prstClr val="black"/>
              </a:solidFill>
              <a:ea typeface="Times New Roman" pitchFamily="18" charset="0"/>
              <a:cs typeface="Arial" charset="0"/>
            </a:endParaRPr>
          </a:p>
        </p:txBody>
      </p:sp>
      <p:sp>
        <p:nvSpPr>
          <p:cNvPr id="10" name="Rectangle 6"/>
          <p:cNvSpPr>
            <a:spLocks noChangeArrowheads="1"/>
          </p:cNvSpPr>
          <p:nvPr/>
        </p:nvSpPr>
        <p:spPr bwMode="auto">
          <a:xfrm>
            <a:off x="3283806" y="3235516"/>
            <a:ext cx="272832"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a:t>
            </a:r>
            <a:endParaRPr lang="en-US" sz="1600" dirty="0">
              <a:solidFill>
                <a:prstClr val="black"/>
              </a:solidFill>
              <a:ea typeface="Times New Roman" pitchFamily="18" charset="0"/>
              <a:cs typeface="Arial" charset="0"/>
            </a:endParaRPr>
          </a:p>
        </p:txBody>
      </p:sp>
      <p:sp>
        <p:nvSpPr>
          <p:cNvPr id="11" name="Rectangle 6"/>
          <p:cNvSpPr>
            <a:spLocks noChangeArrowheads="1"/>
          </p:cNvSpPr>
          <p:nvPr/>
        </p:nvSpPr>
        <p:spPr bwMode="auto">
          <a:xfrm>
            <a:off x="640080" y="3583465"/>
            <a:ext cx="1141274" cy="338554"/>
          </a:xfrm>
          <a:prstGeom prst="rect">
            <a:avLst/>
          </a:prstGeom>
          <a:noFill/>
          <a:ln w="9525">
            <a:noFill/>
            <a:miter lim="800000"/>
            <a:headEnd/>
            <a:tailEnd/>
          </a:ln>
        </p:spPr>
        <p:txBody>
          <a:bodyPr wrap="none">
            <a:spAutoFit/>
          </a:bodyPr>
          <a:lstStyle/>
          <a:p>
            <a:r>
              <a:rPr lang="en-US" sz="1600" b="1" dirty="0" smtClean="0">
                <a:solidFill>
                  <a:srgbClr val="C00000"/>
                </a:solidFill>
              </a:rPr>
              <a:t>4 years ago</a:t>
            </a:r>
            <a:endParaRPr lang="en-US" sz="1600" b="1" dirty="0">
              <a:solidFill>
                <a:srgbClr val="C00000"/>
              </a:solidFill>
            </a:endParaRPr>
          </a:p>
        </p:txBody>
      </p:sp>
      <p:sp>
        <p:nvSpPr>
          <p:cNvPr id="12" name="Rectangle 6"/>
          <p:cNvSpPr>
            <a:spLocks noChangeArrowheads="1"/>
          </p:cNvSpPr>
          <p:nvPr/>
        </p:nvSpPr>
        <p:spPr bwMode="auto">
          <a:xfrm>
            <a:off x="3034539" y="3583465"/>
            <a:ext cx="46839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 </a:t>
            </a:r>
            <a:endParaRPr lang="en-US" sz="1600" dirty="0">
              <a:solidFill>
                <a:prstClr val="black"/>
              </a:solidFill>
              <a:ea typeface="Times New Roman" pitchFamily="18" charset="0"/>
              <a:cs typeface="Arial" charset="0"/>
            </a:endParaRPr>
          </a:p>
        </p:txBody>
      </p:sp>
      <p:sp>
        <p:nvSpPr>
          <p:cNvPr id="13" name="Rectangle 6"/>
          <p:cNvSpPr>
            <a:spLocks noChangeArrowheads="1"/>
          </p:cNvSpPr>
          <p:nvPr/>
        </p:nvSpPr>
        <p:spPr bwMode="auto">
          <a:xfrm>
            <a:off x="4610674" y="3583465"/>
            <a:ext cx="898003"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4x –        </a:t>
            </a:r>
            <a:endParaRPr lang="en-US" sz="1600" dirty="0">
              <a:solidFill>
                <a:prstClr val="black"/>
              </a:solidFill>
              <a:ea typeface="Times New Roman" pitchFamily="18" charset="0"/>
              <a:cs typeface="Arial" charset="0"/>
            </a:endParaRPr>
          </a:p>
        </p:txBody>
      </p:sp>
      <p:sp>
        <p:nvSpPr>
          <p:cNvPr id="14" name="Rectangle 6"/>
          <p:cNvSpPr>
            <a:spLocks noChangeArrowheads="1"/>
          </p:cNvSpPr>
          <p:nvPr/>
        </p:nvSpPr>
        <p:spPr bwMode="auto">
          <a:xfrm>
            <a:off x="5893028" y="3583465"/>
            <a:ext cx="723275"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4x – 8</a:t>
            </a:r>
            <a:endParaRPr lang="en-US" sz="1600" dirty="0">
              <a:solidFill>
                <a:prstClr val="black"/>
              </a:solidFill>
              <a:ea typeface="Times New Roman" pitchFamily="18" charset="0"/>
              <a:cs typeface="Arial" charset="0"/>
            </a:endParaRPr>
          </a:p>
        </p:txBody>
      </p:sp>
      <p:sp>
        <p:nvSpPr>
          <p:cNvPr id="15" name="Rectangle 14"/>
          <p:cNvSpPr>
            <a:spLocks noChangeArrowheads="1"/>
          </p:cNvSpPr>
          <p:nvPr/>
        </p:nvSpPr>
        <p:spPr bwMode="auto">
          <a:xfrm>
            <a:off x="3021715" y="3943350"/>
            <a:ext cx="468398"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x + </a:t>
            </a:r>
            <a:endParaRPr lang="en-US" sz="1600" dirty="0">
              <a:solidFill>
                <a:prstClr val="black"/>
              </a:solidFill>
              <a:ea typeface="Times New Roman" pitchFamily="18" charset="0"/>
              <a:cs typeface="Arial" charset="0"/>
            </a:endParaRPr>
          </a:p>
        </p:txBody>
      </p:sp>
      <p:sp>
        <p:nvSpPr>
          <p:cNvPr id="16" name="Rectangle 6"/>
          <p:cNvSpPr>
            <a:spLocks noChangeArrowheads="1"/>
          </p:cNvSpPr>
          <p:nvPr/>
        </p:nvSpPr>
        <p:spPr bwMode="auto">
          <a:xfrm>
            <a:off x="609600" y="3943350"/>
            <a:ext cx="1346844" cy="338554"/>
          </a:xfrm>
          <a:prstGeom prst="rect">
            <a:avLst/>
          </a:prstGeom>
          <a:noFill/>
          <a:ln w="9525">
            <a:noFill/>
            <a:miter lim="800000"/>
            <a:headEnd/>
            <a:tailEnd/>
          </a:ln>
        </p:spPr>
        <p:txBody>
          <a:bodyPr wrap="none">
            <a:spAutoFit/>
          </a:bodyPr>
          <a:lstStyle/>
          <a:p>
            <a:r>
              <a:rPr lang="en-US" sz="1600" b="1" dirty="0" smtClean="0">
                <a:solidFill>
                  <a:srgbClr val="C00000"/>
                </a:solidFill>
                <a:ea typeface="Times New Roman" pitchFamily="18" charset="0"/>
                <a:cs typeface="Arial" charset="0"/>
              </a:rPr>
              <a:t>2 years hence</a:t>
            </a:r>
            <a:endParaRPr lang="en-US" sz="1600" dirty="0">
              <a:solidFill>
                <a:srgbClr val="C00000"/>
              </a:solidFill>
            </a:endParaRPr>
          </a:p>
        </p:txBody>
      </p:sp>
      <p:sp>
        <p:nvSpPr>
          <p:cNvPr id="17" name="Rectangle 6"/>
          <p:cNvSpPr>
            <a:spLocks noChangeArrowheads="1"/>
          </p:cNvSpPr>
          <p:nvPr/>
        </p:nvSpPr>
        <p:spPr bwMode="auto">
          <a:xfrm>
            <a:off x="4641864" y="3943350"/>
            <a:ext cx="619080"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4x +  </a:t>
            </a:r>
            <a:endParaRPr lang="en-US" sz="1600" dirty="0">
              <a:solidFill>
                <a:prstClr val="black"/>
              </a:solidFill>
              <a:ea typeface="Times New Roman" pitchFamily="18" charset="0"/>
              <a:cs typeface="Arial" charset="0"/>
            </a:endParaRPr>
          </a:p>
        </p:txBody>
      </p:sp>
      <p:sp>
        <p:nvSpPr>
          <p:cNvPr id="18" name="Rectangle 6"/>
          <p:cNvSpPr>
            <a:spLocks noChangeArrowheads="1"/>
          </p:cNvSpPr>
          <p:nvPr/>
        </p:nvSpPr>
        <p:spPr bwMode="auto">
          <a:xfrm>
            <a:off x="5771509" y="3943350"/>
            <a:ext cx="816249"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4x + 4</a:t>
            </a:r>
            <a:endParaRPr lang="en-US" sz="1600" dirty="0">
              <a:solidFill>
                <a:prstClr val="black"/>
              </a:solidFill>
              <a:ea typeface="Times New Roman" pitchFamily="18" charset="0"/>
              <a:cs typeface="Arial" charset="0"/>
            </a:endParaRPr>
          </a:p>
        </p:txBody>
      </p:sp>
      <p:sp>
        <p:nvSpPr>
          <p:cNvPr id="25" name="Rectangle 6"/>
          <p:cNvSpPr>
            <a:spLocks noChangeArrowheads="1"/>
          </p:cNvSpPr>
          <p:nvPr/>
        </p:nvSpPr>
        <p:spPr bwMode="auto">
          <a:xfrm>
            <a:off x="5107256" y="3583465"/>
            <a:ext cx="760144"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4 (2) = </a:t>
            </a:r>
            <a:endParaRPr lang="en-US" sz="1600" dirty="0">
              <a:solidFill>
                <a:prstClr val="black"/>
              </a:solidFill>
              <a:ea typeface="Times New Roman" pitchFamily="18" charset="0"/>
              <a:cs typeface="Arial" charset="0"/>
            </a:endParaRPr>
          </a:p>
        </p:txBody>
      </p:sp>
      <p:sp>
        <p:nvSpPr>
          <p:cNvPr id="26" name="Rectangle 6"/>
          <p:cNvSpPr>
            <a:spLocks noChangeArrowheads="1"/>
          </p:cNvSpPr>
          <p:nvPr/>
        </p:nvSpPr>
        <p:spPr bwMode="auto">
          <a:xfrm>
            <a:off x="3305478" y="3583465"/>
            <a:ext cx="428322"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4 y</a:t>
            </a:r>
            <a:endParaRPr lang="en-US" sz="1600" dirty="0">
              <a:solidFill>
                <a:prstClr val="black"/>
              </a:solidFill>
              <a:ea typeface="Times New Roman" pitchFamily="18" charset="0"/>
              <a:cs typeface="Arial" charset="0"/>
            </a:endParaRPr>
          </a:p>
        </p:txBody>
      </p:sp>
      <p:sp>
        <p:nvSpPr>
          <p:cNvPr id="27" name="Rectangle 6"/>
          <p:cNvSpPr>
            <a:spLocks noChangeArrowheads="1"/>
          </p:cNvSpPr>
          <p:nvPr/>
        </p:nvSpPr>
        <p:spPr bwMode="auto">
          <a:xfrm>
            <a:off x="3240592" y="3943350"/>
            <a:ext cx="474810"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 2 y</a:t>
            </a:r>
            <a:endParaRPr lang="en-US" sz="1600" dirty="0">
              <a:solidFill>
                <a:prstClr val="black"/>
              </a:solidFill>
              <a:ea typeface="Times New Roman" pitchFamily="18" charset="0"/>
              <a:cs typeface="Arial" charset="0"/>
            </a:endParaRPr>
          </a:p>
        </p:txBody>
      </p:sp>
      <p:sp>
        <p:nvSpPr>
          <p:cNvPr id="28" name="Rectangle 6"/>
          <p:cNvSpPr>
            <a:spLocks noChangeArrowheads="1"/>
          </p:cNvSpPr>
          <p:nvPr/>
        </p:nvSpPr>
        <p:spPr bwMode="auto">
          <a:xfrm>
            <a:off x="5107256" y="3943350"/>
            <a:ext cx="760144" cy="338554"/>
          </a:xfrm>
          <a:prstGeom prst="rect">
            <a:avLst/>
          </a:prstGeom>
          <a:noFill/>
          <a:ln w="9525">
            <a:noFill/>
            <a:miter lim="800000"/>
            <a:headEnd/>
            <a:tailEnd/>
          </a:ln>
        </p:spPr>
        <p:txBody>
          <a:bodyPr wrap="none">
            <a:spAutoFit/>
          </a:bodyPr>
          <a:lstStyle/>
          <a:p>
            <a:r>
              <a:rPr lang="en-US" sz="1600" dirty="0" smtClean="0">
                <a:solidFill>
                  <a:prstClr val="black"/>
                </a:solidFill>
                <a:ea typeface="Times New Roman" pitchFamily="18" charset="0"/>
                <a:cs typeface="Arial" charset="0"/>
              </a:rPr>
              <a:t>2 (2) = </a:t>
            </a:r>
            <a:endParaRPr lang="en-US" sz="1600" dirty="0">
              <a:solidFill>
                <a:prstClr val="black"/>
              </a:solidFill>
              <a:ea typeface="Times New Roman" pitchFamily="18" charset="0"/>
              <a:cs typeface="Arial" charset="0"/>
            </a:endParaRPr>
          </a:p>
        </p:txBody>
      </p:sp>
      <p:sp>
        <p:nvSpPr>
          <p:cNvPr id="29" name="Rectangle 28"/>
          <p:cNvSpPr/>
          <p:nvPr/>
        </p:nvSpPr>
        <p:spPr>
          <a:xfrm>
            <a:off x="615048" y="1428750"/>
            <a:ext cx="4930909" cy="338554"/>
          </a:xfrm>
          <a:prstGeom prst="rect">
            <a:avLst/>
          </a:prstGeom>
        </p:spPr>
        <p:txBody>
          <a:bodyPr wrap="square">
            <a:spAutoFit/>
          </a:bodyPr>
          <a:lstStyle/>
          <a:p>
            <a:pPr marL="457200" indent="-457200" algn="just">
              <a:tabLst>
                <a:tab pos="457200" algn="l"/>
                <a:tab pos="1085850" algn="l"/>
              </a:tabLst>
            </a:pPr>
            <a:r>
              <a:rPr lang="en-US" sz="1600" dirty="0" smtClean="0">
                <a:solidFill>
                  <a:prstClr val="black"/>
                </a:solidFill>
              </a:rPr>
              <a:t>Let sum of present ages of children be ‘x’ years</a:t>
            </a:r>
            <a:endParaRPr lang="en-US" sz="1600" dirty="0">
              <a:solidFill>
                <a:prstClr val="black"/>
              </a:solidFill>
            </a:endParaRPr>
          </a:p>
        </p:txBody>
      </p:sp>
      <p:sp>
        <p:nvSpPr>
          <p:cNvPr id="30" name="Rectangle 29"/>
          <p:cNvSpPr/>
          <p:nvPr/>
        </p:nvSpPr>
        <p:spPr>
          <a:xfrm>
            <a:off x="304804" y="1693239"/>
            <a:ext cx="5231575" cy="338554"/>
          </a:xfrm>
          <a:prstGeom prst="rect">
            <a:avLst/>
          </a:prstGeom>
        </p:spPr>
        <p:txBody>
          <a:bodyPr wrap="square">
            <a:spAutoFit/>
          </a:bodyPr>
          <a:lstStyle/>
          <a:p>
            <a:pPr marL="685800" indent="-685800" algn="just">
              <a:tabLst>
                <a:tab pos="628650" algn="l"/>
                <a:tab pos="1085850" algn="l"/>
              </a:tabLst>
            </a:pPr>
            <a:r>
              <a:rPr lang="en-US" sz="1600" dirty="0" smtClean="0">
                <a:solidFill>
                  <a:prstClr val="black"/>
                </a:solidFill>
                <a:latin typeface="Symbol"/>
              </a:rPr>
              <a:t>\</a:t>
            </a:r>
            <a:r>
              <a:rPr lang="en-US" sz="1600" dirty="0">
                <a:solidFill>
                  <a:prstClr val="black"/>
                </a:solidFill>
              </a:rPr>
              <a:t> </a:t>
            </a:r>
            <a:r>
              <a:rPr lang="en-US" sz="1600" dirty="0" smtClean="0">
                <a:solidFill>
                  <a:prstClr val="black"/>
                </a:solidFill>
              </a:rPr>
              <a:t>  Sum of present ages of man and wife = 4x</a:t>
            </a:r>
            <a:endParaRPr lang="en-US" sz="1600" dirty="0">
              <a:solidFill>
                <a:prstClr val="black"/>
              </a:solidFill>
            </a:endParaRPr>
          </a:p>
        </p:txBody>
      </p:sp>
      <p:sp>
        <p:nvSpPr>
          <p:cNvPr id="31" name="Rectangle 30"/>
          <p:cNvSpPr/>
          <p:nvPr/>
        </p:nvSpPr>
        <p:spPr>
          <a:xfrm>
            <a:off x="623156" y="1968976"/>
            <a:ext cx="2682023" cy="338554"/>
          </a:xfrm>
          <a:prstGeom prst="rect">
            <a:avLst/>
          </a:prstGeom>
        </p:spPr>
        <p:txBody>
          <a:bodyPr wrap="square">
            <a:spAutoFit/>
          </a:bodyPr>
          <a:lstStyle/>
          <a:p>
            <a:pPr marL="457200" indent="-457200" algn="just">
              <a:tabLst>
                <a:tab pos="457200" algn="l"/>
                <a:tab pos="1085850" algn="l"/>
              </a:tabLst>
            </a:pPr>
            <a:r>
              <a:rPr lang="en-US" sz="1600" dirty="0" smtClean="0">
                <a:solidFill>
                  <a:prstClr val="black"/>
                </a:solidFill>
              </a:rPr>
              <a:t>Let no. of children by  </a:t>
            </a:r>
            <a:r>
              <a:rPr lang="en-US" sz="1600" b="1" dirty="0" smtClean="0">
                <a:solidFill>
                  <a:srgbClr val="00B0F0"/>
                </a:solidFill>
              </a:rPr>
              <a:t>y</a:t>
            </a:r>
            <a:endParaRPr lang="en-US" sz="1600" b="1" dirty="0">
              <a:solidFill>
                <a:srgbClr val="00B0F0"/>
              </a:solidFill>
            </a:endParaRPr>
          </a:p>
        </p:txBody>
      </p:sp>
      <p:sp>
        <p:nvSpPr>
          <p:cNvPr id="32" name="Rectangle 57"/>
          <p:cNvSpPr>
            <a:spLocks noChangeArrowheads="1"/>
          </p:cNvSpPr>
          <p:nvPr/>
        </p:nvSpPr>
        <p:spPr bwMode="auto">
          <a:xfrm>
            <a:off x="76200" y="1403350"/>
            <a:ext cx="497252" cy="338554"/>
          </a:xfrm>
          <a:prstGeom prst="rect">
            <a:avLst/>
          </a:prstGeom>
          <a:noFill/>
          <a:ln w="9525">
            <a:noFill/>
            <a:miter lim="800000"/>
            <a:headEnd/>
            <a:tailEnd/>
          </a:ln>
          <a:effectLst/>
        </p:spPr>
        <p:txBody>
          <a:bodyPr wrap="none">
            <a:spAutoFit/>
          </a:bodyPr>
          <a:lstStyle/>
          <a:p>
            <a:r>
              <a:rPr lang="en-US" sz="1600" b="1" dirty="0" smtClean="0">
                <a:solidFill>
                  <a:prstClr val="black"/>
                </a:solidFill>
                <a:ea typeface="Times New Roman" pitchFamily="18" charset="0"/>
                <a:cs typeface="Arial" charset="0"/>
              </a:rPr>
              <a:t>Sol.</a:t>
            </a:r>
            <a:endParaRPr lang="en-US" sz="1600" dirty="0">
              <a:solidFill>
                <a:prstClr val="black"/>
              </a:solidFill>
            </a:endParaRPr>
          </a:p>
        </p:txBody>
      </p:sp>
      <p:sp>
        <p:nvSpPr>
          <p:cNvPr id="42" name="Rectangular Callout 41"/>
          <p:cNvSpPr/>
          <p:nvPr/>
        </p:nvSpPr>
        <p:spPr>
          <a:xfrm>
            <a:off x="2242654" y="184229"/>
            <a:ext cx="5334000" cy="394611"/>
          </a:xfrm>
          <a:prstGeom prst="wedge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white"/>
              </a:solidFill>
            </a:endParaRPr>
          </a:p>
        </p:txBody>
      </p:sp>
      <p:cxnSp>
        <p:nvCxnSpPr>
          <p:cNvPr id="44" name="Straight Connector 43"/>
          <p:cNvCxnSpPr/>
          <p:nvPr/>
        </p:nvCxnSpPr>
        <p:spPr>
          <a:xfrm>
            <a:off x="666750" y="838200"/>
            <a:ext cx="723881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Rectangle 6"/>
          <p:cNvSpPr>
            <a:spLocks noChangeArrowheads="1"/>
          </p:cNvSpPr>
          <p:nvPr/>
        </p:nvSpPr>
        <p:spPr bwMode="auto">
          <a:xfrm>
            <a:off x="2356082" y="241377"/>
            <a:ext cx="1682518" cy="338554"/>
          </a:xfrm>
          <a:prstGeom prst="rect">
            <a:avLst/>
          </a:prstGeom>
          <a:noFill/>
          <a:ln w="9525">
            <a:noFill/>
            <a:miter lim="800000"/>
            <a:headEnd/>
            <a:tailEnd/>
          </a:ln>
        </p:spPr>
        <p:txBody>
          <a:bodyPr wrap="square">
            <a:spAutoFit/>
          </a:bodyPr>
          <a:lstStyle/>
          <a:p>
            <a:r>
              <a:rPr lang="en-US" sz="1600" b="1" dirty="0" smtClean="0">
                <a:solidFill>
                  <a:prstClr val="black"/>
                </a:solidFill>
              </a:rPr>
              <a:t>Husband + wife </a:t>
            </a:r>
            <a:endParaRPr lang="en-US" sz="1600" b="1" dirty="0">
              <a:solidFill>
                <a:prstClr val="black"/>
              </a:solidFill>
            </a:endParaRPr>
          </a:p>
        </p:txBody>
      </p:sp>
      <p:sp>
        <p:nvSpPr>
          <p:cNvPr id="48" name="Rectangle 6"/>
          <p:cNvSpPr>
            <a:spLocks noChangeArrowheads="1"/>
          </p:cNvSpPr>
          <p:nvPr/>
        </p:nvSpPr>
        <p:spPr bwMode="auto">
          <a:xfrm>
            <a:off x="4018042" y="251996"/>
            <a:ext cx="287258" cy="338554"/>
          </a:xfrm>
          <a:prstGeom prst="rect">
            <a:avLst/>
          </a:prstGeom>
          <a:noFill/>
          <a:ln w="9525">
            <a:noFill/>
            <a:miter lim="800000"/>
            <a:headEnd/>
            <a:tailEnd/>
          </a:ln>
        </p:spPr>
        <p:txBody>
          <a:bodyPr wrap="none">
            <a:spAutoFit/>
          </a:bodyPr>
          <a:lstStyle/>
          <a:p>
            <a:r>
              <a:rPr lang="en-US" sz="1600" b="1" dirty="0" smtClean="0">
                <a:solidFill>
                  <a:prstClr val="black"/>
                </a:solidFill>
              </a:rPr>
              <a:t>=</a:t>
            </a:r>
            <a:endParaRPr lang="en-US" sz="1600" b="1" dirty="0">
              <a:solidFill>
                <a:prstClr val="black"/>
              </a:solidFill>
            </a:endParaRPr>
          </a:p>
        </p:txBody>
      </p:sp>
      <p:sp>
        <p:nvSpPr>
          <p:cNvPr id="50" name="Rectangle 6"/>
          <p:cNvSpPr>
            <a:spLocks noChangeArrowheads="1"/>
          </p:cNvSpPr>
          <p:nvPr/>
        </p:nvSpPr>
        <p:spPr bwMode="auto">
          <a:xfrm>
            <a:off x="4332367" y="251996"/>
            <a:ext cx="2823530" cy="338554"/>
          </a:xfrm>
          <a:prstGeom prst="rect">
            <a:avLst/>
          </a:prstGeom>
          <a:noFill/>
          <a:ln w="9525">
            <a:noFill/>
            <a:miter lim="800000"/>
            <a:headEnd/>
            <a:tailEnd/>
          </a:ln>
        </p:spPr>
        <p:txBody>
          <a:bodyPr wrap="none">
            <a:spAutoFit/>
          </a:bodyPr>
          <a:lstStyle/>
          <a:p>
            <a:r>
              <a:rPr lang="en-US" sz="1600" b="1" dirty="0" smtClean="0">
                <a:solidFill>
                  <a:prstClr val="black"/>
                </a:solidFill>
              </a:rPr>
              <a:t>4 x sum of the ages of children </a:t>
            </a:r>
            <a:endParaRPr lang="en-US" sz="1600" b="1" dirty="0">
              <a:solidFill>
                <a:prstClr val="black"/>
              </a:solidFill>
            </a:endParaRPr>
          </a:p>
        </p:txBody>
      </p:sp>
      <p:sp>
        <p:nvSpPr>
          <p:cNvPr id="51" name="Cloud Callout 50"/>
          <p:cNvSpPr/>
          <p:nvPr/>
        </p:nvSpPr>
        <p:spPr>
          <a:xfrm>
            <a:off x="4641865" y="1403352"/>
            <a:ext cx="4197336" cy="1454173"/>
          </a:xfrm>
          <a:prstGeom prst="cloudCallout">
            <a:avLst>
              <a:gd name="adj1" fmla="val -75750"/>
              <a:gd name="adj2" fmla="val -868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2" name="TextBox 51"/>
          <p:cNvSpPr txBox="1"/>
          <p:nvPr/>
        </p:nvSpPr>
        <p:spPr>
          <a:xfrm>
            <a:off x="5035573" y="1657350"/>
            <a:ext cx="3727431" cy="892552"/>
          </a:xfrm>
          <a:prstGeom prst="rect">
            <a:avLst/>
          </a:prstGeom>
          <a:noFill/>
        </p:spPr>
        <p:txBody>
          <a:bodyPr wrap="square" rtlCol="0">
            <a:spAutoFit/>
          </a:bodyPr>
          <a:lstStyle/>
          <a:p>
            <a:r>
              <a:rPr lang="en-IN" sz="1600" b="1" dirty="0" smtClean="0">
                <a:solidFill>
                  <a:prstClr val="black"/>
                </a:solidFill>
              </a:rPr>
              <a:t>If the sum of the ages of children is </a:t>
            </a:r>
            <a:r>
              <a:rPr lang="en-IN" sz="2000" b="1" i="1" dirty="0" smtClean="0">
                <a:solidFill>
                  <a:srgbClr val="FF0000"/>
                </a:solidFill>
                <a:latin typeface="Adobe Caslon Pro" pitchFamily="18" charset="0"/>
              </a:rPr>
              <a:t>x</a:t>
            </a:r>
            <a:r>
              <a:rPr lang="en-IN" sz="1600" b="1" dirty="0" smtClean="0">
                <a:solidFill>
                  <a:prstClr val="black"/>
                </a:solidFill>
              </a:rPr>
              <a:t> then, the sum of the ages of husband and wife will be </a:t>
            </a:r>
            <a:endParaRPr lang="en-IN" sz="1600" b="1" dirty="0">
              <a:solidFill>
                <a:prstClr val="black"/>
              </a:solidFill>
            </a:endParaRPr>
          </a:p>
        </p:txBody>
      </p:sp>
      <p:sp>
        <p:nvSpPr>
          <p:cNvPr id="53" name="TextBox 52"/>
          <p:cNvSpPr txBox="1"/>
          <p:nvPr/>
        </p:nvSpPr>
        <p:spPr>
          <a:xfrm>
            <a:off x="6057694" y="2228790"/>
            <a:ext cx="705056" cy="400110"/>
          </a:xfrm>
          <a:prstGeom prst="rect">
            <a:avLst/>
          </a:prstGeom>
          <a:noFill/>
        </p:spPr>
        <p:txBody>
          <a:bodyPr wrap="square" rtlCol="0">
            <a:spAutoFit/>
          </a:bodyPr>
          <a:lstStyle/>
          <a:p>
            <a:r>
              <a:rPr lang="en-IN" sz="1600" b="1" dirty="0" smtClean="0">
                <a:solidFill>
                  <a:srgbClr val="FF0000"/>
                </a:solidFill>
              </a:rPr>
              <a:t>4 x </a:t>
            </a:r>
            <a:r>
              <a:rPr lang="en-IN" sz="2000" b="1" i="1" dirty="0" err="1" smtClean="0">
                <a:solidFill>
                  <a:srgbClr val="FF0000"/>
                </a:solidFill>
                <a:latin typeface="Adobe Caslon Pro" pitchFamily="18" charset="0"/>
              </a:rPr>
              <a:t>x</a:t>
            </a:r>
            <a:endParaRPr lang="en-IN" sz="2000" b="1" i="1" dirty="0">
              <a:solidFill>
                <a:srgbClr val="FF0000"/>
              </a:solidFill>
              <a:latin typeface="Adobe Caslon Pro" pitchFamily="18" charset="0"/>
            </a:endParaRPr>
          </a:p>
        </p:txBody>
      </p:sp>
      <p:sp>
        <p:nvSpPr>
          <p:cNvPr id="55" name="TextBox 54"/>
          <p:cNvSpPr txBox="1"/>
          <p:nvPr/>
        </p:nvSpPr>
        <p:spPr>
          <a:xfrm>
            <a:off x="6645182" y="2228790"/>
            <a:ext cx="746221" cy="400110"/>
          </a:xfrm>
          <a:prstGeom prst="rect">
            <a:avLst/>
          </a:prstGeom>
          <a:noFill/>
        </p:spPr>
        <p:txBody>
          <a:bodyPr wrap="square" rtlCol="0">
            <a:spAutoFit/>
          </a:bodyPr>
          <a:lstStyle/>
          <a:p>
            <a:r>
              <a:rPr lang="en-IN" sz="1600" b="1" dirty="0" smtClean="0">
                <a:solidFill>
                  <a:srgbClr val="FF0000"/>
                </a:solidFill>
              </a:rPr>
              <a:t>= 4</a:t>
            </a:r>
            <a:r>
              <a:rPr lang="en-IN" sz="2000" b="1" i="1" dirty="0" smtClean="0">
                <a:solidFill>
                  <a:srgbClr val="FF0000"/>
                </a:solidFill>
                <a:latin typeface="Adobe Caslon Pro" pitchFamily="18" charset="0"/>
              </a:rPr>
              <a:t>x</a:t>
            </a:r>
            <a:endParaRPr lang="en-IN" sz="2000" b="1" i="1" dirty="0">
              <a:solidFill>
                <a:srgbClr val="FF0000"/>
              </a:solidFill>
              <a:latin typeface="Adobe Caslon Pro" pitchFamily="18" charset="0"/>
            </a:endParaRPr>
          </a:p>
        </p:txBody>
      </p:sp>
      <p:sp>
        <p:nvSpPr>
          <p:cNvPr id="71" name="Cloud Callout 70"/>
          <p:cNvSpPr/>
          <p:nvPr/>
        </p:nvSpPr>
        <p:spPr>
          <a:xfrm>
            <a:off x="4332371" y="1234076"/>
            <a:ext cx="3486321" cy="1454173"/>
          </a:xfrm>
          <a:prstGeom prst="cloudCallout">
            <a:avLst>
              <a:gd name="adj1" fmla="val 30892"/>
              <a:gd name="adj2" fmla="val 396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prstClr val="black"/>
                </a:solidFill>
              </a:rPr>
              <a:t>i.e</a:t>
            </a:r>
            <a:r>
              <a:rPr lang="en-IN" b="1" dirty="0" smtClean="0">
                <a:solidFill>
                  <a:prstClr val="black"/>
                </a:solidFill>
              </a:rPr>
              <a:t>, number of people </a:t>
            </a:r>
          </a:p>
          <a:p>
            <a:pPr algn="ctr"/>
            <a:r>
              <a:rPr lang="en-IN" b="1" dirty="0" smtClean="0">
                <a:solidFill>
                  <a:prstClr val="black"/>
                </a:solidFill>
              </a:rPr>
              <a:t>×</a:t>
            </a:r>
          </a:p>
          <a:p>
            <a:pPr algn="ctr"/>
            <a:r>
              <a:rPr lang="en-IN" b="1" dirty="0" smtClean="0">
                <a:solidFill>
                  <a:prstClr val="black"/>
                </a:solidFill>
              </a:rPr>
              <a:t> years we consider</a:t>
            </a:r>
            <a:endParaRPr lang="en-IN" b="1" dirty="0">
              <a:solidFill>
                <a:prstClr val="black"/>
              </a:solidFill>
            </a:endParaRPr>
          </a:p>
        </p:txBody>
      </p:sp>
      <p:sp>
        <p:nvSpPr>
          <p:cNvPr id="122" name="Rounded Rectangle 121"/>
          <p:cNvSpPr/>
          <p:nvPr/>
        </p:nvSpPr>
        <p:spPr>
          <a:xfrm>
            <a:off x="533400" y="1352550"/>
            <a:ext cx="7543800" cy="3657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aphicFrame>
        <p:nvGraphicFramePr>
          <p:cNvPr id="123" name="Table 122"/>
          <p:cNvGraphicFramePr>
            <a:graphicFrameLocks noGrp="1"/>
          </p:cNvGraphicFramePr>
          <p:nvPr>
            <p:extLst>
              <p:ext uri="{D42A27DB-BD31-4B8C-83A1-F6EECF244321}">
                <p14:modId xmlns:p14="http://schemas.microsoft.com/office/powerpoint/2010/main" val="1854864455"/>
              </p:ext>
            </p:extLst>
          </p:nvPr>
        </p:nvGraphicFramePr>
        <p:xfrm>
          <a:off x="2225647" y="2190895"/>
          <a:ext cx="4843806" cy="1600057"/>
        </p:xfrm>
        <a:graphic>
          <a:graphicData uri="http://schemas.openxmlformats.org/drawingml/2006/table">
            <a:tbl>
              <a:tblPr>
                <a:tableStyleId>{5940675A-B579-460E-94D1-54222C63F5DA}</a:tableStyleId>
              </a:tblPr>
              <a:tblGrid>
                <a:gridCol w="1262406">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502777">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0"/>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1"/>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2"/>
                  </a:ext>
                </a:extLst>
              </a:tr>
              <a:tr h="365760">
                <a:tc>
                  <a:txBody>
                    <a:bodyPr/>
                    <a:lstStyle/>
                    <a:p>
                      <a:endParaRPr lang="en-US" sz="1800" dirty="0"/>
                    </a:p>
                  </a:txBody>
                  <a:tcPr/>
                </a:tc>
                <a:tc>
                  <a:txBody>
                    <a:bodyPr/>
                    <a:lstStyle/>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3"/>
                  </a:ext>
                </a:extLst>
              </a:tr>
            </a:tbl>
          </a:graphicData>
        </a:graphic>
      </p:graphicFrame>
      <p:sp>
        <p:nvSpPr>
          <p:cNvPr id="124" name="Text Box 34"/>
          <p:cNvSpPr txBox="1">
            <a:spLocks noChangeArrowheads="1"/>
          </p:cNvSpPr>
          <p:nvPr/>
        </p:nvSpPr>
        <p:spPr bwMode="auto">
          <a:xfrm>
            <a:off x="4935853" y="2154849"/>
            <a:ext cx="2557134" cy="584775"/>
          </a:xfrm>
          <a:prstGeom prst="rect">
            <a:avLst/>
          </a:prstGeom>
          <a:noFill/>
          <a:ln w="9525">
            <a:noFill/>
            <a:miter lim="800000"/>
            <a:headEnd/>
            <a:tailEnd/>
          </a:ln>
          <a:effectLst/>
        </p:spPr>
        <p:txBody>
          <a:bodyPr wrap="square">
            <a:spAutoFit/>
          </a:bodyPr>
          <a:lstStyle/>
          <a:p>
            <a:pPr algn="ctr"/>
            <a:r>
              <a:rPr lang="en-US" sz="1600" b="1" dirty="0" smtClean="0">
                <a:solidFill>
                  <a:srgbClr val="0000FF"/>
                </a:solidFill>
                <a:ea typeface="Times New Roman" pitchFamily="18" charset="0"/>
                <a:cs typeface="Arial" charset="0"/>
              </a:rPr>
              <a:t>Sum of ages of </a:t>
            </a:r>
          </a:p>
          <a:p>
            <a:pPr algn="ctr"/>
            <a:r>
              <a:rPr lang="en-US" sz="1600" b="1" dirty="0" smtClean="0">
                <a:solidFill>
                  <a:srgbClr val="0000FF"/>
                </a:solidFill>
                <a:ea typeface="Times New Roman" pitchFamily="18" charset="0"/>
                <a:cs typeface="Arial" charset="0"/>
              </a:rPr>
              <a:t>husband and wife</a:t>
            </a:r>
            <a:endParaRPr lang="en-US" sz="1600" dirty="0">
              <a:solidFill>
                <a:srgbClr val="0000FF"/>
              </a:solidFill>
            </a:endParaRPr>
          </a:p>
        </p:txBody>
      </p:sp>
      <p:sp>
        <p:nvSpPr>
          <p:cNvPr id="125" name="Text Box 86"/>
          <p:cNvSpPr txBox="1">
            <a:spLocks noChangeArrowheads="1"/>
          </p:cNvSpPr>
          <p:nvPr/>
        </p:nvSpPr>
        <p:spPr bwMode="auto">
          <a:xfrm>
            <a:off x="2878457" y="2309374"/>
            <a:ext cx="2160529" cy="338554"/>
          </a:xfrm>
          <a:prstGeom prst="rect">
            <a:avLst/>
          </a:prstGeom>
          <a:noFill/>
          <a:ln w="9525">
            <a:noFill/>
            <a:miter lim="800000"/>
            <a:headEnd/>
            <a:tailEnd/>
          </a:ln>
          <a:effectLst/>
        </p:spPr>
        <p:txBody>
          <a:bodyPr wrap="square">
            <a:spAutoFit/>
          </a:bodyPr>
          <a:lstStyle/>
          <a:p>
            <a:pPr algn="ctr"/>
            <a:r>
              <a:rPr lang="en-US" sz="1600" b="1" dirty="0" smtClean="0">
                <a:solidFill>
                  <a:srgbClr val="0000FF"/>
                </a:solidFill>
                <a:ea typeface="Times New Roman" pitchFamily="18" charset="0"/>
                <a:cs typeface="Arial" charset="0"/>
              </a:rPr>
              <a:t>Husband </a:t>
            </a:r>
            <a:endParaRPr lang="en-US" sz="1600" b="1" dirty="0">
              <a:solidFill>
                <a:srgbClr val="0000FF"/>
              </a:solidFill>
            </a:endParaRPr>
          </a:p>
        </p:txBody>
      </p:sp>
      <p:sp>
        <p:nvSpPr>
          <p:cNvPr id="126" name="Rectangle 6"/>
          <p:cNvSpPr>
            <a:spLocks noChangeArrowheads="1"/>
          </p:cNvSpPr>
          <p:nvPr/>
        </p:nvSpPr>
        <p:spPr bwMode="auto">
          <a:xfrm>
            <a:off x="2240280" y="3042799"/>
            <a:ext cx="1141274" cy="338554"/>
          </a:xfrm>
          <a:prstGeom prst="rect">
            <a:avLst/>
          </a:prstGeom>
          <a:noFill/>
          <a:ln w="9525">
            <a:noFill/>
            <a:miter lim="800000"/>
            <a:headEnd/>
            <a:tailEnd/>
          </a:ln>
        </p:spPr>
        <p:txBody>
          <a:bodyPr wrap="none">
            <a:spAutoFit/>
          </a:bodyPr>
          <a:lstStyle/>
          <a:p>
            <a:r>
              <a:rPr lang="en-US" sz="1600" b="1" dirty="0" smtClean="0">
                <a:solidFill>
                  <a:srgbClr val="C00000"/>
                </a:solidFill>
              </a:rPr>
              <a:t>4 years ago</a:t>
            </a:r>
            <a:endParaRPr lang="en-US" sz="1600" b="1" dirty="0">
              <a:solidFill>
                <a:srgbClr val="C00000"/>
              </a:solidFill>
            </a:endParaRPr>
          </a:p>
        </p:txBody>
      </p:sp>
      <p:sp>
        <p:nvSpPr>
          <p:cNvPr id="127" name="Rectangle 6"/>
          <p:cNvSpPr>
            <a:spLocks noChangeArrowheads="1"/>
          </p:cNvSpPr>
          <p:nvPr/>
        </p:nvSpPr>
        <p:spPr bwMode="auto">
          <a:xfrm>
            <a:off x="2209800" y="3443682"/>
            <a:ext cx="1346844" cy="338554"/>
          </a:xfrm>
          <a:prstGeom prst="rect">
            <a:avLst/>
          </a:prstGeom>
          <a:noFill/>
          <a:ln w="9525">
            <a:noFill/>
            <a:miter lim="800000"/>
            <a:headEnd/>
            <a:tailEnd/>
          </a:ln>
        </p:spPr>
        <p:txBody>
          <a:bodyPr wrap="none">
            <a:spAutoFit/>
          </a:bodyPr>
          <a:lstStyle/>
          <a:p>
            <a:r>
              <a:rPr lang="en-US" sz="1600" b="1" dirty="0" smtClean="0">
                <a:solidFill>
                  <a:srgbClr val="C00000"/>
                </a:solidFill>
                <a:ea typeface="Times New Roman" pitchFamily="18" charset="0"/>
                <a:cs typeface="Arial" charset="0"/>
              </a:rPr>
              <a:t>2 years hence</a:t>
            </a:r>
            <a:endParaRPr lang="en-US" sz="1600" dirty="0">
              <a:solidFill>
                <a:srgbClr val="C00000"/>
              </a:solidFill>
            </a:endParaRPr>
          </a:p>
        </p:txBody>
      </p:sp>
      <p:sp>
        <p:nvSpPr>
          <p:cNvPr id="128" name="Text Box 86"/>
          <p:cNvSpPr txBox="1">
            <a:spLocks noChangeArrowheads="1"/>
          </p:cNvSpPr>
          <p:nvPr/>
        </p:nvSpPr>
        <p:spPr bwMode="auto">
          <a:xfrm>
            <a:off x="3792857" y="2309374"/>
            <a:ext cx="2160529" cy="338554"/>
          </a:xfrm>
          <a:prstGeom prst="rect">
            <a:avLst/>
          </a:prstGeom>
          <a:noFill/>
          <a:ln w="9525">
            <a:noFill/>
            <a:miter lim="800000"/>
            <a:headEnd/>
            <a:tailEnd/>
          </a:ln>
          <a:effectLst/>
        </p:spPr>
        <p:txBody>
          <a:bodyPr wrap="square">
            <a:spAutoFit/>
          </a:bodyPr>
          <a:lstStyle/>
          <a:p>
            <a:pPr algn="ctr"/>
            <a:r>
              <a:rPr lang="en-US" sz="1600" b="1" dirty="0" smtClean="0">
                <a:solidFill>
                  <a:srgbClr val="0000FF"/>
                </a:solidFill>
                <a:ea typeface="Times New Roman" pitchFamily="18" charset="0"/>
                <a:cs typeface="Arial" charset="0"/>
              </a:rPr>
              <a:t>Wife  </a:t>
            </a:r>
            <a:endParaRPr lang="en-US" sz="1600" b="1" dirty="0">
              <a:solidFill>
                <a:srgbClr val="0000FF"/>
              </a:solidFill>
            </a:endParaRPr>
          </a:p>
        </p:txBody>
      </p:sp>
      <p:sp>
        <p:nvSpPr>
          <p:cNvPr id="129" name="Rectangle 6"/>
          <p:cNvSpPr>
            <a:spLocks noChangeArrowheads="1"/>
          </p:cNvSpPr>
          <p:nvPr/>
        </p:nvSpPr>
        <p:spPr bwMode="auto">
          <a:xfrm>
            <a:off x="2268857" y="2724128"/>
            <a:ext cx="877741" cy="338554"/>
          </a:xfrm>
          <a:prstGeom prst="rect">
            <a:avLst/>
          </a:prstGeom>
          <a:noFill/>
          <a:ln w="9525">
            <a:noFill/>
            <a:miter lim="800000"/>
            <a:headEnd/>
            <a:tailEnd/>
          </a:ln>
        </p:spPr>
        <p:txBody>
          <a:bodyPr wrap="none">
            <a:spAutoFit/>
          </a:bodyPr>
          <a:lstStyle/>
          <a:p>
            <a:r>
              <a:rPr lang="en-US" sz="1600" b="1" dirty="0" smtClean="0">
                <a:solidFill>
                  <a:srgbClr val="C00000"/>
                </a:solidFill>
              </a:rPr>
              <a:t>Present </a:t>
            </a:r>
            <a:endParaRPr lang="en-US" sz="1600" b="1" dirty="0">
              <a:solidFill>
                <a:srgbClr val="C00000"/>
              </a:solidFill>
            </a:endParaRPr>
          </a:p>
        </p:txBody>
      </p:sp>
      <p:sp>
        <p:nvSpPr>
          <p:cNvPr id="130" name="Rectangle 6"/>
          <p:cNvSpPr>
            <a:spLocks noChangeArrowheads="1"/>
          </p:cNvSpPr>
          <p:nvPr/>
        </p:nvSpPr>
        <p:spPr bwMode="auto">
          <a:xfrm>
            <a:off x="3716653" y="2718949"/>
            <a:ext cx="439544" cy="338554"/>
          </a:xfrm>
          <a:prstGeom prst="rect">
            <a:avLst/>
          </a:prstGeom>
          <a:noFill/>
          <a:ln w="9525">
            <a:noFill/>
            <a:miter lim="800000"/>
            <a:headEnd/>
            <a:tailEnd/>
          </a:ln>
        </p:spPr>
        <p:txBody>
          <a:bodyPr wrap="none">
            <a:spAutoFit/>
          </a:bodyPr>
          <a:lstStyle/>
          <a:p>
            <a:r>
              <a:rPr lang="en-US" sz="1600" b="1" dirty="0" smtClean="0">
                <a:solidFill>
                  <a:srgbClr val="C00000"/>
                </a:solidFill>
              </a:rPr>
              <a:t>40 </a:t>
            </a:r>
            <a:endParaRPr lang="en-US" sz="1600" b="1" dirty="0">
              <a:solidFill>
                <a:srgbClr val="C00000"/>
              </a:solidFill>
            </a:endParaRPr>
          </a:p>
        </p:txBody>
      </p:sp>
      <p:sp>
        <p:nvSpPr>
          <p:cNvPr id="131" name="Rectangle 6"/>
          <p:cNvSpPr>
            <a:spLocks noChangeArrowheads="1"/>
          </p:cNvSpPr>
          <p:nvPr/>
        </p:nvSpPr>
        <p:spPr bwMode="auto">
          <a:xfrm>
            <a:off x="4734182" y="2713770"/>
            <a:ext cx="439544" cy="338554"/>
          </a:xfrm>
          <a:prstGeom prst="rect">
            <a:avLst/>
          </a:prstGeom>
          <a:noFill/>
          <a:ln w="9525">
            <a:noFill/>
            <a:miter lim="800000"/>
            <a:headEnd/>
            <a:tailEnd/>
          </a:ln>
        </p:spPr>
        <p:txBody>
          <a:bodyPr wrap="none">
            <a:spAutoFit/>
          </a:bodyPr>
          <a:lstStyle/>
          <a:p>
            <a:r>
              <a:rPr lang="en-US" sz="1600" b="1" dirty="0" smtClean="0">
                <a:solidFill>
                  <a:srgbClr val="C00000"/>
                </a:solidFill>
              </a:rPr>
              <a:t>35 </a:t>
            </a:r>
            <a:endParaRPr lang="en-US" sz="1600" b="1" dirty="0">
              <a:solidFill>
                <a:srgbClr val="C00000"/>
              </a:solidFill>
            </a:endParaRPr>
          </a:p>
        </p:txBody>
      </p:sp>
      <p:sp>
        <p:nvSpPr>
          <p:cNvPr id="132" name="Rectangle 6"/>
          <p:cNvSpPr>
            <a:spLocks noChangeArrowheads="1"/>
          </p:cNvSpPr>
          <p:nvPr/>
        </p:nvSpPr>
        <p:spPr bwMode="auto">
          <a:xfrm>
            <a:off x="5688746" y="2737999"/>
            <a:ext cx="439544" cy="338554"/>
          </a:xfrm>
          <a:prstGeom prst="rect">
            <a:avLst/>
          </a:prstGeom>
          <a:noFill/>
          <a:ln w="9525">
            <a:noFill/>
            <a:miter lim="800000"/>
            <a:headEnd/>
            <a:tailEnd/>
          </a:ln>
        </p:spPr>
        <p:txBody>
          <a:bodyPr wrap="none">
            <a:spAutoFit/>
          </a:bodyPr>
          <a:lstStyle/>
          <a:p>
            <a:r>
              <a:rPr lang="en-US" sz="1600" b="1" dirty="0" smtClean="0">
                <a:solidFill>
                  <a:srgbClr val="C00000"/>
                </a:solidFill>
              </a:rPr>
              <a:t>75 </a:t>
            </a:r>
            <a:endParaRPr lang="en-US" sz="1600" b="1" dirty="0">
              <a:solidFill>
                <a:srgbClr val="C00000"/>
              </a:solidFill>
            </a:endParaRPr>
          </a:p>
        </p:txBody>
      </p:sp>
      <p:sp>
        <p:nvSpPr>
          <p:cNvPr id="133" name="Rectangle 6"/>
          <p:cNvSpPr>
            <a:spLocks noChangeArrowheads="1"/>
          </p:cNvSpPr>
          <p:nvPr/>
        </p:nvSpPr>
        <p:spPr bwMode="auto">
          <a:xfrm>
            <a:off x="3564257" y="3071374"/>
            <a:ext cx="739305" cy="338554"/>
          </a:xfrm>
          <a:prstGeom prst="rect">
            <a:avLst/>
          </a:prstGeom>
          <a:noFill/>
          <a:ln w="9525">
            <a:noFill/>
            <a:miter lim="800000"/>
            <a:headEnd/>
            <a:tailEnd/>
          </a:ln>
        </p:spPr>
        <p:txBody>
          <a:bodyPr wrap="none">
            <a:spAutoFit/>
          </a:bodyPr>
          <a:lstStyle/>
          <a:p>
            <a:r>
              <a:rPr lang="en-US" sz="1600" b="1" dirty="0" smtClean="0">
                <a:solidFill>
                  <a:srgbClr val="C00000"/>
                </a:solidFill>
              </a:rPr>
              <a:t>40 – 4 </a:t>
            </a:r>
            <a:endParaRPr lang="en-US" sz="1600" b="1" dirty="0">
              <a:solidFill>
                <a:srgbClr val="C00000"/>
              </a:solidFill>
            </a:endParaRPr>
          </a:p>
        </p:txBody>
      </p:sp>
      <p:sp>
        <p:nvSpPr>
          <p:cNvPr id="134" name="Rectangle 6"/>
          <p:cNvSpPr>
            <a:spLocks noChangeArrowheads="1"/>
          </p:cNvSpPr>
          <p:nvPr/>
        </p:nvSpPr>
        <p:spPr bwMode="auto">
          <a:xfrm>
            <a:off x="4556856" y="3076553"/>
            <a:ext cx="739305" cy="338554"/>
          </a:xfrm>
          <a:prstGeom prst="rect">
            <a:avLst/>
          </a:prstGeom>
          <a:noFill/>
          <a:ln w="9525">
            <a:noFill/>
            <a:miter lim="800000"/>
            <a:headEnd/>
            <a:tailEnd/>
          </a:ln>
        </p:spPr>
        <p:txBody>
          <a:bodyPr wrap="none">
            <a:spAutoFit/>
          </a:bodyPr>
          <a:lstStyle/>
          <a:p>
            <a:r>
              <a:rPr lang="en-US" sz="1600" b="1" dirty="0" smtClean="0">
                <a:solidFill>
                  <a:srgbClr val="C00000"/>
                </a:solidFill>
              </a:rPr>
              <a:t>35 – 4 </a:t>
            </a:r>
            <a:endParaRPr lang="en-US" sz="1600" b="1" dirty="0">
              <a:solidFill>
                <a:srgbClr val="C00000"/>
              </a:solidFill>
            </a:endParaRPr>
          </a:p>
        </p:txBody>
      </p:sp>
      <p:sp>
        <p:nvSpPr>
          <p:cNvPr id="135" name="Rectangle 6"/>
          <p:cNvSpPr>
            <a:spLocks noChangeArrowheads="1"/>
          </p:cNvSpPr>
          <p:nvPr/>
        </p:nvSpPr>
        <p:spPr bwMode="auto">
          <a:xfrm>
            <a:off x="5493764" y="3072207"/>
            <a:ext cx="785793" cy="338554"/>
          </a:xfrm>
          <a:prstGeom prst="rect">
            <a:avLst/>
          </a:prstGeom>
          <a:noFill/>
          <a:ln w="9525">
            <a:noFill/>
            <a:miter lim="800000"/>
            <a:headEnd/>
            <a:tailEnd/>
          </a:ln>
        </p:spPr>
        <p:txBody>
          <a:bodyPr wrap="none">
            <a:spAutoFit/>
          </a:bodyPr>
          <a:lstStyle/>
          <a:p>
            <a:r>
              <a:rPr lang="en-US" sz="1600" b="1" dirty="0" smtClean="0">
                <a:solidFill>
                  <a:srgbClr val="C00000"/>
                </a:solidFill>
              </a:rPr>
              <a:t>75 – 8  </a:t>
            </a:r>
            <a:endParaRPr lang="en-US" sz="1600" b="1" dirty="0">
              <a:solidFill>
                <a:srgbClr val="C00000"/>
              </a:solidFill>
            </a:endParaRPr>
          </a:p>
        </p:txBody>
      </p:sp>
      <p:sp>
        <p:nvSpPr>
          <p:cNvPr id="136" name="Rectangle 6"/>
          <p:cNvSpPr>
            <a:spLocks noChangeArrowheads="1"/>
          </p:cNvSpPr>
          <p:nvPr/>
        </p:nvSpPr>
        <p:spPr bwMode="auto">
          <a:xfrm>
            <a:off x="5491569" y="3073014"/>
            <a:ext cx="925253" cy="338554"/>
          </a:xfrm>
          <a:prstGeom prst="rect">
            <a:avLst/>
          </a:prstGeom>
          <a:noFill/>
          <a:ln w="9525">
            <a:noFill/>
            <a:miter lim="800000"/>
            <a:headEnd/>
            <a:tailEnd/>
          </a:ln>
        </p:spPr>
        <p:txBody>
          <a:bodyPr wrap="none">
            <a:spAutoFit/>
          </a:bodyPr>
          <a:lstStyle/>
          <a:p>
            <a:r>
              <a:rPr lang="en-US" sz="1600" b="1" dirty="0" smtClean="0">
                <a:solidFill>
                  <a:srgbClr val="C00000"/>
                </a:solidFill>
              </a:rPr>
              <a:t>75 – 2(4)</a:t>
            </a:r>
            <a:endParaRPr lang="en-US" sz="1600" b="1" dirty="0">
              <a:solidFill>
                <a:srgbClr val="C00000"/>
              </a:solidFill>
            </a:endParaRPr>
          </a:p>
        </p:txBody>
      </p:sp>
      <p:sp>
        <p:nvSpPr>
          <p:cNvPr id="137" name="Rectangle 6"/>
          <p:cNvSpPr>
            <a:spLocks noChangeArrowheads="1"/>
          </p:cNvSpPr>
          <p:nvPr/>
        </p:nvSpPr>
        <p:spPr bwMode="auto">
          <a:xfrm>
            <a:off x="3583303" y="3442849"/>
            <a:ext cx="692818" cy="338554"/>
          </a:xfrm>
          <a:prstGeom prst="rect">
            <a:avLst/>
          </a:prstGeom>
          <a:noFill/>
          <a:ln w="9525">
            <a:noFill/>
            <a:miter lim="800000"/>
            <a:headEnd/>
            <a:tailEnd/>
          </a:ln>
        </p:spPr>
        <p:txBody>
          <a:bodyPr wrap="none">
            <a:spAutoFit/>
          </a:bodyPr>
          <a:lstStyle/>
          <a:p>
            <a:r>
              <a:rPr lang="en-US" sz="1600" b="1" dirty="0" smtClean="0">
                <a:solidFill>
                  <a:srgbClr val="C00000"/>
                </a:solidFill>
              </a:rPr>
              <a:t>40 + 2</a:t>
            </a:r>
            <a:endParaRPr lang="en-US" sz="1600" b="1" dirty="0">
              <a:solidFill>
                <a:srgbClr val="C00000"/>
              </a:solidFill>
            </a:endParaRPr>
          </a:p>
        </p:txBody>
      </p:sp>
      <p:sp>
        <p:nvSpPr>
          <p:cNvPr id="138" name="Rectangle 6"/>
          <p:cNvSpPr>
            <a:spLocks noChangeArrowheads="1"/>
          </p:cNvSpPr>
          <p:nvPr/>
        </p:nvSpPr>
        <p:spPr bwMode="auto">
          <a:xfrm>
            <a:off x="4574764" y="3438503"/>
            <a:ext cx="692818" cy="338554"/>
          </a:xfrm>
          <a:prstGeom prst="rect">
            <a:avLst/>
          </a:prstGeom>
          <a:noFill/>
          <a:ln w="9525">
            <a:noFill/>
            <a:miter lim="800000"/>
            <a:headEnd/>
            <a:tailEnd/>
          </a:ln>
        </p:spPr>
        <p:txBody>
          <a:bodyPr wrap="none">
            <a:spAutoFit/>
          </a:bodyPr>
          <a:lstStyle/>
          <a:p>
            <a:r>
              <a:rPr lang="en-US" sz="1600" b="1" dirty="0" smtClean="0">
                <a:solidFill>
                  <a:srgbClr val="C00000"/>
                </a:solidFill>
              </a:rPr>
              <a:t>35 + 2</a:t>
            </a:r>
            <a:endParaRPr lang="en-US" sz="1600" b="1" dirty="0">
              <a:solidFill>
                <a:srgbClr val="C00000"/>
              </a:solidFill>
            </a:endParaRPr>
          </a:p>
        </p:txBody>
      </p:sp>
      <p:sp>
        <p:nvSpPr>
          <p:cNvPr id="139" name="Rectangle 6"/>
          <p:cNvSpPr>
            <a:spLocks noChangeArrowheads="1"/>
          </p:cNvSpPr>
          <p:nvPr/>
        </p:nvSpPr>
        <p:spPr bwMode="auto">
          <a:xfrm>
            <a:off x="5499644" y="3442849"/>
            <a:ext cx="785793" cy="338554"/>
          </a:xfrm>
          <a:prstGeom prst="rect">
            <a:avLst/>
          </a:prstGeom>
          <a:noFill/>
          <a:ln w="9525">
            <a:noFill/>
            <a:miter lim="800000"/>
            <a:headEnd/>
            <a:tailEnd/>
          </a:ln>
        </p:spPr>
        <p:txBody>
          <a:bodyPr wrap="none">
            <a:spAutoFit/>
          </a:bodyPr>
          <a:lstStyle/>
          <a:p>
            <a:r>
              <a:rPr lang="en-US" sz="1600" b="1" dirty="0" smtClean="0">
                <a:solidFill>
                  <a:srgbClr val="C00000"/>
                </a:solidFill>
              </a:rPr>
              <a:t>75 + 4  </a:t>
            </a:r>
            <a:endParaRPr lang="en-US" sz="1600" b="1" dirty="0">
              <a:solidFill>
                <a:srgbClr val="C00000"/>
              </a:solidFill>
            </a:endParaRPr>
          </a:p>
        </p:txBody>
      </p:sp>
      <p:sp>
        <p:nvSpPr>
          <p:cNvPr id="140" name="Rectangle 6"/>
          <p:cNvSpPr>
            <a:spLocks noChangeArrowheads="1"/>
          </p:cNvSpPr>
          <p:nvPr/>
        </p:nvSpPr>
        <p:spPr bwMode="auto">
          <a:xfrm>
            <a:off x="5499644" y="3440094"/>
            <a:ext cx="925253" cy="338554"/>
          </a:xfrm>
          <a:prstGeom prst="rect">
            <a:avLst/>
          </a:prstGeom>
          <a:noFill/>
          <a:ln w="9525">
            <a:noFill/>
            <a:miter lim="800000"/>
            <a:headEnd/>
            <a:tailEnd/>
          </a:ln>
        </p:spPr>
        <p:txBody>
          <a:bodyPr wrap="none">
            <a:spAutoFit/>
          </a:bodyPr>
          <a:lstStyle/>
          <a:p>
            <a:r>
              <a:rPr lang="en-US" sz="1600" b="1" dirty="0" smtClean="0">
                <a:solidFill>
                  <a:srgbClr val="C00000"/>
                </a:solidFill>
              </a:rPr>
              <a:t>75 + 2(2)</a:t>
            </a:r>
            <a:endParaRPr lang="en-US" sz="1600" b="1" dirty="0">
              <a:solidFill>
                <a:srgbClr val="C00000"/>
              </a:solidFill>
            </a:endParaRPr>
          </a:p>
        </p:txBody>
      </p:sp>
      <p:sp>
        <p:nvSpPr>
          <p:cNvPr id="141" name="Plus 140"/>
          <p:cNvSpPr/>
          <p:nvPr/>
        </p:nvSpPr>
        <p:spPr>
          <a:xfrm>
            <a:off x="4353732" y="2770644"/>
            <a:ext cx="231364" cy="228600"/>
          </a:xfrm>
          <a:prstGeom prst="mathPlu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2" name="Plus 141"/>
          <p:cNvSpPr/>
          <p:nvPr/>
        </p:nvSpPr>
        <p:spPr>
          <a:xfrm>
            <a:off x="4353732" y="3125814"/>
            <a:ext cx="231364" cy="228600"/>
          </a:xfrm>
          <a:prstGeom prst="mathPlu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3" name="Plus 142"/>
          <p:cNvSpPr/>
          <p:nvPr/>
        </p:nvSpPr>
        <p:spPr>
          <a:xfrm>
            <a:off x="4353732" y="3506814"/>
            <a:ext cx="231364" cy="228600"/>
          </a:xfrm>
          <a:prstGeom prst="mathPlus">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4" name="Cloud Callout 143"/>
          <p:cNvSpPr/>
          <p:nvPr/>
        </p:nvSpPr>
        <p:spPr>
          <a:xfrm>
            <a:off x="1971408" y="3442851"/>
            <a:ext cx="2613688" cy="1454173"/>
          </a:xfrm>
          <a:prstGeom prst="cloudCallout">
            <a:avLst>
              <a:gd name="adj1" fmla="val 87257"/>
              <a:gd name="adj2" fmla="val -585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How do we get – 8 ?</a:t>
            </a:r>
            <a:endParaRPr lang="en-IN" b="1" dirty="0">
              <a:solidFill>
                <a:prstClr val="black"/>
              </a:solidFill>
            </a:endParaRPr>
          </a:p>
        </p:txBody>
      </p:sp>
      <p:sp>
        <p:nvSpPr>
          <p:cNvPr id="145" name="Cloud Callout 144"/>
          <p:cNvSpPr/>
          <p:nvPr/>
        </p:nvSpPr>
        <p:spPr>
          <a:xfrm>
            <a:off x="1662433" y="1545073"/>
            <a:ext cx="2613688" cy="1454173"/>
          </a:xfrm>
          <a:prstGeom prst="cloudCallout">
            <a:avLst>
              <a:gd name="adj1" fmla="val 106865"/>
              <a:gd name="adj2" fmla="val 879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How do we get + 4 ?</a:t>
            </a:r>
            <a:endParaRPr lang="en-IN" b="1" dirty="0">
              <a:solidFill>
                <a:prstClr val="black"/>
              </a:solidFill>
            </a:endParaRPr>
          </a:p>
        </p:txBody>
      </p:sp>
      <p:sp>
        <p:nvSpPr>
          <p:cNvPr id="146" name="Cloud Callout 145"/>
          <p:cNvSpPr/>
          <p:nvPr/>
        </p:nvSpPr>
        <p:spPr>
          <a:xfrm>
            <a:off x="1467637" y="3443684"/>
            <a:ext cx="3486321" cy="1454173"/>
          </a:xfrm>
          <a:prstGeom prst="cloudCallout">
            <a:avLst>
              <a:gd name="adj1" fmla="val 72684"/>
              <a:gd name="adj2" fmla="val -592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prstClr val="black"/>
                </a:solidFill>
              </a:rPr>
              <a:t>i.e</a:t>
            </a:r>
            <a:r>
              <a:rPr lang="en-IN" b="1" dirty="0" smtClean="0">
                <a:solidFill>
                  <a:prstClr val="black"/>
                </a:solidFill>
              </a:rPr>
              <a:t>, number of people </a:t>
            </a:r>
          </a:p>
          <a:p>
            <a:pPr algn="ctr"/>
            <a:r>
              <a:rPr lang="en-IN" b="1" dirty="0" smtClean="0">
                <a:solidFill>
                  <a:prstClr val="black"/>
                </a:solidFill>
              </a:rPr>
              <a:t>×</a:t>
            </a:r>
          </a:p>
          <a:p>
            <a:pPr algn="ctr"/>
            <a:r>
              <a:rPr lang="en-IN" b="1" dirty="0" smtClean="0">
                <a:solidFill>
                  <a:prstClr val="black"/>
                </a:solidFill>
              </a:rPr>
              <a:t> years we consider</a:t>
            </a:r>
            <a:endParaRPr lang="en-IN" b="1" dirty="0">
              <a:solidFill>
                <a:prstClr val="black"/>
              </a:solidFill>
            </a:endParaRPr>
          </a:p>
        </p:txBody>
      </p:sp>
    </p:spTree>
    <p:extLst>
      <p:ext uri="{BB962C8B-B14F-4D97-AF65-F5344CB8AC3E}">
        <p14:creationId xmlns:p14="http://schemas.microsoft.com/office/powerpoint/2010/main" val="13724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1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left)">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left)">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left)">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wipe(left)">
                                      <p:cBhvr>
                                        <p:cTn id="76" dur="1000"/>
                                        <p:tgtEl>
                                          <p:spTgt spid="2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0">
                                            <p:txEl>
                                              <p:pRg st="0" end="0"/>
                                            </p:txEl>
                                          </p:spTgt>
                                        </p:tgtEl>
                                        <p:attrNameLst>
                                          <p:attrName>style.visibility</p:attrName>
                                        </p:attrNameLst>
                                      </p:cBhvr>
                                      <p:to>
                                        <p:strVal val="visible"/>
                                      </p:to>
                                    </p:set>
                                    <p:animEffect transition="in" filter="wipe(left)">
                                      <p:cBhvr>
                                        <p:cTn id="81" dur="1000"/>
                                        <p:tgtEl>
                                          <p:spTgt spid="30">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44"/>
                                        </p:tgtEl>
                                      </p:cBhvr>
                                    </p:animEffect>
                                    <p:set>
                                      <p:cBhvr>
                                        <p:cTn id="86" dur="1" fill="hold">
                                          <p:stCondLst>
                                            <p:cond delay="499"/>
                                          </p:stCondLst>
                                        </p:cTn>
                                        <p:tgtEl>
                                          <p:spTgt spid="44"/>
                                        </p:tgtEl>
                                        <p:attrNameLst>
                                          <p:attrName>style.visibility</p:attrName>
                                        </p:attrNameLst>
                                      </p:cBhvr>
                                      <p:to>
                                        <p:strVal val="hidden"/>
                                      </p:to>
                                    </p:set>
                                  </p:childTnLst>
                                </p:cTn>
                              </p:par>
                              <p:par>
                                <p:cTn id="87" presetID="22" presetClass="exit" presetSubtype="4" fill="hold" grpId="1" nodeType="withEffect">
                                  <p:stCondLst>
                                    <p:cond delay="0"/>
                                  </p:stCondLst>
                                  <p:childTnLst>
                                    <p:animEffect transition="out" filter="wipe(down)">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42"/>
                                        </p:tgtEl>
                                      </p:cBhvr>
                                    </p:animEffect>
                                    <p:set>
                                      <p:cBhvr>
                                        <p:cTn id="92" dur="1" fill="hold">
                                          <p:stCondLst>
                                            <p:cond delay="499"/>
                                          </p:stCondLst>
                                        </p:cTn>
                                        <p:tgtEl>
                                          <p:spTgt spid="42"/>
                                        </p:tgtEl>
                                        <p:attrNameLst>
                                          <p:attrName>style.visibility</p:attrName>
                                        </p:attrNameLst>
                                      </p:cBhvr>
                                      <p:to>
                                        <p:strVal val="hidden"/>
                                      </p:to>
                                    </p:set>
                                  </p:childTnLst>
                                </p:cTn>
                              </p:par>
                              <p:par>
                                <p:cTn id="93" presetID="22" presetClass="exit" presetSubtype="4" fill="hold" grpId="1" nodeType="withEffect">
                                  <p:stCondLst>
                                    <p:cond delay="0"/>
                                  </p:stCondLst>
                                  <p:childTnLst>
                                    <p:animEffect transition="out" filter="wipe(down)">
                                      <p:cBhvr>
                                        <p:cTn id="94" dur="500"/>
                                        <p:tgtEl>
                                          <p:spTgt spid="46"/>
                                        </p:tgtEl>
                                      </p:cBhvr>
                                    </p:animEffect>
                                    <p:set>
                                      <p:cBhvr>
                                        <p:cTn id="95" dur="1" fill="hold">
                                          <p:stCondLst>
                                            <p:cond delay="499"/>
                                          </p:stCondLst>
                                        </p:cTn>
                                        <p:tgtEl>
                                          <p:spTgt spid="46"/>
                                        </p:tgtEl>
                                        <p:attrNameLst>
                                          <p:attrName>style.visibility</p:attrName>
                                        </p:attrNameLst>
                                      </p:cBhvr>
                                      <p:to>
                                        <p:strVal val="hidden"/>
                                      </p:to>
                                    </p:set>
                                  </p:childTnLst>
                                </p:cTn>
                              </p:par>
                              <p:par>
                                <p:cTn id="96" presetID="22" presetClass="exit" presetSubtype="4" fill="hold" grpId="1" nodeType="withEffect">
                                  <p:stCondLst>
                                    <p:cond delay="0"/>
                                  </p:stCondLst>
                                  <p:childTnLst>
                                    <p:animEffect transition="out" filter="wipe(down)">
                                      <p:cBhvr>
                                        <p:cTn id="97" dur="500"/>
                                        <p:tgtEl>
                                          <p:spTgt spid="47"/>
                                        </p:tgtEl>
                                      </p:cBhvr>
                                    </p:animEffect>
                                    <p:set>
                                      <p:cBhvr>
                                        <p:cTn id="98" dur="1" fill="hold">
                                          <p:stCondLst>
                                            <p:cond delay="499"/>
                                          </p:stCondLst>
                                        </p:cTn>
                                        <p:tgtEl>
                                          <p:spTgt spid="47"/>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48"/>
                                        </p:tgtEl>
                                      </p:cBhvr>
                                    </p:animEffect>
                                    <p:set>
                                      <p:cBhvr>
                                        <p:cTn id="101" dur="1" fill="hold">
                                          <p:stCondLst>
                                            <p:cond delay="499"/>
                                          </p:stCondLst>
                                        </p:cTn>
                                        <p:tgtEl>
                                          <p:spTgt spid="48"/>
                                        </p:tgtEl>
                                        <p:attrNameLst>
                                          <p:attrName>style.visibility</p:attrName>
                                        </p:attrNameLst>
                                      </p:cBhvr>
                                      <p:to>
                                        <p:strVal val="hidden"/>
                                      </p:to>
                                    </p:set>
                                  </p:childTnLst>
                                </p:cTn>
                              </p:par>
                              <p:par>
                                <p:cTn id="102" presetID="22" presetClass="exit" presetSubtype="4" fill="hold" grpId="1" nodeType="withEffect">
                                  <p:stCondLst>
                                    <p:cond delay="0"/>
                                  </p:stCondLst>
                                  <p:childTnLst>
                                    <p:animEffect transition="out" filter="wipe(down)">
                                      <p:cBhvr>
                                        <p:cTn id="103" dur="500"/>
                                        <p:tgtEl>
                                          <p:spTgt spid="49"/>
                                        </p:tgtEl>
                                      </p:cBhvr>
                                    </p:animEffect>
                                    <p:set>
                                      <p:cBhvr>
                                        <p:cTn id="104" dur="1" fill="hold">
                                          <p:stCondLst>
                                            <p:cond delay="499"/>
                                          </p:stCondLst>
                                        </p:cTn>
                                        <p:tgtEl>
                                          <p:spTgt spid="49"/>
                                        </p:tgtEl>
                                        <p:attrNameLst>
                                          <p:attrName>style.visibility</p:attrName>
                                        </p:attrNameLst>
                                      </p:cBhvr>
                                      <p:to>
                                        <p:strVal val="hidden"/>
                                      </p:to>
                                    </p:set>
                                  </p:childTnLst>
                                </p:cTn>
                              </p:par>
                              <p:par>
                                <p:cTn id="105" presetID="22" presetClass="exit" presetSubtype="4" fill="hold" grpId="1" nodeType="withEffect">
                                  <p:stCondLst>
                                    <p:cond delay="0"/>
                                  </p:stCondLst>
                                  <p:childTnLst>
                                    <p:animEffect transition="out" filter="wipe(down)">
                                      <p:cBhvr>
                                        <p:cTn id="106" dur="500"/>
                                        <p:tgtEl>
                                          <p:spTgt spid="50"/>
                                        </p:tgtEl>
                                      </p:cBhvr>
                                    </p:animEffect>
                                    <p:set>
                                      <p:cBhvr>
                                        <p:cTn id="107" dur="1" fill="hold">
                                          <p:stCondLst>
                                            <p:cond delay="499"/>
                                          </p:stCondLst>
                                        </p:cTn>
                                        <p:tgtEl>
                                          <p:spTgt spid="50"/>
                                        </p:tgtEl>
                                        <p:attrNameLst>
                                          <p:attrName>style.visibility</p:attrName>
                                        </p:attrNameLst>
                                      </p:cBhvr>
                                      <p:to>
                                        <p:strVal val="hidden"/>
                                      </p:to>
                                    </p:set>
                                  </p:childTnLst>
                                </p:cTn>
                              </p:par>
                              <p:par>
                                <p:cTn id="108" presetID="22" presetClass="exit" presetSubtype="4" fill="hold" grpId="1" nodeType="withEffect">
                                  <p:stCondLst>
                                    <p:cond delay="0"/>
                                  </p:stCondLst>
                                  <p:childTnLst>
                                    <p:animEffect transition="out" filter="wipe(down)">
                                      <p:cBhvr>
                                        <p:cTn id="109" dur="500"/>
                                        <p:tgtEl>
                                          <p:spTgt spid="51"/>
                                        </p:tgtEl>
                                      </p:cBhvr>
                                    </p:animEffect>
                                    <p:set>
                                      <p:cBhvr>
                                        <p:cTn id="110" dur="1" fill="hold">
                                          <p:stCondLst>
                                            <p:cond delay="499"/>
                                          </p:stCondLst>
                                        </p:cTn>
                                        <p:tgtEl>
                                          <p:spTgt spid="51"/>
                                        </p:tgtEl>
                                        <p:attrNameLst>
                                          <p:attrName>style.visibility</p:attrName>
                                        </p:attrNameLst>
                                      </p:cBhvr>
                                      <p:to>
                                        <p:strVal val="hidden"/>
                                      </p:to>
                                    </p:set>
                                  </p:childTnLst>
                                </p:cTn>
                              </p:par>
                              <p:par>
                                <p:cTn id="111" presetID="22" presetClass="exit" presetSubtype="4" fill="hold" grpId="1" nodeType="withEffect">
                                  <p:stCondLst>
                                    <p:cond delay="0"/>
                                  </p:stCondLst>
                                  <p:childTnLst>
                                    <p:animEffect transition="out" filter="wipe(down)">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22" presetClass="exit" presetSubtype="4" fill="hold" grpId="1" nodeType="withEffect">
                                  <p:stCondLst>
                                    <p:cond delay="0"/>
                                  </p:stCondLst>
                                  <p:childTnLst>
                                    <p:animEffect transition="out" filter="wipe(down)">
                                      <p:cBhvr>
                                        <p:cTn id="115" dur="500"/>
                                        <p:tgtEl>
                                          <p:spTgt spid="53"/>
                                        </p:tgtEl>
                                      </p:cBhvr>
                                    </p:animEffect>
                                    <p:set>
                                      <p:cBhvr>
                                        <p:cTn id="116" dur="1" fill="hold">
                                          <p:stCondLst>
                                            <p:cond delay="499"/>
                                          </p:stCondLst>
                                        </p:cTn>
                                        <p:tgtEl>
                                          <p:spTgt spid="53"/>
                                        </p:tgtEl>
                                        <p:attrNameLst>
                                          <p:attrName>style.visibility</p:attrName>
                                        </p:attrNameLst>
                                      </p:cBhvr>
                                      <p:to>
                                        <p:strVal val="hidden"/>
                                      </p:to>
                                    </p:set>
                                  </p:childTnLst>
                                </p:cTn>
                              </p:par>
                              <p:par>
                                <p:cTn id="117" presetID="22" presetClass="exit" presetSubtype="4" fill="hold" grpId="1" nodeType="withEffect">
                                  <p:stCondLst>
                                    <p:cond delay="0"/>
                                  </p:stCondLst>
                                  <p:childTnLst>
                                    <p:animEffect transition="out" filter="wipe(down)">
                                      <p:cBhvr>
                                        <p:cTn id="118" dur="500"/>
                                        <p:tgtEl>
                                          <p:spTgt spid="55"/>
                                        </p:tgtEl>
                                      </p:cBhvr>
                                    </p:animEffect>
                                    <p:set>
                                      <p:cBhvr>
                                        <p:cTn id="119" dur="1" fill="hold">
                                          <p:stCondLst>
                                            <p:cond delay="499"/>
                                          </p:stCondLst>
                                        </p:cTn>
                                        <p:tgtEl>
                                          <p:spTgt spid="5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31">
                                            <p:txEl>
                                              <p:pRg st="0" end="0"/>
                                            </p:txEl>
                                          </p:spTgt>
                                        </p:tgtEl>
                                        <p:attrNameLst>
                                          <p:attrName>style.visibility</p:attrName>
                                        </p:attrNameLst>
                                      </p:cBhvr>
                                      <p:to>
                                        <p:strVal val="visible"/>
                                      </p:to>
                                    </p:set>
                                    <p:animEffect transition="in" filter="wipe(left)">
                                      <p:cBhvr>
                                        <p:cTn id="124" dur="1000"/>
                                        <p:tgtEl>
                                          <p:spTgt spid="31">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23"/>
                                        </p:tgtEl>
                                        <p:attrNameLst>
                                          <p:attrName>style.visibility</p:attrName>
                                        </p:attrNameLst>
                                      </p:cBhvr>
                                      <p:to>
                                        <p:strVal val="visible"/>
                                      </p:to>
                                    </p:set>
                                    <p:animEffect transition="in" filter="wipe(left)">
                                      <p:cBhvr>
                                        <p:cTn id="129" dur="500"/>
                                        <p:tgtEl>
                                          <p:spTgt spid="123"/>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122"/>
                                        </p:tgtEl>
                                        <p:attrNameLst>
                                          <p:attrName>style.visibility</p:attrName>
                                        </p:attrNameLst>
                                      </p:cBhvr>
                                      <p:to>
                                        <p:strVal val="visible"/>
                                      </p:to>
                                    </p:set>
                                    <p:animEffect transition="in" filter="wipe(left)">
                                      <p:cBhvr>
                                        <p:cTn id="132" dur="500"/>
                                        <p:tgtEl>
                                          <p:spTgt spid="12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25"/>
                                        </p:tgtEl>
                                        <p:attrNameLst>
                                          <p:attrName>style.visibility</p:attrName>
                                        </p:attrNameLst>
                                      </p:cBhvr>
                                      <p:to>
                                        <p:strVal val="visible"/>
                                      </p:to>
                                    </p:set>
                                    <p:animEffect transition="in" filter="wipe(left)">
                                      <p:cBhvr>
                                        <p:cTn id="137" dur="500"/>
                                        <p:tgtEl>
                                          <p:spTgt spid="12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28"/>
                                        </p:tgtEl>
                                        <p:attrNameLst>
                                          <p:attrName>style.visibility</p:attrName>
                                        </p:attrNameLst>
                                      </p:cBhvr>
                                      <p:to>
                                        <p:strVal val="visible"/>
                                      </p:to>
                                    </p:set>
                                    <p:animEffect transition="in" filter="wipe(left)">
                                      <p:cBhvr>
                                        <p:cTn id="142" dur="500"/>
                                        <p:tgtEl>
                                          <p:spTgt spid="12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9"/>
                                        </p:tgtEl>
                                        <p:attrNameLst>
                                          <p:attrName>style.visibility</p:attrName>
                                        </p:attrNameLst>
                                      </p:cBhvr>
                                      <p:to>
                                        <p:strVal val="visible"/>
                                      </p:to>
                                    </p:set>
                                    <p:animEffect transition="in" filter="wipe(left)">
                                      <p:cBhvr>
                                        <p:cTn id="147" dur="500"/>
                                        <p:tgtEl>
                                          <p:spTgt spid="129"/>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30"/>
                                        </p:tgtEl>
                                        <p:attrNameLst>
                                          <p:attrName>style.visibility</p:attrName>
                                        </p:attrNameLst>
                                      </p:cBhvr>
                                      <p:to>
                                        <p:strVal val="visible"/>
                                      </p:to>
                                    </p:set>
                                    <p:animEffect transition="in" filter="wipe(left)">
                                      <p:cBhvr>
                                        <p:cTn id="152" dur="500"/>
                                        <p:tgtEl>
                                          <p:spTgt spid="13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31"/>
                                        </p:tgtEl>
                                        <p:attrNameLst>
                                          <p:attrName>style.visibility</p:attrName>
                                        </p:attrNameLst>
                                      </p:cBhvr>
                                      <p:to>
                                        <p:strVal val="visible"/>
                                      </p:to>
                                    </p:set>
                                    <p:animEffect transition="in" filter="wipe(left)">
                                      <p:cBhvr>
                                        <p:cTn id="157" dur="500"/>
                                        <p:tgtEl>
                                          <p:spTgt spid="131"/>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24"/>
                                        </p:tgtEl>
                                        <p:attrNameLst>
                                          <p:attrName>style.visibility</p:attrName>
                                        </p:attrNameLst>
                                      </p:cBhvr>
                                      <p:to>
                                        <p:strVal val="visible"/>
                                      </p:to>
                                    </p:set>
                                    <p:animEffect transition="in" filter="wipe(left)">
                                      <p:cBhvr>
                                        <p:cTn id="162" dur="500"/>
                                        <p:tgtEl>
                                          <p:spTgt spid="124"/>
                                        </p:tgtEl>
                                      </p:cBhvr>
                                    </p:animEffect>
                                  </p:childTnLst>
                                </p:cTn>
                              </p:par>
                            </p:childTnLst>
                          </p:cTn>
                        </p:par>
                      </p:childTnLst>
                    </p:cTn>
                  </p:par>
                  <p:par>
                    <p:cTn id="163" fill="hold">
                      <p:stCondLst>
                        <p:cond delay="indefinite"/>
                      </p:stCondLst>
                      <p:childTnLst>
                        <p:par>
                          <p:cTn id="164" fill="hold">
                            <p:stCondLst>
                              <p:cond delay="0"/>
                            </p:stCondLst>
                            <p:childTnLst>
                              <p:par>
                                <p:cTn id="165" presetID="13" presetClass="entr" presetSubtype="16" fill="hold" grpId="0" nodeType="clickEffect">
                                  <p:stCondLst>
                                    <p:cond delay="0"/>
                                  </p:stCondLst>
                                  <p:childTnLst>
                                    <p:set>
                                      <p:cBhvr>
                                        <p:cTn id="166" dur="1" fill="hold">
                                          <p:stCondLst>
                                            <p:cond delay="0"/>
                                          </p:stCondLst>
                                        </p:cTn>
                                        <p:tgtEl>
                                          <p:spTgt spid="141"/>
                                        </p:tgtEl>
                                        <p:attrNameLst>
                                          <p:attrName>style.visibility</p:attrName>
                                        </p:attrNameLst>
                                      </p:cBhvr>
                                      <p:to>
                                        <p:strVal val="visible"/>
                                      </p:to>
                                    </p:set>
                                    <p:animEffect transition="in" filter="plus(in)">
                                      <p:cBhvr>
                                        <p:cTn id="167" dur="500"/>
                                        <p:tgtEl>
                                          <p:spTgt spid="141"/>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32"/>
                                        </p:tgtEl>
                                        <p:attrNameLst>
                                          <p:attrName>style.visibility</p:attrName>
                                        </p:attrNameLst>
                                      </p:cBhvr>
                                      <p:to>
                                        <p:strVal val="visible"/>
                                      </p:to>
                                    </p:set>
                                    <p:animEffect transition="in" filter="wipe(left)">
                                      <p:cBhvr>
                                        <p:cTn id="172" dur="500"/>
                                        <p:tgtEl>
                                          <p:spTgt spid="13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wipe(left)">
                                      <p:cBhvr>
                                        <p:cTn id="177" dur="500"/>
                                        <p:tgtEl>
                                          <p:spTgt spid="126"/>
                                        </p:tgtEl>
                                      </p:cBhvr>
                                    </p:animEffect>
                                  </p:childTnLst>
                                </p:cTn>
                              </p:par>
                              <p:par>
                                <p:cTn id="178" presetID="10" presetClass="exit" presetSubtype="0" fill="hold" grpId="1" nodeType="withEffect">
                                  <p:stCondLst>
                                    <p:cond delay="0"/>
                                  </p:stCondLst>
                                  <p:childTnLst>
                                    <p:animEffect transition="out" filter="fade">
                                      <p:cBhvr>
                                        <p:cTn id="179" dur="500"/>
                                        <p:tgtEl>
                                          <p:spTgt spid="141"/>
                                        </p:tgtEl>
                                      </p:cBhvr>
                                    </p:animEffect>
                                    <p:set>
                                      <p:cBhvr>
                                        <p:cTn id="180" dur="1" fill="hold">
                                          <p:stCondLst>
                                            <p:cond delay="499"/>
                                          </p:stCondLst>
                                        </p:cTn>
                                        <p:tgtEl>
                                          <p:spTgt spid="14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33"/>
                                        </p:tgtEl>
                                        <p:attrNameLst>
                                          <p:attrName>style.visibility</p:attrName>
                                        </p:attrNameLst>
                                      </p:cBhvr>
                                      <p:to>
                                        <p:strVal val="visible"/>
                                      </p:to>
                                    </p:set>
                                    <p:animEffect transition="in" filter="wipe(left)">
                                      <p:cBhvr>
                                        <p:cTn id="185" dur="500"/>
                                        <p:tgtEl>
                                          <p:spTgt spid="13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34"/>
                                        </p:tgtEl>
                                        <p:attrNameLst>
                                          <p:attrName>style.visibility</p:attrName>
                                        </p:attrNameLst>
                                      </p:cBhvr>
                                      <p:to>
                                        <p:strVal val="visible"/>
                                      </p:to>
                                    </p:set>
                                    <p:animEffect transition="in" filter="wipe(left)">
                                      <p:cBhvr>
                                        <p:cTn id="190" dur="500"/>
                                        <p:tgtEl>
                                          <p:spTgt spid="134"/>
                                        </p:tgtEl>
                                      </p:cBhvr>
                                    </p:animEffect>
                                  </p:childTnLst>
                                </p:cTn>
                              </p:par>
                            </p:childTnLst>
                          </p:cTn>
                        </p:par>
                      </p:childTnLst>
                    </p:cTn>
                  </p:par>
                  <p:par>
                    <p:cTn id="191" fill="hold">
                      <p:stCondLst>
                        <p:cond delay="indefinite"/>
                      </p:stCondLst>
                      <p:childTnLst>
                        <p:par>
                          <p:cTn id="192" fill="hold">
                            <p:stCondLst>
                              <p:cond delay="0"/>
                            </p:stCondLst>
                            <p:childTnLst>
                              <p:par>
                                <p:cTn id="193" presetID="13" presetClass="entr" presetSubtype="16" fill="hold" grpId="0" nodeType="clickEffect">
                                  <p:stCondLst>
                                    <p:cond delay="0"/>
                                  </p:stCondLst>
                                  <p:childTnLst>
                                    <p:set>
                                      <p:cBhvr>
                                        <p:cTn id="194" dur="1" fill="hold">
                                          <p:stCondLst>
                                            <p:cond delay="0"/>
                                          </p:stCondLst>
                                        </p:cTn>
                                        <p:tgtEl>
                                          <p:spTgt spid="142"/>
                                        </p:tgtEl>
                                        <p:attrNameLst>
                                          <p:attrName>style.visibility</p:attrName>
                                        </p:attrNameLst>
                                      </p:cBhvr>
                                      <p:to>
                                        <p:strVal val="visible"/>
                                      </p:to>
                                    </p:set>
                                    <p:animEffect transition="in" filter="plus(in)">
                                      <p:cBhvr>
                                        <p:cTn id="195" dur="500"/>
                                        <p:tgtEl>
                                          <p:spTgt spid="142"/>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35"/>
                                        </p:tgtEl>
                                        <p:attrNameLst>
                                          <p:attrName>style.visibility</p:attrName>
                                        </p:attrNameLst>
                                      </p:cBhvr>
                                      <p:to>
                                        <p:strVal val="visible"/>
                                      </p:to>
                                    </p:set>
                                    <p:animEffect transition="in" filter="wipe(left)">
                                      <p:cBhvr>
                                        <p:cTn id="200" dur="500"/>
                                        <p:tgtEl>
                                          <p:spTgt spid="135"/>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44"/>
                                        </p:tgtEl>
                                        <p:attrNameLst>
                                          <p:attrName>style.visibility</p:attrName>
                                        </p:attrNameLst>
                                      </p:cBhvr>
                                      <p:to>
                                        <p:strVal val="visible"/>
                                      </p:to>
                                    </p:set>
                                    <p:animEffect transition="in" filter="wipe(left)">
                                      <p:cBhvr>
                                        <p:cTn id="205" dur="500"/>
                                        <p:tgtEl>
                                          <p:spTgt spid="144"/>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36"/>
                                        </p:tgtEl>
                                        <p:attrNameLst>
                                          <p:attrName>style.visibility</p:attrName>
                                        </p:attrNameLst>
                                      </p:cBhvr>
                                      <p:to>
                                        <p:strVal val="visible"/>
                                      </p:to>
                                    </p:set>
                                    <p:animEffect transition="in" filter="wipe(left)">
                                      <p:cBhvr>
                                        <p:cTn id="210" dur="500"/>
                                        <p:tgtEl>
                                          <p:spTgt spid="136"/>
                                        </p:tgtEl>
                                      </p:cBhvr>
                                    </p:animEffect>
                                  </p:childTnLst>
                                </p:cTn>
                              </p:par>
                              <p:par>
                                <p:cTn id="211" presetID="10" presetClass="exit" presetSubtype="0" fill="hold" grpId="1" nodeType="withEffect">
                                  <p:stCondLst>
                                    <p:cond delay="0"/>
                                  </p:stCondLst>
                                  <p:childTnLst>
                                    <p:animEffect transition="out" filter="fade">
                                      <p:cBhvr>
                                        <p:cTn id="212" dur="500"/>
                                        <p:tgtEl>
                                          <p:spTgt spid="142"/>
                                        </p:tgtEl>
                                      </p:cBhvr>
                                    </p:animEffect>
                                    <p:set>
                                      <p:cBhvr>
                                        <p:cTn id="213" dur="1" fill="hold">
                                          <p:stCondLst>
                                            <p:cond delay="499"/>
                                          </p:stCondLst>
                                        </p:cTn>
                                        <p:tgtEl>
                                          <p:spTgt spid="142"/>
                                        </p:tgtEl>
                                        <p:attrNameLst>
                                          <p:attrName>style.visibility</p:attrName>
                                        </p:attrNameLst>
                                      </p:cBhvr>
                                      <p:to>
                                        <p:strVal val="hidden"/>
                                      </p:to>
                                    </p:set>
                                  </p:childTnLst>
                                </p:cTn>
                              </p:par>
                              <p:par>
                                <p:cTn id="214" presetID="22" presetClass="exit" presetSubtype="4" fill="hold" grpId="1" nodeType="withEffect">
                                  <p:stCondLst>
                                    <p:cond delay="0"/>
                                  </p:stCondLst>
                                  <p:childTnLst>
                                    <p:animEffect transition="out" filter="wipe(down)">
                                      <p:cBhvr>
                                        <p:cTn id="215" dur="500"/>
                                        <p:tgtEl>
                                          <p:spTgt spid="144"/>
                                        </p:tgtEl>
                                      </p:cBhvr>
                                    </p:animEffect>
                                    <p:set>
                                      <p:cBhvr>
                                        <p:cTn id="216" dur="1" fill="hold">
                                          <p:stCondLst>
                                            <p:cond delay="499"/>
                                          </p:stCondLst>
                                        </p:cTn>
                                        <p:tgtEl>
                                          <p:spTgt spid="144"/>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135"/>
                                        </p:tgtEl>
                                      </p:cBhvr>
                                    </p:animEffect>
                                    <p:set>
                                      <p:cBhvr>
                                        <p:cTn id="219" dur="1" fill="hold">
                                          <p:stCondLst>
                                            <p:cond delay="499"/>
                                          </p:stCondLst>
                                        </p:cTn>
                                        <p:tgtEl>
                                          <p:spTgt spid="135"/>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146"/>
                                        </p:tgtEl>
                                        <p:attrNameLst>
                                          <p:attrName>style.visibility</p:attrName>
                                        </p:attrNameLst>
                                      </p:cBhvr>
                                      <p:to>
                                        <p:strVal val="visible"/>
                                      </p:to>
                                    </p:set>
                                    <p:animEffect transition="in" filter="wipe(left)">
                                      <p:cBhvr>
                                        <p:cTn id="224" dur="500"/>
                                        <p:tgtEl>
                                          <p:spTgt spid="146"/>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127"/>
                                        </p:tgtEl>
                                        <p:attrNameLst>
                                          <p:attrName>style.visibility</p:attrName>
                                        </p:attrNameLst>
                                      </p:cBhvr>
                                      <p:to>
                                        <p:strVal val="visible"/>
                                      </p:to>
                                    </p:set>
                                    <p:animEffect transition="in" filter="wipe(left)">
                                      <p:cBhvr>
                                        <p:cTn id="229" dur="500"/>
                                        <p:tgtEl>
                                          <p:spTgt spid="127"/>
                                        </p:tgtEl>
                                      </p:cBhvr>
                                    </p:animEffect>
                                  </p:childTnLst>
                                </p:cTn>
                              </p:par>
                              <p:par>
                                <p:cTn id="230" presetID="22" presetClass="exit" presetSubtype="4" fill="hold" grpId="1" nodeType="withEffect">
                                  <p:stCondLst>
                                    <p:cond delay="0"/>
                                  </p:stCondLst>
                                  <p:childTnLst>
                                    <p:animEffect transition="out" filter="wipe(down)">
                                      <p:cBhvr>
                                        <p:cTn id="231" dur="500"/>
                                        <p:tgtEl>
                                          <p:spTgt spid="146"/>
                                        </p:tgtEl>
                                      </p:cBhvr>
                                    </p:animEffect>
                                    <p:set>
                                      <p:cBhvr>
                                        <p:cTn id="232" dur="1" fill="hold">
                                          <p:stCondLst>
                                            <p:cond delay="499"/>
                                          </p:stCondLst>
                                        </p:cTn>
                                        <p:tgtEl>
                                          <p:spTgt spid="146"/>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137"/>
                                        </p:tgtEl>
                                        <p:attrNameLst>
                                          <p:attrName>style.visibility</p:attrName>
                                        </p:attrNameLst>
                                      </p:cBhvr>
                                      <p:to>
                                        <p:strVal val="visible"/>
                                      </p:to>
                                    </p:set>
                                    <p:animEffect transition="in" filter="wipe(left)">
                                      <p:cBhvr>
                                        <p:cTn id="237" dur="500"/>
                                        <p:tgtEl>
                                          <p:spTgt spid="137"/>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138"/>
                                        </p:tgtEl>
                                        <p:attrNameLst>
                                          <p:attrName>style.visibility</p:attrName>
                                        </p:attrNameLst>
                                      </p:cBhvr>
                                      <p:to>
                                        <p:strVal val="visible"/>
                                      </p:to>
                                    </p:set>
                                    <p:animEffect transition="in" filter="wipe(left)">
                                      <p:cBhvr>
                                        <p:cTn id="242" dur="500"/>
                                        <p:tgtEl>
                                          <p:spTgt spid="138"/>
                                        </p:tgtEl>
                                      </p:cBhvr>
                                    </p:animEffect>
                                  </p:childTnLst>
                                </p:cTn>
                              </p:par>
                            </p:childTnLst>
                          </p:cTn>
                        </p:par>
                      </p:childTnLst>
                    </p:cTn>
                  </p:par>
                  <p:par>
                    <p:cTn id="243" fill="hold">
                      <p:stCondLst>
                        <p:cond delay="indefinite"/>
                      </p:stCondLst>
                      <p:childTnLst>
                        <p:par>
                          <p:cTn id="244" fill="hold">
                            <p:stCondLst>
                              <p:cond delay="0"/>
                            </p:stCondLst>
                            <p:childTnLst>
                              <p:par>
                                <p:cTn id="245" presetID="13" presetClass="entr" presetSubtype="16" fill="hold" grpId="0" nodeType="clickEffect">
                                  <p:stCondLst>
                                    <p:cond delay="0"/>
                                  </p:stCondLst>
                                  <p:childTnLst>
                                    <p:set>
                                      <p:cBhvr>
                                        <p:cTn id="246" dur="1" fill="hold">
                                          <p:stCondLst>
                                            <p:cond delay="0"/>
                                          </p:stCondLst>
                                        </p:cTn>
                                        <p:tgtEl>
                                          <p:spTgt spid="143"/>
                                        </p:tgtEl>
                                        <p:attrNameLst>
                                          <p:attrName>style.visibility</p:attrName>
                                        </p:attrNameLst>
                                      </p:cBhvr>
                                      <p:to>
                                        <p:strVal val="visible"/>
                                      </p:to>
                                    </p:set>
                                    <p:animEffect transition="in" filter="plus(in)">
                                      <p:cBhvr>
                                        <p:cTn id="247" dur="500"/>
                                        <p:tgtEl>
                                          <p:spTgt spid="143"/>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139"/>
                                        </p:tgtEl>
                                        <p:attrNameLst>
                                          <p:attrName>style.visibility</p:attrName>
                                        </p:attrNameLst>
                                      </p:cBhvr>
                                      <p:to>
                                        <p:strVal val="visible"/>
                                      </p:to>
                                    </p:set>
                                    <p:animEffect transition="in" filter="wipe(left)">
                                      <p:cBhvr>
                                        <p:cTn id="252" dur="500"/>
                                        <p:tgtEl>
                                          <p:spTgt spid="139"/>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145"/>
                                        </p:tgtEl>
                                        <p:attrNameLst>
                                          <p:attrName>style.visibility</p:attrName>
                                        </p:attrNameLst>
                                      </p:cBhvr>
                                      <p:to>
                                        <p:strVal val="visible"/>
                                      </p:to>
                                    </p:set>
                                    <p:animEffect transition="in" filter="wipe(left)">
                                      <p:cBhvr>
                                        <p:cTn id="257" dur="500"/>
                                        <p:tgtEl>
                                          <p:spTgt spid="145"/>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140"/>
                                        </p:tgtEl>
                                        <p:attrNameLst>
                                          <p:attrName>style.visibility</p:attrName>
                                        </p:attrNameLst>
                                      </p:cBhvr>
                                      <p:to>
                                        <p:strVal val="visible"/>
                                      </p:to>
                                    </p:set>
                                    <p:animEffect transition="in" filter="wipe(left)">
                                      <p:cBhvr>
                                        <p:cTn id="262" dur="500"/>
                                        <p:tgtEl>
                                          <p:spTgt spid="140"/>
                                        </p:tgtEl>
                                      </p:cBhvr>
                                    </p:animEffect>
                                  </p:childTnLst>
                                </p:cTn>
                              </p:par>
                              <p:par>
                                <p:cTn id="263" presetID="10" presetClass="exit" presetSubtype="0" fill="hold" grpId="1" nodeType="withEffect">
                                  <p:stCondLst>
                                    <p:cond delay="0"/>
                                  </p:stCondLst>
                                  <p:childTnLst>
                                    <p:animEffect transition="out" filter="fade">
                                      <p:cBhvr>
                                        <p:cTn id="264" dur="500"/>
                                        <p:tgtEl>
                                          <p:spTgt spid="139"/>
                                        </p:tgtEl>
                                      </p:cBhvr>
                                    </p:animEffect>
                                    <p:set>
                                      <p:cBhvr>
                                        <p:cTn id="265" dur="1" fill="hold">
                                          <p:stCondLst>
                                            <p:cond delay="499"/>
                                          </p:stCondLst>
                                        </p:cTn>
                                        <p:tgtEl>
                                          <p:spTgt spid="139"/>
                                        </p:tgtEl>
                                        <p:attrNameLst>
                                          <p:attrName>style.visibility</p:attrName>
                                        </p:attrNameLst>
                                      </p:cBhvr>
                                      <p:to>
                                        <p:strVal val="hidden"/>
                                      </p:to>
                                    </p:set>
                                  </p:childTnLst>
                                </p:cTn>
                              </p:par>
                              <p:par>
                                <p:cTn id="266" presetID="22" presetClass="exit" presetSubtype="4" fill="hold" grpId="1" nodeType="withEffect">
                                  <p:stCondLst>
                                    <p:cond delay="0"/>
                                  </p:stCondLst>
                                  <p:childTnLst>
                                    <p:animEffect transition="out" filter="wipe(down)">
                                      <p:cBhvr>
                                        <p:cTn id="267" dur="500"/>
                                        <p:tgtEl>
                                          <p:spTgt spid="145"/>
                                        </p:tgtEl>
                                      </p:cBhvr>
                                    </p:animEffect>
                                    <p:set>
                                      <p:cBhvr>
                                        <p:cTn id="268" dur="1" fill="hold">
                                          <p:stCondLst>
                                            <p:cond delay="499"/>
                                          </p:stCondLst>
                                        </p:cTn>
                                        <p:tgtEl>
                                          <p:spTgt spid="145"/>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2" nodeType="clickEffect">
                                  <p:stCondLst>
                                    <p:cond delay="0"/>
                                  </p:stCondLst>
                                  <p:childTnLst>
                                    <p:set>
                                      <p:cBhvr>
                                        <p:cTn id="272" dur="1" fill="hold">
                                          <p:stCondLst>
                                            <p:cond delay="0"/>
                                          </p:stCondLst>
                                        </p:cTn>
                                        <p:tgtEl>
                                          <p:spTgt spid="146"/>
                                        </p:tgtEl>
                                        <p:attrNameLst>
                                          <p:attrName>style.visibility</p:attrName>
                                        </p:attrNameLst>
                                      </p:cBhvr>
                                      <p:to>
                                        <p:strVal val="visible"/>
                                      </p:to>
                                    </p:set>
                                    <p:animEffect transition="in" filter="wipe(left)">
                                      <p:cBhvr>
                                        <p:cTn id="273" dur="500"/>
                                        <p:tgtEl>
                                          <p:spTgt spid="146"/>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3" nodeType="clickEffect">
                                  <p:stCondLst>
                                    <p:cond delay="0"/>
                                  </p:stCondLst>
                                  <p:childTnLst>
                                    <p:animEffect transition="out" filter="fade">
                                      <p:cBhvr>
                                        <p:cTn id="277" dur="500"/>
                                        <p:tgtEl>
                                          <p:spTgt spid="146"/>
                                        </p:tgtEl>
                                      </p:cBhvr>
                                    </p:animEffect>
                                    <p:set>
                                      <p:cBhvr>
                                        <p:cTn id="278" dur="1" fill="hold">
                                          <p:stCondLst>
                                            <p:cond delay="499"/>
                                          </p:stCondLst>
                                        </p:cTn>
                                        <p:tgtEl>
                                          <p:spTgt spid="146"/>
                                        </p:tgtEl>
                                        <p:attrNameLst>
                                          <p:attrName>style.visibility</p:attrName>
                                        </p:attrNameLst>
                                      </p:cBhvr>
                                      <p:to>
                                        <p:strVal val="hidden"/>
                                      </p:to>
                                    </p:set>
                                  </p:childTnLst>
                                </p:cTn>
                              </p:par>
                              <p:par>
                                <p:cTn id="279" presetID="10" presetClass="exit" presetSubtype="0" fill="hold" grpId="1" nodeType="withEffect">
                                  <p:stCondLst>
                                    <p:cond delay="0"/>
                                  </p:stCondLst>
                                  <p:childTnLst>
                                    <p:animEffect transition="out" filter="fade">
                                      <p:cBhvr>
                                        <p:cTn id="280" dur="500"/>
                                        <p:tgtEl>
                                          <p:spTgt spid="143"/>
                                        </p:tgtEl>
                                      </p:cBhvr>
                                    </p:animEffect>
                                    <p:set>
                                      <p:cBhvr>
                                        <p:cTn id="281" dur="1" fill="hold">
                                          <p:stCondLst>
                                            <p:cond delay="499"/>
                                          </p:stCondLst>
                                        </p:cTn>
                                        <p:tgtEl>
                                          <p:spTgt spid="143"/>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123"/>
                                        </p:tgtEl>
                                      </p:cBhvr>
                                    </p:animEffect>
                                    <p:set>
                                      <p:cBhvr>
                                        <p:cTn id="284" dur="1" fill="hold">
                                          <p:stCondLst>
                                            <p:cond delay="499"/>
                                          </p:stCondLst>
                                        </p:cTn>
                                        <p:tgtEl>
                                          <p:spTgt spid="123"/>
                                        </p:tgtEl>
                                        <p:attrNameLst>
                                          <p:attrName>style.visibility</p:attrName>
                                        </p:attrNameLst>
                                      </p:cBhvr>
                                      <p:to>
                                        <p:strVal val="hidden"/>
                                      </p:to>
                                    </p:set>
                                  </p:childTnLst>
                                </p:cTn>
                              </p:par>
                              <p:par>
                                <p:cTn id="285" presetID="10" presetClass="exit" presetSubtype="0" fill="hold" grpId="1" nodeType="withEffect">
                                  <p:stCondLst>
                                    <p:cond delay="0"/>
                                  </p:stCondLst>
                                  <p:childTnLst>
                                    <p:animEffect transition="out" filter="fade">
                                      <p:cBhvr>
                                        <p:cTn id="286" dur="500"/>
                                        <p:tgtEl>
                                          <p:spTgt spid="125"/>
                                        </p:tgtEl>
                                      </p:cBhvr>
                                    </p:animEffect>
                                    <p:set>
                                      <p:cBhvr>
                                        <p:cTn id="287" dur="1" fill="hold">
                                          <p:stCondLst>
                                            <p:cond delay="499"/>
                                          </p:stCondLst>
                                        </p:cTn>
                                        <p:tgtEl>
                                          <p:spTgt spid="125"/>
                                        </p:tgtEl>
                                        <p:attrNameLst>
                                          <p:attrName>style.visibility</p:attrName>
                                        </p:attrNameLst>
                                      </p:cBhvr>
                                      <p:to>
                                        <p:strVal val="hidden"/>
                                      </p:to>
                                    </p:set>
                                  </p:childTnLst>
                                </p:cTn>
                              </p:par>
                              <p:par>
                                <p:cTn id="288" presetID="10" presetClass="exit" presetSubtype="0" fill="hold" grpId="1" nodeType="withEffect">
                                  <p:stCondLst>
                                    <p:cond delay="0"/>
                                  </p:stCondLst>
                                  <p:childTnLst>
                                    <p:animEffect transition="out" filter="fade">
                                      <p:cBhvr>
                                        <p:cTn id="289" dur="500"/>
                                        <p:tgtEl>
                                          <p:spTgt spid="128"/>
                                        </p:tgtEl>
                                      </p:cBhvr>
                                    </p:animEffect>
                                    <p:set>
                                      <p:cBhvr>
                                        <p:cTn id="290" dur="1" fill="hold">
                                          <p:stCondLst>
                                            <p:cond delay="499"/>
                                          </p:stCondLst>
                                        </p:cTn>
                                        <p:tgtEl>
                                          <p:spTgt spid="128"/>
                                        </p:tgtEl>
                                        <p:attrNameLst>
                                          <p:attrName>style.visibility</p:attrName>
                                        </p:attrNameLst>
                                      </p:cBhvr>
                                      <p:to>
                                        <p:strVal val="hidden"/>
                                      </p:to>
                                    </p:set>
                                  </p:childTnLst>
                                </p:cTn>
                              </p:par>
                              <p:par>
                                <p:cTn id="291" presetID="10" presetClass="exit" presetSubtype="0" fill="hold" grpId="1" nodeType="withEffect">
                                  <p:stCondLst>
                                    <p:cond delay="0"/>
                                  </p:stCondLst>
                                  <p:childTnLst>
                                    <p:animEffect transition="out" filter="fade">
                                      <p:cBhvr>
                                        <p:cTn id="292" dur="500"/>
                                        <p:tgtEl>
                                          <p:spTgt spid="124"/>
                                        </p:tgtEl>
                                      </p:cBhvr>
                                    </p:animEffect>
                                    <p:set>
                                      <p:cBhvr>
                                        <p:cTn id="293" dur="1" fill="hold">
                                          <p:stCondLst>
                                            <p:cond delay="499"/>
                                          </p:stCondLst>
                                        </p:cTn>
                                        <p:tgtEl>
                                          <p:spTgt spid="124"/>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29"/>
                                        </p:tgtEl>
                                      </p:cBhvr>
                                    </p:animEffect>
                                    <p:set>
                                      <p:cBhvr>
                                        <p:cTn id="296" dur="1" fill="hold">
                                          <p:stCondLst>
                                            <p:cond delay="499"/>
                                          </p:stCondLst>
                                        </p:cTn>
                                        <p:tgtEl>
                                          <p:spTgt spid="129"/>
                                        </p:tgtEl>
                                        <p:attrNameLst>
                                          <p:attrName>style.visibility</p:attrName>
                                        </p:attrNameLst>
                                      </p:cBhvr>
                                      <p:to>
                                        <p:strVal val="hidden"/>
                                      </p:to>
                                    </p:set>
                                  </p:childTnLst>
                                </p:cTn>
                              </p:par>
                              <p:par>
                                <p:cTn id="297" presetID="10" presetClass="exit" presetSubtype="0" fill="hold" grpId="1" nodeType="withEffect">
                                  <p:stCondLst>
                                    <p:cond delay="0"/>
                                  </p:stCondLst>
                                  <p:childTnLst>
                                    <p:animEffect transition="out" filter="fade">
                                      <p:cBhvr>
                                        <p:cTn id="298" dur="500"/>
                                        <p:tgtEl>
                                          <p:spTgt spid="130"/>
                                        </p:tgtEl>
                                      </p:cBhvr>
                                    </p:animEffect>
                                    <p:set>
                                      <p:cBhvr>
                                        <p:cTn id="299" dur="1" fill="hold">
                                          <p:stCondLst>
                                            <p:cond delay="499"/>
                                          </p:stCondLst>
                                        </p:cTn>
                                        <p:tgtEl>
                                          <p:spTgt spid="130"/>
                                        </p:tgtEl>
                                        <p:attrNameLst>
                                          <p:attrName>style.visibility</p:attrName>
                                        </p:attrNameLst>
                                      </p:cBhvr>
                                      <p:to>
                                        <p:strVal val="hidden"/>
                                      </p:to>
                                    </p:set>
                                  </p:childTnLst>
                                </p:cTn>
                              </p:par>
                              <p:par>
                                <p:cTn id="300" presetID="10" presetClass="exit" presetSubtype="0" fill="hold" grpId="1" nodeType="withEffect">
                                  <p:stCondLst>
                                    <p:cond delay="0"/>
                                  </p:stCondLst>
                                  <p:childTnLst>
                                    <p:animEffect transition="out" filter="fade">
                                      <p:cBhvr>
                                        <p:cTn id="301" dur="500"/>
                                        <p:tgtEl>
                                          <p:spTgt spid="131"/>
                                        </p:tgtEl>
                                      </p:cBhvr>
                                    </p:animEffect>
                                    <p:set>
                                      <p:cBhvr>
                                        <p:cTn id="302" dur="1" fill="hold">
                                          <p:stCondLst>
                                            <p:cond delay="499"/>
                                          </p:stCondLst>
                                        </p:cTn>
                                        <p:tgtEl>
                                          <p:spTgt spid="131"/>
                                        </p:tgtEl>
                                        <p:attrNameLst>
                                          <p:attrName>style.visibility</p:attrName>
                                        </p:attrNameLst>
                                      </p:cBhvr>
                                      <p:to>
                                        <p:strVal val="hidden"/>
                                      </p:to>
                                    </p:set>
                                  </p:childTnLst>
                                </p:cTn>
                              </p:par>
                              <p:par>
                                <p:cTn id="303" presetID="10" presetClass="exit" presetSubtype="0" fill="hold" grpId="1" nodeType="withEffect">
                                  <p:stCondLst>
                                    <p:cond delay="0"/>
                                  </p:stCondLst>
                                  <p:childTnLst>
                                    <p:animEffect transition="out" filter="fade">
                                      <p:cBhvr>
                                        <p:cTn id="304" dur="500"/>
                                        <p:tgtEl>
                                          <p:spTgt spid="132"/>
                                        </p:tgtEl>
                                      </p:cBhvr>
                                    </p:animEffect>
                                    <p:set>
                                      <p:cBhvr>
                                        <p:cTn id="305" dur="1" fill="hold">
                                          <p:stCondLst>
                                            <p:cond delay="499"/>
                                          </p:stCondLst>
                                        </p:cTn>
                                        <p:tgtEl>
                                          <p:spTgt spid="132"/>
                                        </p:tgtEl>
                                        <p:attrNameLst>
                                          <p:attrName>style.visibility</p:attrName>
                                        </p:attrNameLst>
                                      </p:cBhvr>
                                      <p:to>
                                        <p:strVal val="hidden"/>
                                      </p:to>
                                    </p:set>
                                  </p:childTnLst>
                                </p:cTn>
                              </p:par>
                              <p:par>
                                <p:cTn id="306" presetID="10" presetClass="exit" presetSubtype="0" fill="hold" grpId="1" nodeType="withEffect">
                                  <p:stCondLst>
                                    <p:cond delay="0"/>
                                  </p:stCondLst>
                                  <p:childTnLst>
                                    <p:animEffect transition="out" filter="fade">
                                      <p:cBhvr>
                                        <p:cTn id="307" dur="500"/>
                                        <p:tgtEl>
                                          <p:spTgt spid="126"/>
                                        </p:tgtEl>
                                      </p:cBhvr>
                                    </p:animEffect>
                                    <p:set>
                                      <p:cBhvr>
                                        <p:cTn id="308" dur="1" fill="hold">
                                          <p:stCondLst>
                                            <p:cond delay="499"/>
                                          </p:stCondLst>
                                        </p:cTn>
                                        <p:tgtEl>
                                          <p:spTgt spid="126"/>
                                        </p:tgtEl>
                                        <p:attrNameLst>
                                          <p:attrName>style.visibility</p:attrName>
                                        </p:attrNameLst>
                                      </p:cBhvr>
                                      <p:to>
                                        <p:strVal val="hidden"/>
                                      </p:to>
                                    </p:set>
                                  </p:childTnLst>
                                </p:cTn>
                              </p:par>
                              <p:par>
                                <p:cTn id="309" presetID="10" presetClass="exit" presetSubtype="0" fill="hold" grpId="1" nodeType="withEffect">
                                  <p:stCondLst>
                                    <p:cond delay="0"/>
                                  </p:stCondLst>
                                  <p:childTnLst>
                                    <p:animEffect transition="out" filter="fade">
                                      <p:cBhvr>
                                        <p:cTn id="310" dur="500"/>
                                        <p:tgtEl>
                                          <p:spTgt spid="133"/>
                                        </p:tgtEl>
                                      </p:cBhvr>
                                    </p:animEffect>
                                    <p:set>
                                      <p:cBhvr>
                                        <p:cTn id="311" dur="1" fill="hold">
                                          <p:stCondLst>
                                            <p:cond delay="499"/>
                                          </p:stCondLst>
                                        </p:cTn>
                                        <p:tgtEl>
                                          <p:spTgt spid="133"/>
                                        </p:tgtEl>
                                        <p:attrNameLst>
                                          <p:attrName>style.visibility</p:attrName>
                                        </p:attrNameLst>
                                      </p:cBhvr>
                                      <p:to>
                                        <p:strVal val="hidden"/>
                                      </p:to>
                                    </p:set>
                                  </p:childTnLst>
                                </p:cTn>
                              </p:par>
                              <p:par>
                                <p:cTn id="312" presetID="10" presetClass="exit" presetSubtype="0" fill="hold" grpId="1" nodeType="withEffect">
                                  <p:stCondLst>
                                    <p:cond delay="0"/>
                                  </p:stCondLst>
                                  <p:childTnLst>
                                    <p:animEffect transition="out" filter="fade">
                                      <p:cBhvr>
                                        <p:cTn id="313" dur="500"/>
                                        <p:tgtEl>
                                          <p:spTgt spid="134"/>
                                        </p:tgtEl>
                                      </p:cBhvr>
                                    </p:animEffect>
                                    <p:set>
                                      <p:cBhvr>
                                        <p:cTn id="314" dur="1" fill="hold">
                                          <p:stCondLst>
                                            <p:cond delay="499"/>
                                          </p:stCondLst>
                                        </p:cTn>
                                        <p:tgtEl>
                                          <p:spTgt spid="134"/>
                                        </p:tgtEl>
                                        <p:attrNameLst>
                                          <p:attrName>style.visibility</p:attrName>
                                        </p:attrNameLst>
                                      </p:cBhvr>
                                      <p:to>
                                        <p:strVal val="hidden"/>
                                      </p:to>
                                    </p:set>
                                  </p:childTnLst>
                                </p:cTn>
                              </p:par>
                              <p:par>
                                <p:cTn id="315" presetID="10" presetClass="exit" presetSubtype="0" fill="hold" grpId="1" nodeType="withEffect">
                                  <p:stCondLst>
                                    <p:cond delay="0"/>
                                  </p:stCondLst>
                                  <p:childTnLst>
                                    <p:animEffect transition="out" filter="fade">
                                      <p:cBhvr>
                                        <p:cTn id="316" dur="500"/>
                                        <p:tgtEl>
                                          <p:spTgt spid="136"/>
                                        </p:tgtEl>
                                      </p:cBhvr>
                                    </p:animEffect>
                                    <p:set>
                                      <p:cBhvr>
                                        <p:cTn id="317" dur="1" fill="hold">
                                          <p:stCondLst>
                                            <p:cond delay="499"/>
                                          </p:stCondLst>
                                        </p:cTn>
                                        <p:tgtEl>
                                          <p:spTgt spid="136"/>
                                        </p:tgtEl>
                                        <p:attrNameLst>
                                          <p:attrName>style.visibility</p:attrName>
                                        </p:attrNameLst>
                                      </p:cBhvr>
                                      <p:to>
                                        <p:strVal val="hidden"/>
                                      </p:to>
                                    </p:set>
                                  </p:childTnLst>
                                </p:cTn>
                              </p:par>
                              <p:par>
                                <p:cTn id="318" presetID="10" presetClass="exit" presetSubtype="0" fill="hold" grpId="1" nodeType="withEffect">
                                  <p:stCondLst>
                                    <p:cond delay="0"/>
                                  </p:stCondLst>
                                  <p:childTnLst>
                                    <p:animEffect transition="out" filter="fade">
                                      <p:cBhvr>
                                        <p:cTn id="319" dur="500"/>
                                        <p:tgtEl>
                                          <p:spTgt spid="127"/>
                                        </p:tgtEl>
                                      </p:cBhvr>
                                    </p:animEffect>
                                    <p:set>
                                      <p:cBhvr>
                                        <p:cTn id="320" dur="1" fill="hold">
                                          <p:stCondLst>
                                            <p:cond delay="499"/>
                                          </p:stCondLst>
                                        </p:cTn>
                                        <p:tgtEl>
                                          <p:spTgt spid="127"/>
                                        </p:tgtEl>
                                        <p:attrNameLst>
                                          <p:attrName>style.visibility</p:attrName>
                                        </p:attrNameLst>
                                      </p:cBhvr>
                                      <p:to>
                                        <p:strVal val="hidden"/>
                                      </p:to>
                                    </p:set>
                                  </p:childTnLst>
                                </p:cTn>
                              </p:par>
                              <p:par>
                                <p:cTn id="321" presetID="10" presetClass="exit" presetSubtype="0" fill="hold" grpId="1" nodeType="withEffect">
                                  <p:stCondLst>
                                    <p:cond delay="0"/>
                                  </p:stCondLst>
                                  <p:childTnLst>
                                    <p:animEffect transition="out" filter="fade">
                                      <p:cBhvr>
                                        <p:cTn id="322" dur="500"/>
                                        <p:tgtEl>
                                          <p:spTgt spid="137"/>
                                        </p:tgtEl>
                                      </p:cBhvr>
                                    </p:animEffect>
                                    <p:set>
                                      <p:cBhvr>
                                        <p:cTn id="323" dur="1" fill="hold">
                                          <p:stCondLst>
                                            <p:cond delay="499"/>
                                          </p:stCondLst>
                                        </p:cTn>
                                        <p:tgtEl>
                                          <p:spTgt spid="137"/>
                                        </p:tgtEl>
                                        <p:attrNameLst>
                                          <p:attrName>style.visibility</p:attrName>
                                        </p:attrNameLst>
                                      </p:cBhvr>
                                      <p:to>
                                        <p:strVal val="hidden"/>
                                      </p:to>
                                    </p:set>
                                  </p:childTnLst>
                                </p:cTn>
                              </p:par>
                              <p:par>
                                <p:cTn id="324" presetID="10" presetClass="exit" presetSubtype="0" fill="hold" grpId="1" nodeType="withEffect">
                                  <p:stCondLst>
                                    <p:cond delay="0"/>
                                  </p:stCondLst>
                                  <p:childTnLst>
                                    <p:animEffect transition="out" filter="fade">
                                      <p:cBhvr>
                                        <p:cTn id="325" dur="500"/>
                                        <p:tgtEl>
                                          <p:spTgt spid="138"/>
                                        </p:tgtEl>
                                      </p:cBhvr>
                                    </p:animEffect>
                                    <p:set>
                                      <p:cBhvr>
                                        <p:cTn id="326" dur="1" fill="hold">
                                          <p:stCondLst>
                                            <p:cond delay="499"/>
                                          </p:stCondLst>
                                        </p:cTn>
                                        <p:tgtEl>
                                          <p:spTgt spid="13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140"/>
                                        </p:tgtEl>
                                      </p:cBhvr>
                                    </p:animEffect>
                                    <p:set>
                                      <p:cBhvr>
                                        <p:cTn id="329" dur="1" fill="hold">
                                          <p:stCondLst>
                                            <p:cond delay="499"/>
                                          </p:stCondLst>
                                        </p:cTn>
                                        <p:tgtEl>
                                          <p:spTgt spid="140"/>
                                        </p:tgtEl>
                                        <p:attrNameLst>
                                          <p:attrName>style.visibility</p:attrName>
                                        </p:attrNameLst>
                                      </p:cBhvr>
                                      <p:to>
                                        <p:strVal val="hidden"/>
                                      </p:to>
                                    </p:set>
                                  </p:childTnLst>
                                </p:cTn>
                              </p:par>
                              <p:par>
                                <p:cTn id="330" presetID="10" presetClass="exit" presetSubtype="0" fill="hold" grpId="1" nodeType="withEffect">
                                  <p:stCondLst>
                                    <p:cond delay="0"/>
                                  </p:stCondLst>
                                  <p:childTnLst>
                                    <p:animEffect transition="out" filter="fade">
                                      <p:cBhvr>
                                        <p:cTn id="331" dur="500"/>
                                        <p:tgtEl>
                                          <p:spTgt spid="122"/>
                                        </p:tgtEl>
                                      </p:cBhvr>
                                    </p:animEffect>
                                    <p:set>
                                      <p:cBhvr>
                                        <p:cTn id="332" dur="1" fill="hold">
                                          <p:stCondLst>
                                            <p:cond delay="499"/>
                                          </p:stCondLst>
                                        </p:cTn>
                                        <p:tgtEl>
                                          <p:spTgt spid="12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22" presetClass="entr" presetSubtype="1" fill="hold" nodeType="clickEffect">
                                  <p:stCondLst>
                                    <p:cond delay="0"/>
                                  </p:stCondLst>
                                  <p:childTnLst>
                                    <p:set>
                                      <p:cBhvr>
                                        <p:cTn id="336" dur="1" fill="hold">
                                          <p:stCondLst>
                                            <p:cond delay="0"/>
                                          </p:stCondLst>
                                        </p:cTn>
                                        <p:tgtEl>
                                          <p:spTgt spid="5"/>
                                        </p:tgtEl>
                                        <p:attrNameLst>
                                          <p:attrName>style.visibility</p:attrName>
                                        </p:attrNameLst>
                                      </p:cBhvr>
                                      <p:to>
                                        <p:strVal val="visible"/>
                                      </p:to>
                                    </p:set>
                                    <p:animEffect transition="in" filter="wipe(up)">
                                      <p:cBhvr>
                                        <p:cTn id="337" dur="1000"/>
                                        <p:tgtEl>
                                          <p:spTgt spid="5"/>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7"/>
                                        </p:tgtEl>
                                        <p:attrNameLst>
                                          <p:attrName>style.visibility</p:attrName>
                                        </p:attrNameLst>
                                      </p:cBhvr>
                                      <p:to>
                                        <p:strVal val="visible"/>
                                      </p:to>
                                    </p:set>
                                    <p:anim calcmode="lin" valueType="num">
                                      <p:cBhvr>
                                        <p:cTn id="342" dur="500" fill="hold"/>
                                        <p:tgtEl>
                                          <p:spTgt spid="7"/>
                                        </p:tgtEl>
                                        <p:attrNameLst>
                                          <p:attrName>ppt_w</p:attrName>
                                        </p:attrNameLst>
                                      </p:cBhvr>
                                      <p:tavLst>
                                        <p:tav tm="0">
                                          <p:val>
                                            <p:fltVal val="0"/>
                                          </p:val>
                                        </p:tav>
                                        <p:tav tm="100000">
                                          <p:val>
                                            <p:strVal val="#ppt_w"/>
                                          </p:val>
                                        </p:tav>
                                      </p:tavLst>
                                    </p:anim>
                                    <p:anim calcmode="lin" valueType="num">
                                      <p:cBhvr>
                                        <p:cTn id="343" dur="500" fill="hold"/>
                                        <p:tgtEl>
                                          <p:spTgt spid="7"/>
                                        </p:tgtEl>
                                        <p:attrNameLst>
                                          <p:attrName>ppt_h</p:attrName>
                                        </p:attrNameLst>
                                      </p:cBhvr>
                                      <p:tavLst>
                                        <p:tav tm="0">
                                          <p:val>
                                            <p:fltVal val="0"/>
                                          </p:val>
                                        </p:tav>
                                        <p:tav tm="100000">
                                          <p:val>
                                            <p:strVal val="#ppt_h"/>
                                          </p:val>
                                        </p:tav>
                                      </p:tavLst>
                                    </p:anim>
                                    <p:animEffect transition="in" filter="fade">
                                      <p:cBhvr>
                                        <p:cTn id="344" dur="500"/>
                                        <p:tgtEl>
                                          <p:spTgt spid="7"/>
                                        </p:tgtEl>
                                      </p:cBhvr>
                                    </p:animEffect>
                                  </p:childTnLst>
                                </p:cTn>
                              </p:par>
                              <p:par>
                                <p:cTn id="345" presetID="53" presetClass="entr" presetSubtype="0" fill="hold" grpId="0" nodeType="withEffect">
                                  <p:stCondLst>
                                    <p:cond delay="0"/>
                                  </p:stCondLst>
                                  <p:childTnLst>
                                    <p:set>
                                      <p:cBhvr>
                                        <p:cTn id="346" dur="1" fill="hold">
                                          <p:stCondLst>
                                            <p:cond delay="0"/>
                                          </p:stCondLst>
                                        </p:cTn>
                                        <p:tgtEl>
                                          <p:spTgt spid="6"/>
                                        </p:tgtEl>
                                        <p:attrNameLst>
                                          <p:attrName>style.visibility</p:attrName>
                                        </p:attrNameLst>
                                      </p:cBhvr>
                                      <p:to>
                                        <p:strVal val="visible"/>
                                      </p:to>
                                    </p:set>
                                    <p:anim calcmode="lin" valueType="num">
                                      <p:cBhvr>
                                        <p:cTn id="347" dur="500" fill="hold"/>
                                        <p:tgtEl>
                                          <p:spTgt spid="6"/>
                                        </p:tgtEl>
                                        <p:attrNameLst>
                                          <p:attrName>ppt_w</p:attrName>
                                        </p:attrNameLst>
                                      </p:cBhvr>
                                      <p:tavLst>
                                        <p:tav tm="0">
                                          <p:val>
                                            <p:fltVal val="0"/>
                                          </p:val>
                                        </p:tav>
                                        <p:tav tm="100000">
                                          <p:val>
                                            <p:strVal val="#ppt_w"/>
                                          </p:val>
                                        </p:tav>
                                      </p:tavLst>
                                    </p:anim>
                                    <p:anim calcmode="lin" valueType="num">
                                      <p:cBhvr>
                                        <p:cTn id="348" dur="500" fill="hold"/>
                                        <p:tgtEl>
                                          <p:spTgt spid="6"/>
                                        </p:tgtEl>
                                        <p:attrNameLst>
                                          <p:attrName>ppt_h</p:attrName>
                                        </p:attrNameLst>
                                      </p:cBhvr>
                                      <p:tavLst>
                                        <p:tav tm="0">
                                          <p:val>
                                            <p:fltVal val="0"/>
                                          </p:val>
                                        </p:tav>
                                        <p:tav tm="100000">
                                          <p:val>
                                            <p:strVal val="#ppt_h"/>
                                          </p:val>
                                        </p:tav>
                                      </p:tavLst>
                                    </p:anim>
                                    <p:animEffect transition="in" filter="fade">
                                      <p:cBhvr>
                                        <p:cTn id="349" dur="500"/>
                                        <p:tgtEl>
                                          <p:spTgt spid="6"/>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8"/>
                                        </p:tgtEl>
                                        <p:attrNameLst>
                                          <p:attrName>style.visibility</p:attrName>
                                        </p:attrNameLst>
                                      </p:cBhvr>
                                      <p:to>
                                        <p:strVal val="visible"/>
                                      </p:to>
                                    </p:set>
                                    <p:animEffect transition="in" filter="wipe(left)">
                                      <p:cBhvr>
                                        <p:cTn id="354" dur="500"/>
                                        <p:tgtEl>
                                          <p:spTgt spid="8"/>
                                        </p:tgtEl>
                                      </p:cBhvr>
                                    </p:animEffect>
                                  </p:childTnLst>
                                </p:cTn>
                              </p:par>
                            </p:childTnLst>
                          </p:cTn>
                        </p:par>
                      </p:childTnLst>
                    </p:cTn>
                  </p:par>
                  <p:par>
                    <p:cTn id="355" fill="hold">
                      <p:stCondLst>
                        <p:cond delay="indefinite"/>
                      </p:stCondLst>
                      <p:childTnLst>
                        <p:par>
                          <p:cTn id="356" fill="hold">
                            <p:stCondLst>
                              <p:cond delay="0"/>
                            </p:stCondLst>
                            <p:childTnLst>
                              <p:par>
                                <p:cTn id="357" presetID="22" presetClass="entr" presetSubtype="8" fill="hold" grpId="0" nodeType="clickEffect">
                                  <p:stCondLst>
                                    <p:cond delay="0"/>
                                  </p:stCondLst>
                                  <p:childTnLst>
                                    <p:set>
                                      <p:cBhvr>
                                        <p:cTn id="358" dur="1" fill="hold">
                                          <p:stCondLst>
                                            <p:cond delay="0"/>
                                          </p:stCondLst>
                                        </p:cTn>
                                        <p:tgtEl>
                                          <p:spTgt spid="10"/>
                                        </p:tgtEl>
                                        <p:attrNameLst>
                                          <p:attrName>style.visibility</p:attrName>
                                        </p:attrNameLst>
                                      </p:cBhvr>
                                      <p:to>
                                        <p:strVal val="visible"/>
                                      </p:to>
                                    </p:set>
                                    <p:animEffect transition="in" filter="wipe(left)">
                                      <p:cBhvr>
                                        <p:cTn id="359" dur="500"/>
                                        <p:tgtEl>
                                          <p:spTgt spid="10"/>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8" fill="hold" grpId="0" nodeType="clickEffect">
                                  <p:stCondLst>
                                    <p:cond delay="0"/>
                                  </p:stCondLst>
                                  <p:childTnLst>
                                    <p:set>
                                      <p:cBhvr>
                                        <p:cTn id="363" dur="1" fill="hold">
                                          <p:stCondLst>
                                            <p:cond delay="0"/>
                                          </p:stCondLst>
                                        </p:cTn>
                                        <p:tgtEl>
                                          <p:spTgt spid="9"/>
                                        </p:tgtEl>
                                        <p:attrNameLst>
                                          <p:attrName>style.visibility</p:attrName>
                                        </p:attrNameLst>
                                      </p:cBhvr>
                                      <p:to>
                                        <p:strVal val="visible"/>
                                      </p:to>
                                    </p:set>
                                    <p:animEffect transition="in" filter="wipe(left)">
                                      <p:cBhvr>
                                        <p:cTn id="364" dur="500"/>
                                        <p:tgtEl>
                                          <p:spTgt spid="9"/>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grpId="0" nodeType="clickEffect">
                                  <p:stCondLst>
                                    <p:cond delay="0"/>
                                  </p:stCondLst>
                                  <p:childTnLst>
                                    <p:set>
                                      <p:cBhvr>
                                        <p:cTn id="368" dur="1" fill="hold">
                                          <p:stCondLst>
                                            <p:cond delay="0"/>
                                          </p:stCondLst>
                                        </p:cTn>
                                        <p:tgtEl>
                                          <p:spTgt spid="11"/>
                                        </p:tgtEl>
                                        <p:attrNameLst>
                                          <p:attrName>style.visibility</p:attrName>
                                        </p:attrNameLst>
                                      </p:cBhvr>
                                      <p:to>
                                        <p:strVal val="visible"/>
                                      </p:to>
                                    </p:set>
                                    <p:animEffect transition="in" filter="wipe(left)">
                                      <p:cBhvr>
                                        <p:cTn id="369" dur="1000"/>
                                        <p:tgtEl>
                                          <p:spTgt spid="11"/>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13"/>
                                        </p:tgtEl>
                                        <p:attrNameLst>
                                          <p:attrName>style.visibility</p:attrName>
                                        </p:attrNameLst>
                                      </p:cBhvr>
                                      <p:to>
                                        <p:strVal val="visible"/>
                                      </p:to>
                                    </p:set>
                                    <p:animEffect transition="in" filter="wipe(left)">
                                      <p:cBhvr>
                                        <p:cTn id="374" dur="1000"/>
                                        <p:tgtEl>
                                          <p:spTgt spid="13"/>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8" fill="hold" grpId="0" nodeType="clickEffect">
                                  <p:stCondLst>
                                    <p:cond delay="0"/>
                                  </p:stCondLst>
                                  <p:childTnLst>
                                    <p:set>
                                      <p:cBhvr>
                                        <p:cTn id="378" dur="1" fill="hold">
                                          <p:stCondLst>
                                            <p:cond delay="0"/>
                                          </p:stCondLst>
                                        </p:cTn>
                                        <p:tgtEl>
                                          <p:spTgt spid="25"/>
                                        </p:tgtEl>
                                        <p:attrNameLst>
                                          <p:attrName>style.visibility</p:attrName>
                                        </p:attrNameLst>
                                      </p:cBhvr>
                                      <p:to>
                                        <p:strVal val="visible"/>
                                      </p:to>
                                    </p:set>
                                    <p:animEffect transition="in" filter="wipe(left)">
                                      <p:cBhvr>
                                        <p:cTn id="379" dur="1000"/>
                                        <p:tgtEl>
                                          <p:spTgt spid="25"/>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8" fill="hold" grpId="0" nodeType="clickEffect">
                                  <p:stCondLst>
                                    <p:cond delay="0"/>
                                  </p:stCondLst>
                                  <p:childTnLst>
                                    <p:set>
                                      <p:cBhvr>
                                        <p:cTn id="383" dur="1" fill="hold">
                                          <p:stCondLst>
                                            <p:cond delay="0"/>
                                          </p:stCondLst>
                                        </p:cTn>
                                        <p:tgtEl>
                                          <p:spTgt spid="71"/>
                                        </p:tgtEl>
                                        <p:attrNameLst>
                                          <p:attrName>style.visibility</p:attrName>
                                        </p:attrNameLst>
                                      </p:cBhvr>
                                      <p:to>
                                        <p:strVal val="visible"/>
                                      </p:to>
                                    </p:set>
                                    <p:animEffect transition="in" filter="wipe(left)">
                                      <p:cBhvr>
                                        <p:cTn id="384" dur="500"/>
                                        <p:tgtEl>
                                          <p:spTgt spid="71"/>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14"/>
                                        </p:tgtEl>
                                        <p:attrNameLst>
                                          <p:attrName>style.visibility</p:attrName>
                                        </p:attrNameLst>
                                      </p:cBhvr>
                                      <p:to>
                                        <p:strVal val="visible"/>
                                      </p:to>
                                    </p:set>
                                    <p:animEffect transition="in" filter="wipe(left)">
                                      <p:cBhvr>
                                        <p:cTn id="389" dur="1000"/>
                                        <p:tgtEl>
                                          <p:spTgt spid="14"/>
                                        </p:tgtEl>
                                      </p:cBhvr>
                                    </p:animEffect>
                                  </p:childTnLst>
                                </p:cTn>
                              </p:par>
                              <p:par>
                                <p:cTn id="390" presetID="22" presetClass="exit" presetSubtype="4" fill="hold" grpId="1" nodeType="withEffect">
                                  <p:stCondLst>
                                    <p:cond delay="0"/>
                                  </p:stCondLst>
                                  <p:childTnLst>
                                    <p:animEffect transition="out" filter="wipe(down)">
                                      <p:cBhvr>
                                        <p:cTn id="391" dur="500"/>
                                        <p:tgtEl>
                                          <p:spTgt spid="71"/>
                                        </p:tgtEl>
                                      </p:cBhvr>
                                    </p:animEffect>
                                    <p:set>
                                      <p:cBhvr>
                                        <p:cTn id="392" dur="1" fill="hold">
                                          <p:stCondLst>
                                            <p:cond delay="499"/>
                                          </p:stCondLst>
                                        </p:cTn>
                                        <p:tgtEl>
                                          <p:spTgt spid="71"/>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12"/>
                                        </p:tgtEl>
                                        <p:attrNameLst>
                                          <p:attrName>style.visibility</p:attrName>
                                        </p:attrNameLst>
                                      </p:cBhvr>
                                      <p:to>
                                        <p:strVal val="visible"/>
                                      </p:to>
                                    </p:set>
                                    <p:animEffect transition="in" filter="wipe(left)">
                                      <p:cBhvr>
                                        <p:cTn id="397" dur="500"/>
                                        <p:tgtEl>
                                          <p:spTgt spid="12"/>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8" fill="hold" grpId="2" nodeType="clickEffect">
                                  <p:stCondLst>
                                    <p:cond delay="0"/>
                                  </p:stCondLst>
                                  <p:childTnLst>
                                    <p:set>
                                      <p:cBhvr>
                                        <p:cTn id="401" dur="1" fill="hold">
                                          <p:stCondLst>
                                            <p:cond delay="0"/>
                                          </p:stCondLst>
                                        </p:cTn>
                                        <p:tgtEl>
                                          <p:spTgt spid="71"/>
                                        </p:tgtEl>
                                        <p:attrNameLst>
                                          <p:attrName>style.visibility</p:attrName>
                                        </p:attrNameLst>
                                      </p:cBhvr>
                                      <p:to>
                                        <p:strVal val="visible"/>
                                      </p:to>
                                    </p:set>
                                    <p:animEffect transition="in" filter="wipe(left)">
                                      <p:cBhvr>
                                        <p:cTn id="402" dur="500"/>
                                        <p:tgtEl>
                                          <p:spTgt spid="71"/>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8" fill="hold" grpId="0" nodeType="clickEffect">
                                  <p:stCondLst>
                                    <p:cond delay="0"/>
                                  </p:stCondLst>
                                  <p:childTnLst>
                                    <p:set>
                                      <p:cBhvr>
                                        <p:cTn id="406" dur="1" fill="hold">
                                          <p:stCondLst>
                                            <p:cond delay="0"/>
                                          </p:stCondLst>
                                        </p:cTn>
                                        <p:tgtEl>
                                          <p:spTgt spid="26"/>
                                        </p:tgtEl>
                                        <p:attrNameLst>
                                          <p:attrName>style.visibility</p:attrName>
                                        </p:attrNameLst>
                                      </p:cBhvr>
                                      <p:to>
                                        <p:strVal val="visible"/>
                                      </p:to>
                                    </p:set>
                                    <p:animEffect transition="in" filter="wipe(left)">
                                      <p:cBhvr>
                                        <p:cTn id="407" dur="1000"/>
                                        <p:tgtEl>
                                          <p:spTgt spid="26"/>
                                        </p:tgtEl>
                                      </p:cBhvr>
                                    </p:animEffect>
                                  </p:childTnLst>
                                </p:cTn>
                              </p:par>
                              <p:par>
                                <p:cTn id="408" presetID="10" presetClass="exit" presetSubtype="0" fill="hold" grpId="3" nodeType="withEffect">
                                  <p:stCondLst>
                                    <p:cond delay="0"/>
                                  </p:stCondLst>
                                  <p:childTnLst>
                                    <p:animEffect transition="out" filter="fade">
                                      <p:cBhvr>
                                        <p:cTn id="409" dur="500"/>
                                        <p:tgtEl>
                                          <p:spTgt spid="71"/>
                                        </p:tgtEl>
                                      </p:cBhvr>
                                    </p:animEffect>
                                    <p:set>
                                      <p:cBhvr>
                                        <p:cTn id="410" dur="1" fill="hold">
                                          <p:stCondLst>
                                            <p:cond delay="499"/>
                                          </p:stCondLst>
                                        </p:cTn>
                                        <p:tgtEl>
                                          <p:spTgt spid="71"/>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grpId="0" nodeType="clickEffect">
                                  <p:stCondLst>
                                    <p:cond delay="0"/>
                                  </p:stCondLst>
                                  <p:childTnLst>
                                    <p:set>
                                      <p:cBhvr>
                                        <p:cTn id="414" dur="1" fill="hold">
                                          <p:stCondLst>
                                            <p:cond delay="0"/>
                                          </p:stCondLst>
                                        </p:cTn>
                                        <p:tgtEl>
                                          <p:spTgt spid="16"/>
                                        </p:tgtEl>
                                        <p:attrNameLst>
                                          <p:attrName>style.visibility</p:attrName>
                                        </p:attrNameLst>
                                      </p:cBhvr>
                                      <p:to>
                                        <p:strVal val="visible"/>
                                      </p:to>
                                    </p:set>
                                    <p:animEffect transition="in" filter="wipe(left)">
                                      <p:cBhvr>
                                        <p:cTn id="415" dur="1000"/>
                                        <p:tgtEl>
                                          <p:spTgt spid="16"/>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8" fill="hold" grpId="0" nodeType="clickEffect">
                                  <p:stCondLst>
                                    <p:cond delay="0"/>
                                  </p:stCondLst>
                                  <p:childTnLst>
                                    <p:set>
                                      <p:cBhvr>
                                        <p:cTn id="419" dur="1" fill="hold">
                                          <p:stCondLst>
                                            <p:cond delay="0"/>
                                          </p:stCondLst>
                                        </p:cTn>
                                        <p:tgtEl>
                                          <p:spTgt spid="17"/>
                                        </p:tgtEl>
                                        <p:attrNameLst>
                                          <p:attrName>style.visibility</p:attrName>
                                        </p:attrNameLst>
                                      </p:cBhvr>
                                      <p:to>
                                        <p:strVal val="visible"/>
                                      </p:to>
                                    </p:set>
                                    <p:animEffect transition="in" filter="wipe(left)">
                                      <p:cBhvr>
                                        <p:cTn id="420" dur="1000"/>
                                        <p:tgtEl>
                                          <p:spTgt spid="17"/>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8" fill="hold" grpId="4" nodeType="clickEffect">
                                  <p:stCondLst>
                                    <p:cond delay="0"/>
                                  </p:stCondLst>
                                  <p:childTnLst>
                                    <p:set>
                                      <p:cBhvr>
                                        <p:cTn id="424" dur="1" fill="hold">
                                          <p:stCondLst>
                                            <p:cond delay="0"/>
                                          </p:stCondLst>
                                        </p:cTn>
                                        <p:tgtEl>
                                          <p:spTgt spid="71"/>
                                        </p:tgtEl>
                                        <p:attrNameLst>
                                          <p:attrName>style.visibility</p:attrName>
                                        </p:attrNameLst>
                                      </p:cBhvr>
                                      <p:to>
                                        <p:strVal val="visible"/>
                                      </p:to>
                                    </p:set>
                                    <p:animEffect transition="in" filter="wipe(left)">
                                      <p:cBhvr>
                                        <p:cTn id="425" dur="500"/>
                                        <p:tgtEl>
                                          <p:spTgt spid="71"/>
                                        </p:tgtEl>
                                      </p:cBhvr>
                                    </p:animEffect>
                                  </p:childTnLst>
                                </p:cTn>
                              </p:par>
                            </p:childTnLst>
                          </p:cTn>
                        </p:par>
                      </p:childTnLst>
                    </p:cTn>
                  </p:par>
                  <p:par>
                    <p:cTn id="426" fill="hold">
                      <p:stCondLst>
                        <p:cond delay="indefinite"/>
                      </p:stCondLst>
                      <p:childTnLst>
                        <p:par>
                          <p:cTn id="427" fill="hold">
                            <p:stCondLst>
                              <p:cond delay="0"/>
                            </p:stCondLst>
                            <p:childTnLst>
                              <p:par>
                                <p:cTn id="428" presetID="22" presetClass="entr" presetSubtype="8" fill="hold" grpId="0" nodeType="clickEffect">
                                  <p:stCondLst>
                                    <p:cond delay="0"/>
                                  </p:stCondLst>
                                  <p:childTnLst>
                                    <p:set>
                                      <p:cBhvr>
                                        <p:cTn id="429" dur="1" fill="hold">
                                          <p:stCondLst>
                                            <p:cond delay="0"/>
                                          </p:stCondLst>
                                        </p:cTn>
                                        <p:tgtEl>
                                          <p:spTgt spid="28"/>
                                        </p:tgtEl>
                                        <p:attrNameLst>
                                          <p:attrName>style.visibility</p:attrName>
                                        </p:attrNameLst>
                                      </p:cBhvr>
                                      <p:to>
                                        <p:strVal val="visible"/>
                                      </p:to>
                                    </p:set>
                                    <p:animEffect transition="in" filter="wipe(left)">
                                      <p:cBhvr>
                                        <p:cTn id="430" dur="1000"/>
                                        <p:tgtEl>
                                          <p:spTgt spid="28"/>
                                        </p:tgtEl>
                                      </p:cBhvr>
                                    </p:animEffect>
                                  </p:childTnLst>
                                </p:cTn>
                              </p:par>
                              <p:par>
                                <p:cTn id="431" presetID="10" presetClass="exit" presetSubtype="0" fill="hold" grpId="5" nodeType="withEffect">
                                  <p:stCondLst>
                                    <p:cond delay="0"/>
                                  </p:stCondLst>
                                  <p:childTnLst>
                                    <p:animEffect transition="out" filter="fade">
                                      <p:cBhvr>
                                        <p:cTn id="432" dur="500"/>
                                        <p:tgtEl>
                                          <p:spTgt spid="71"/>
                                        </p:tgtEl>
                                      </p:cBhvr>
                                    </p:animEffect>
                                    <p:set>
                                      <p:cBhvr>
                                        <p:cTn id="433" dur="1" fill="hold">
                                          <p:stCondLst>
                                            <p:cond delay="499"/>
                                          </p:stCondLst>
                                        </p:cTn>
                                        <p:tgtEl>
                                          <p:spTgt spid="7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8"/>
                                        </p:tgtEl>
                                        <p:attrNameLst>
                                          <p:attrName>style.visibility</p:attrName>
                                        </p:attrNameLst>
                                      </p:cBhvr>
                                      <p:to>
                                        <p:strVal val="visible"/>
                                      </p:to>
                                    </p:set>
                                    <p:animEffect transition="in" filter="wipe(left)">
                                      <p:cBhvr>
                                        <p:cTn id="438" dur="1000"/>
                                        <p:tgtEl>
                                          <p:spTgt spid="18"/>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8" fill="hold" grpId="0" nodeType="clickEffect">
                                  <p:stCondLst>
                                    <p:cond delay="0"/>
                                  </p:stCondLst>
                                  <p:childTnLst>
                                    <p:set>
                                      <p:cBhvr>
                                        <p:cTn id="442" dur="1" fill="hold">
                                          <p:stCondLst>
                                            <p:cond delay="0"/>
                                          </p:stCondLst>
                                        </p:cTn>
                                        <p:tgtEl>
                                          <p:spTgt spid="15"/>
                                        </p:tgtEl>
                                        <p:attrNameLst>
                                          <p:attrName>style.visibility</p:attrName>
                                        </p:attrNameLst>
                                      </p:cBhvr>
                                      <p:to>
                                        <p:strVal val="visible"/>
                                      </p:to>
                                    </p:set>
                                    <p:animEffect transition="in" filter="wipe(left)">
                                      <p:cBhvr>
                                        <p:cTn id="443" dur="500"/>
                                        <p:tgtEl>
                                          <p:spTgt spid="15"/>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6" nodeType="clickEffect">
                                  <p:stCondLst>
                                    <p:cond delay="0"/>
                                  </p:stCondLst>
                                  <p:childTnLst>
                                    <p:set>
                                      <p:cBhvr>
                                        <p:cTn id="447" dur="1" fill="hold">
                                          <p:stCondLst>
                                            <p:cond delay="0"/>
                                          </p:stCondLst>
                                        </p:cTn>
                                        <p:tgtEl>
                                          <p:spTgt spid="71"/>
                                        </p:tgtEl>
                                        <p:attrNameLst>
                                          <p:attrName>style.visibility</p:attrName>
                                        </p:attrNameLst>
                                      </p:cBhvr>
                                      <p:to>
                                        <p:strVal val="visible"/>
                                      </p:to>
                                    </p:set>
                                    <p:animEffect transition="in" filter="wipe(left)">
                                      <p:cBhvr>
                                        <p:cTn id="448" dur="500"/>
                                        <p:tgtEl>
                                          <p:spTgt spid="71"/>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27"/>
                                        </p:tgtEl>
                                        <p:attrNameLst>
                                          <p:attrName>style.visibility</p:attrName>
                                        </p:attrNameLst>
                                      </p:cBhvr>
                                      <p:to>
                                        <p:strVal val="visible"/>
                                      </p:to>
                                    </p:set>
                                    <p:animEffect transition="in" filter="wipe(left)">
                                      <p:cBhvr>
                                        <p:cTn id="453" dur="1000"/>
                                        <p:tgtEl>
                                          <p:spTgt spid="27"/>
                                        </p:tgtEl>
                                      </p:cBhvr>
                                    </p:animEffect>
                                  </p:childTnLst>
                                </p:cTn>
                              </p:par>
                              <p:par>
                                <p:cTn id="454" presetID="10" presetClass="exit" presetSubtype="0" fill="hold" grpId="7" nodeType="withEffect">
                                  <p:stCondLst>
                                    <p:cond delay="0"/>
                                  </p:stCondLst>
                                  <p:childTnLst>
                                    <p:animEffect transition="out" filter="fade">
                                      <p:cBhvr>
                                        <p:cTn id="455" dur="500"/>
                                        <p:tgtEl>
                                          <p:spTgt spid="71"/>
                                        </p:tgtEl>
                                      </p:cBhvr>
                                    </p:animEffect>
                                    <p:set>
                                      <p:cBhvr>
                                        <p:cTn id="456" dur="1" fill="hold">
                                          <p:stCondLst>
                                            <p:cond delay="499"/>
                                          </p:stCondLst>
                                        </p:cTn>
                                        <p:tgtEl>
                                          <p:spTgt spid="71"/>
                                        </p:tgtEl>
                                        <p:attrNameLst>
                                          <p:attrName>style.visibility</p:attrName>
                                        </p:attrNameLst>
                                      </p:cBhvr>
                                      <p:to>
                                        <p:strVal val="hidden"/>
                                      </p:to>
                                    </p:set>
                                  </p:childTnLst>
                                </p:cTn>
                              </p:par>
                            </p:childTnLst>
                          </p:cTn>
                        </p:par>
                      </p:childTnLst>
                    </p:cTn>
                  </p:par>
                  <p:par>
                    <p:cTn id="457" fill="hold">
                      <p:stCondLst>
                        <p:cond delay="indefinite"/>
                      </p:stCondLst>
                      <p:childTnLst>
                        <p:par>
                          <p:cTn id="458" fill="hold">
                            <p:stCondLst>
                              <p:cond delay="0"/>
                            </p:stCondLst>
                            <p:childTnLst>
                              <p:par>
                                <p:cTn id="459" presetID="22" presetClass="entr" presetSubtype="8" fill="hold" nodeType="clickEffect">
                                  <p:stCondLst>
                                    <p:cond delay="0"/>
                                  </p:stCondLst>
                                  <p:childTnLst>
                                    <p:set>
                                      <p:cBhvr>
                                        <p:cTn id="460" dur="1" fill="hold">
                                          <p:stCondLst>
                                            <p:cond delay="0"/>
                                          </p:stCondLst>
                                        </p:cTn>
                                        <p:tgtEl>
                                          <p:spTgt spid="4">
                                            <p:txEl>
                                              <p:pRg st="2" end="2"/>
                                            </p:txEl>
                                          </p:spTgt>
                                        </p:tgtEl>
                                        <p:attrNameLst>
                                          <p:attrName>style.visibility</p:attrName>
                                        </p:attrNameLst>
                                      </p:cBhvr>
                                      <p:to>
                                        <p:strVal val="visible"/>
                                      </p:to>
                                    </p:set>
                                    <p:animEffect transition="in" filter="wipe(left)">
                                      <p:cBhvr>
                                        <p:cTn id="461"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7" grpId="0" animBg="1"/>
      <p:bldP spid="47" grpId="1" animBg="1"/>
      <p:bldP spid="45" grpId="0" animBg="1"/>
      <p:bldP spid="45" grpId="1" animBg="1"/>
      <p:bldP spid="6" grpId="0"/>
      <p:bldP spid="7" grpId="0"/>
      <p:bldP spid="8" grpId="0"/>
      <p:bldP spid="9" grpId="0"/>
      <p:bldP spid="10" grpId="0"/>
      <p:bldP spid="11" grpId="0"/>
      <p:bldP spid="12" grpId="0"/>
      <p:bldP spid="13" grpId="0"/>
      <p:bldP spid="14" grpId="0"/>
      <p:bldP spid="15" grpId="0"/>
      <p:bldP spid="16" grpId="0"/>
      <p:bldP spid="17" grpId="0"/>
      <p:bldP spid="18" grpId="0"/>
      <p:bldP spid="25" grpId="0"/>
      <p:bldP spid="26" grpId="0"/>
      <p:bldP spid="27" grpId="0"/>
      <p:bldP spid="28" grpId="0"/>
      <p:bldP spid="32" grpId="0"/>
      <p:bldP spid="42" grpId="0" animBg="1"/>
      <p:bldP spid="42" grpId="1" animBg="1"/>
      <p:bldP spid="46" grpId="0"/>
      <p:bldP spid="46" grpId="1"/>
      <p:bldP spid="48" grpId="0"/>
      <p:bldP spid="48" grpId="1"/>
      <p:bldP spid="50" grpId="0"/>
      <p:bldP spid="50" grpId="1"/>
      <p:bldP spid="51" grpId="0" animBg="1"/>
      <p:bldP spid="51" grpId="1" animBg="1"/>
      <p:bldP spid="52" grpId="0"/>
      <p:bldP spid="52" grpId="1"/>
      <p:bldP spid="53" grpId="0"/>
      <p:bldP spid="53" grpId="1"/>
      <p:bldP spid="55" grpId="0"/>
      <p:bldP spid="55" grpId="1"/>
      <p:bldP spid="71" grpId="0" animBg="1"/>
      <p:bldP spid="71" grpId="1" animBg="1"/>
      <p:bldP spid="71" grpId="2" animBg="1"/>
      <p:bldP spid="71" grpId="3" animBg="1"/>
      <p:bldP spid="71" grpId="4" animBg="1"/>
      <p:bldP spid="71" grpId="5" animBg="1"/>
      <p:bldP spid="71" grpId="6" animBg="1"/>
      <p:bldP spid="71" grpId="7" animBg="1"/>
      <p:bldP spid="122" grpId="0" animBg="1"/>
      <p:bldP spid="122" grpId="1" animBg="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6" grpId="2" animBg="1"/>
      <p:bldP spid="146"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762000" y="1128193"/>
            <a:ext cx="3276600" cy="224359"/>
          </a:xfrm>
          <a:prstGeom prst="rect">
            <a:avLst/>
          </a:prstGeom>
          <a:solidFill>
            <a:srgbClr val="FFD44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762000" y="884805"/>
            <a:ext cx="7772400" cy="224359"/>
          </a:xfrm>
          <a:prstGeom prst="rect">
            <a:avLst/>
          </a:prstGeom>
          <a:solidFill>
            <a:srgbClr val="FFD44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p:nvSpPr>
        <p:spPr>
          <a:xfrm>
            <a:off x="283758" y="580132"/>
            <a:ext cx="8555442" cy="1077218"/>
          </a:xfrm>
          <a:prstGeom prst="rect">
            <a:avLst/>
          </a:prstGeom>
        </p:spPr>
        <p:txBody>
          <a:bodyPr wrap="square">
            <a:spAutoFit/>
          </a:bodyPr>
          <a:lstStyle/>
          <a:p>
            <a:pPr>
              <a:tabLst>
                <a:tab pos="457200" algn="l"/>
                <a:tab pos="1085850" algn="l"/>
              </a:tabLst>
            </a:pPr>
            <a:r>
              <a:rPr lang="en-US" sz="1600" b="1" dirty="0" smtClean="0">
                <a:solidFill>
                  <a:srgbClr val="FF0000"/>
                </a:solidFill>
              </a:rPr>
              <a:t>Q.     The sum of ages of husband and his wife is four times the sum of ages of their children. </a:t>
            </a:r>
          </a:p>
          <a:p>
            <a:pPr>
              <a:tabLst>
                <a:tab pos="457200" algn="l"/>
                <a:tab pos="1085850" algn="l"/>
              </a:tabLst>
            </a:pPr>
            <a:r>
              <a:rPr lang="en-US" sz="1600" b="1" dirty="0" smtClean="0">
                <a:solidFill>
                  <a:srgbClr val="FF0000"/>
                </a:solidFill>
              </a:rPr>
              <a:t>          Four years ago, the ratio of sum of their ages to the sum of ages of their children was 18 : 1. 	Two years hence the ratio will be 3 : 1. How many children do they have ?</a:t>
            </a:r>
            <a:r>
              <a:rPr lang="en-US" sz="1600" dirty="0" smtClean="0">
                <a:solidFill>
                  <a:prstClr val="black"/>
                </a:solidFill>
              </a:rPr>
              <a:t>	</a:t>
            </a:r>
          </a:p>
          <a:p>
            <a:pPr marL="685800" indent="-685800">
              <a:tabLst>
                <a:tab pos="628650" algn="l"/>
                <a:tab pos="1085850" algn="l"/>
              </a:tabLst>
            </a:pPr>
            <a:r>
              <a:rPr lang="en-US" sz="1600" dirty="0" smtClean="0">
                <a:solidFill>
                  <a:prstClr val="black"/>
                </a:solidFill>
              </a:rPr>
              <a:t>	</a:t>
            </a:r>
            <a:endParaRPr lang="en-US" sz="1600" dirty="0">
              <a:solidFill>
                <a:prstClr val="black"/>
              </a:solidFill>
            </a:endParaRPr>
          </a:p>
        </p:txBody>
      </p:sp>
      <p:sp>
        <p:nvSpPr>
          <p:cNvPr id="6" name="Rectangle 5"/>
          <p:cNvSpPr/>
          <p:nvPr/>
        </p:nvSpPr>
        <p:spPr>
          <a:xfrm>
            <a:off x="609604" y="1428750"/>
            <a:ext cx="3505199" cy="338554"/>
          </a:xfrm>
          <a:prstGeom prst="rect">
            <a:avLst/>
          </a:prstGeom>
        </p:spPr>
        <p:txBody>
          <a:bodyPr wrap="square">
            <a:spAutoFit/>
          </a:bodyPr>
          <a:lstStyle/>
          <a:p>
            <a:pPr marL="457200" indent="-457200" algn="just">
              <a:tabLst>
                <a:tab pos="457200" algn="l"/>
                <a:tab pos="1085850" algn="l"/>
              </a:tabLst>
            </a:pPr>
            <a:r>
              <a:rPr lang="en-US" sz="1600" b="1" dirty="0" smtClean="0">
                <a:solidFill>
                  <a:srgbClr val="7030A0"/>
                </a:solidFill>
              </a:rPr>
              <a:t>According to the first condition,</a:t>
            </a:r>
            <a:endParaRPr lang="en-US" sz="1600" b="1" dirty="0">
              <a:solidFill>
                <a:srgbClr val="7030A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528803294"/>
              </p:ext>
            </p:extLst>
          </p:nvPr>
        </p:nvGraphicFramePr>
        <p:xfrm>
          <a:off x="1219200" y="1809750"/>
          <a:ext cx="673100" cy="614362"/>
        </p:xfrm>
        <a:graphic>
          <a:graphicData uri="http://schemas.openxmlformats.org/presentationml/2006/ole">
            <mc:AlternateContent xmlns:mc="http://schemas.openxmlformats.org/markup-compatibility/2006">
              <mc:Choice xmlns:v="urn:schemas-microsoft-com:vml" Requires="v">
                <p:oleObj spid="_x0000_s1054" name="Equation" r:id="rId3" imgW="444240" imgH="406080" progId="Equation.DSMT4">
                  <p:embed/>
                </p:oleObj>
              </mc:Choice>
              <mc:Fallback>
                <p:oleObj name="Equation" r:id="rId3" imgW="4442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09750"/>
                        <a:ext cx="673100"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2594984" y="1921958"/>
            <a:ext cx="287258" cy="338554"/>
          </a:xfrm>
          <a:prstGeom prst="rect">
            <a:avLst/>
          </a:prstGeom>
        </p:spPr>
        <p:txBody>
          <a:bodyPr wrap="none">
            <a:spAutoFit/>
          </a:bodyPr>
          <a:lstStyle/>
          <a:p>
            <a:r>
              <a:rPr lang="en-US" sz="1600" dirty="0" smtClean="0">
                <a:solidFill>
                  <a:prstClr val="black"/>
                </a:solidFill>
              </a:rPr>
              <a:t>=</a:t>
            </a:r>
            <a:endParaRPr lang="en-US" sz="1600" dirty="0">
              <a:solidFill>
                <a:prstClr val="black"/>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186567117"/>
              </p:ext>
            </p:extLst>
          </p:nvPr>
        </p:nvGraphicFramePr>
        <p:xfrm>
          <a:off x="2934621" y="1843631"/>
          <a:ext cx="344487" cy="555625"/>
        </p:xfrm>
        <a:graphic>
          <a:graphicData uri="http://schemas.openxmlformats.org/presentationml/2006/ole">
            <mc:AlternateContent xmlns:mc="http://schemas.openxmlformats.org/markup-compatibility/2006">
              <mc:Choice xmlns:v="urn:schemas-microsoft-com:vml" Requires="v">
                <p:oleObj spid="_x0000_s1055" name="Equation" r:id="rId5" imgW="228600" imgH="368300" progId="Equation.DSMT4">
                  <p:embed/>
                </p:oleObj>
              </mc:Choice>
              <mc:Fallback>
                <p:oleObj name="Equation" r:id="rId5" imgW="228600" imgH="368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4621" y="1843631"/>
                        <a:ext cx="34448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453518" y="2459542"/>
            <a:ext cx="476250"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s-ES" sz="1600" dirty="0" smtClean="0">
                <a:solidFill>
                  <a:prstClr val="black"/>
                </a:solidFill>
                <a:latin typeface="Symbol"/>
              </a:rPr>
              <a:t>\</a:t>
            </a:r>
            <a:endParaRPr lang="en-US" sz="1600" dirty="0">
              <a:solidFill>
                <a:prstClr val="black"/>
              </a:solidFill>
            </a:endParaRPr>
          </a:p>
        </p:txBody>
      </p:sp>
      <p:sp>
        <p:nvSpPr>
          <p:cNvPr id="11" name="Rectangle 10"/>
          <p:cNvSpPr/>
          <p:nvPr/>
        </p:nvSpPr>
        <p:spPr>
          <a:xfrm>
            <a:off x="2593864" y="2461796"/>
            <a:ext cx="1638300"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s-ES" sz="1600" dirty="0" smtClean="0">
                <a:solidFill>
                  <a:prstClr val="black"/>
                </a:solidFill>
              </a:rPr>
              <a:t>=    18 (x – 4y)</a:t>
            </a:r>
            <a:endParaRPr lang="en-US" sz="1600" dirty="0">
              <a:solidFill>
                <a:prstClr val="black"/>
              </a:solidFill>
            </a:endParaRPr>
          </a:p>
        </p:txBody>
      </p:sp>
      <p:sp>
        <p:nvSpPr>
          <p:cNvPr id="12" name="Rectangle 11"/>
          <p:cNvSpPr/>
          <p:nvPr/>
        </p:nvSpPr>
        <p:spPr>
          <a:xfrm>
            <a:off x="1149350" y="2461796"/>
            <a:ext cx="857250"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s-ES" sz="1600" dirty="0" smtClean="0">
                <a:solidFill>
                  <a:prstClr val="black"/>
                </a:solidFill>
              </a:rPr>
              <a:t>4x – 8</a:t>
            </a:r>
            <a:endParaRPr lang="en-US" sz="1600" dirty="0">
              <a:solidFill>
                <a:prstClr val="black"/>
              </a:solidFill>
            </a:endParaRPr>
          </a:p>
        </p:txBody>
      </p:sp>
      <p:sp>
        <p:nvSpPr>
          <p:cNvPr id="13" name="Rectangle 12"/>
          <p:cNvSpPr/>
          <p:nvPr/>
        </p:nvSpPr>
        <p:spPr>
          <a:xfrm>
            <a:off x="1143411" y="2832748"/>
            <a:ext cx="857250" cy="338554"/>
          </a:xfrm>
          <a:prstGeom prst="rect">
            <a:avLst/>
          </a:prstGeom>
        </p:spPr>
        <p:txBody>
          <a:bodyPr wrap="square">
            <a:spAutoFit/>
          </a:bodyPr>
          <a:lstStyle/>
          <a:p>
            <a:pPr marL="685800" indent="-685800" algn="just" defTabSz="290513">
              <a:tabLst>
                <a:tab pos="628650" algn="l"/>
                <a:tab pos="1085850" algn="l"/>
                <a:tab pos="2859088" algn="r"/>
                <a:tab pos="3033713" algn="l"/>
                <a:tab pos="3367088" algn="l"/>
              </a:tabLst>
            </a:pPr>
            <a:r>
              <a:rPr lang="en-US" sz="1600" dirty="0" smtClean="0">
                <a:solidFill>
                  <a:prstClr val="black"/>
                </a:solidFill>
              </a:rPr>
              <a:t>4x – 8	</a:t>
            </a:r>
            <a:endParaRPr lang="en-US" sz="1600" dirty="0">
              <a:solidFill>
                <a:prstClr val="black"/>
              </a:solidFill>
            </a:endParaRPr>
          </a:p>
        </p:txBody>
      </p:sp>
      <p:sp>
        <p:nvSpPr>
          <p:cNvPr id="14" name="Rectangle 13"/>
          <p:cNvSpPr/>
          <p:nvPr/>
        </p:nvSpPr>
        <p:spPr>
          <a:xfrm>
            <a:off x="2591739" y="2831676"/>
            <a:ext cx="2028825"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n-US" sz="1600" dirty="0" smtClean="0">
                <a:solidFill>
                  <a:prstClr val="black"/>
                </a:solidFill>
              </a:rPr>
              <a:t>=   18x – 72y</a:t>
            </a:r>
            <a:endParaRPr lang="en-US" sz="1600" dirty="0">
              <a:solidFill>
                <a:prstClr val="black"/>
              </a:solidFill>
            </a:endParaRPr>
          </a:p>
        </p:txBody>
      </p:sp>
      <p:sp>
        <p:nvSpPr>
          <p:cNvPr id="15" name="Rectangle 14"/>
          <p:cNvSpPr/>
          <p:nvPr/>
        </p:nvSpPr>
        <p:spPr>
          <a:xfrm>
            <a:off x="448198" y="2796740"/>
            <a:ext cx="476250"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s-ES" sz="1600" dirty="0" smtClean="0">
                <a:solidFill>
                  <a:prstClr val="black"/>
                </a:solidFill>
                <a:latin typeface="Symbol"/>
              </a:rPr>
              <a:t>\</a:t>
            </a:r>
            <a:endParaRPr lang="en-US" sz="1600" dirty="0">
              <a:solidFill>
                <a:prstClr val="black"/>
              </a:solidFill>
            </a:endParaRPr>
          </a:p>
        </p:txBody>
      </p:sp>
      <p:sp>
        <p:nvSpPr>
          <p:cNvPr id="16" name="Rectangle 15"/>
          <p:cNvSpPr/>
          <p:nvPr/>
        </p:nvSpPr>
        <p:spPr>
          <a:xfrm>
            <a:off x="959249" y="3124510"/>
            <a:ext cx="1676400" cy="338554"/>
          </a:xfrm>
          <a:prstGeom prst="rect">
            <a:avLst/>
          </a:prstGeom>
        </p:spPr>
        <p:txBody>
          <a:bodyPr wrap="square">
            <a:spAutoFit/>
          </a:bodyPr>
          <a:lstStyle/>
          <a:p>
            <a:pPr marL="685800" indent="-685800" algn="just" defTabSz="290513">
              <a:tabLst>
                <a:tab pos="628650" algn="l"/>
                <a:tab pos="1085850" algn="l"/>
                <a:tab pos="2859088" algn="r"/>
                <a:tab pos="3033713" algn="l"/>
                <a:tab pos="3367088" algn="l"/>
              </a:tabLst>
            </a:pPr>
            <a:r>
              <a:rPr lang="en-US" sz="1600" dirty="0" smtClean="0">
                <a:solidFill>
                  <a:prstClr val="black"/>
                </a:solidFill>
              </a:rPr>
              <a:t>4x – 18x + 72y</a:t>
            </a:r>
            <a:endParaRPr lang="en-US" sz="1600" dirty="0">
              <a:solidFill>
                <a:prstClr val="black"/>
              </a:solidFill>
            </a:endParaRPr>
          </a:p>
        </p:txBody>
      </p:sp>
      <p:sp>
        <p:nvSpPr>
          <p:cNvPr id="17" name="Rectangle 16"/>
          <p:cNvSpPr/>
          <p:nvPr/>
        </p:nvSpPr>
        <p:spPr>
          <a:xfrm>
            <a:off x="2588024" y="3150673"/>
            <a:ext cx="723900" cy="338554"/>
          </a:xfrm>
          <a:prstGeom prst="rect">
            <a:avLst/>
          </a:prstGeom>
        </p:spPr>
        <p:txBody>
          <a:bodyPr wrap="square">
            <a:spAutoFit/>
          </a:bodyPr>
          <a:lstStyle/>
          <a:p>
            <a:pPr marL="685800" indent="-685800" algn="just" defTabSz="290513">
              <a:tabLst>
                <a:tab pos="628650" algn="l"/>
                <a:tab pos="1085850" algn="l"/>
                <a:tab pos="2859088" algn="r"/>
                <a:tab pos="3033713" algn="l"/>
                <a:tab pos="3367088" algn="l"/>
              </a:tabLst>
            </a:pPr>
            <a:r>
              <a:rPr lang="en-US" sz="1600" dirty="0" smtClean="0">
                <a:solidFill>
                  <a:prstClr val="black"/>
                </a:solidFill>
              </a:rPr>
              <a:t>=</a:t>
            </a:r>
            <a:r>
              <a:rPr lang="en-US" sz="1600" dirty="0">
                <a:solidFill>
                  <a:prstClr val="black"/>
                </a:solidFill>
              </a:rPr>
              <a:t> </a:t>
            </a:r>
            <a:r>
              <a:rPr lang="en-US" sz="1600" dirty="0" smtClean="0">
                <a:solidFill>
                  <a:prstClr val="black"/>
                </a:solidFill>
              </a:rPr>
              <a:t>  8</a:t>
            </a:r>
            <a:endParaRPr lang="en-US" sz="1600" dirty="0">
              <a:solidFill>
                <a:prstClr val="black"/>
              </a:solidFill>
            </a:endParaRPr>
          </a:p>
        </p:txBody>
      </p:sp>
      <p:sp>
        <p:nvSpPr>
          <p:cNvPr id="18" name="Rectangle 17"/>
          <p:cNvSpPr/>
          <p:nvPr/>
        </p:nvSpPr>
        <p:spPr>
          <a:xfrm>
            <a:off x="438150" y="3105150"/>
            <a:ext cx="476250" cy="338554"/>
          </a:xfrm>
          <a:prstGeom prst="rect">
            <a:avLst/>
          </a:prstGeom>
        </p:spPr>
        <p:txBody>
          <a:bodyPr wrap="square">
            <a:spAutoFit/>
          </a:bodyPr>
          <a:lstStyle/>
          <a:p>
            <a:pPr marL="685800" indent="-685800" algn="just" defTabSz="290513">
              <a:spcBef>
                <a:spcPts val="1800"/>
              </a:spcBef>
              <a:tabLst>
                <a:tab pos="628650" algn="l"/>
                <a:tab pos="1085850" algn="l"/>
                <a:tab pos="2859088" algn="r"/>
                <a:tab pos="3033713" algn="l"/>
                <a:tab pos="3367088" algn="l"/>
              </a:tabLst>
            </a:pPr>
            <a:r>
              <a:rPr lang="es-ES" sz="1600" dirty="0" smtClean="0">
                <a:solidFill>
                  <a:prstClr val="black"/>
                </a:solidFill>
                <a:latin typeface="Symbol"/>
              </a:rPr>
              <a:t>\</a:t>
            </a:r>
            <a:endParaRPr lang="en-US" sz="1600" dirty="0">
              <a:solidFill>
                <a:prstClr val="black"/>
              </a:solidFill>
            </a:endParaRPr>
          </a:p>
        </p:txBody>
      </p:sp>
      <p:sp>
        <p:nvSpPr>
          <p:cNvPr id="19" name="Rectangle 18"/>
          <p:cNvSpPr/>
          <p:nvPr/>
        </p:nvSpPr>
        <p:spPr>
          <a:xfrm>
            <a:off x="1213291" y="3442545"/>
            <a:ext cx="1430853" cy="338554"/>
          </a:xfrm>
          <a:prstGeom prst="rect">
            <a:avLst/>
          </a:prstGeom>
        </p:spPr>
        <p:txBody>
          <a:bodyPr wrap="square">
            <a:spAutoFit/>
          </a:bodyPr>
          <a:lstStyle/>
          <a:p>
            <a:pPr marL="685800" indent="-685800" algn="just" defTabSz="290513">
              <a:tabLst>
                <a:tab pos="628650" algn="l"/>
                <a:tab pos="1085850" algn="l"/>
                <a:tab pos="2859088" algn="r"/>
                <a:tab pos="3033713" algn="l"/>
                <a:tab pos="3367088" algn="l"/>
              </a:tabLst>
            </a:pPr>
            <a:r>
              <a:rPr lang="en-US" sz="1600" dirty="0" smtClean="0">
                <a:solidFill>
                  <a:prstClr val="black"/>
                </a:solidFill>
              </a:rPr>
              <a:t>– 14x + 72y</a:t>
            </a:r>
            <a:endParaRPr lang="en-US" sz="1600" dirty="0">
              <a:solidFill>
                <a:prstClr val="black"/>
              </a:solidFill>
            </a:endParaRPr>
          </a:p>
        </p:txBody>
      </p:sp>
      <p:sp>
        <p:nvSpPr>
          <p:cNvPr id="20" name="Rectangle 19"/>
          <p:cNvSpPr/>
          <p:nvPr/>
        </p:nvSpPr>
        <p:spPr>
          <a:xfrm>
            <a:off x="2590800" y="3452396"/>
            <a:ext cx="685800" cy="338554"/>
          </a:xfrm>
          <a:prstGeom prst="rect">
            <a:avLst/>
          </a:prstGeom>
        </p:spPr>
        <p:txBody>
          <a:bodyPr wrap="square">
            <a:spAutoFit/>
          </a:bodyPr>
          <a:lstStyle/>
          <a:p>
            <a:pPr marL="685800" indent="-685800" algn="just" defTabSz="290513">
              <a:tabLst>
                <a:tab pos="628650" algn="l"/>
                <a:tab pos="1085850" algn="l"/>
                <a:tab pos="2859088" algn="r"/>
                <a:tab pos="3033713" algn="l"/>
                <a:tab pos="3367088" algn="l"/>
              </a:tabLst>
            </a:pPr>
            <a:r>
              <a:rPr lang="en-US" sz="1600" dirty="0" smtClean="0">
                <a:solidFill>
                  <a:prstClr val="black"/>
                </a:solidFill>
              </a:rPr>
              <a:t>=   8</a:t>
            </a:r>
            <a:endParaRPr lang="en-US" sz="1600" dirty="0">
              <a:solidFill>
                <a:prstClr val="black"/>
              </a:solidFill>
            </a:endParaRPr>
          </a:p>
        </p:txBody>
      </p:sp>
      <p:sp>
        <p:nvSpPr>
          <p:cNvPr id="21" name="Rectangle 20"/>
          <p:cNvSpPr/>
          <p:nvPr/>
        </p:nvSpPr>
        <p:spPr>
          <a:xfrm>
            <a:off x="914960" y="3844782"/>
            <a:ext cx="4266640" cy="363176"/>
          </a:xfrm>
          <a:prstGeom prst="rect">
            <a:avLst/>
          </a:prstGeom>
        </p:spPr>
        <p:txBody>
          <a:bodyPr wrap="square">
            <a:spAutoFit/>
          </a:bodyPr>
          <a:lstStyle/>
          <a:p>
            <a:pPr marL="457200" indent="-457200" algn="just">
              <a:lnSpc>
                <a:spcPct val="110000"/>
              </a:lnSpc>
              <a:spcBef>
                <a:spcPts val="300"/>
              </a:spcBef>
              <a:tabLst>
                <a:tab pos="457200" algn="l"/>
                <a:tab pos="1028700" algn="l"/>
                <a:tab pos="5200650" algn="l"/>
                <a:tab pos="5657850" algn="l"/>
              </a:tabLst>
            </a:pPr>
            <a:r>
              <a:rPr lang="en-US" sz="1600" dirty="0" smtClean="0">
                <a:solidFill>
                  <a:prstClr val="black"/>
                </a:solidFill>
              </a:rPr>
              <a:t>Dividing throughout by 2 , we get</a:t>
            </a:r>
            <a:endParaRPr lang="en-US" sz="1600" dirty="0">
              <a:solidFill>
                <a:prstClr val="black"/>
              </a:solidFill>
            </a:endParaRPr>
          </a:p>
        </p:txBody>
      </p:sp>
      <p:sp>
        <p:nvSpPr>
          <p:cNvPr id="22" name="Rectangle 21"/>
          <p:cNvSpPr/>
          <p:nvPr/>
        </p:nvSpPr>
        <p:spPr>
          <a:xfrm>
            <a:off x="1305448" y="4161604"/>
            <a:ext cx="1268344" cy="363176"/>
          </a:xfrm>
          <a:prstGeom prst="rect">
            <a:avLst/>
          </a:prstGeom>
        </p:spPr>
        <p:txBody>
          <a:bodyPr wrap="square">
            <a:spAutoFit/>
          </a:bodyPr>
          <a:lstStyle/>
          <a:p>
            <a:pPr marL="457200" indent="-457200" algn="just">
              <a:lnSpc>
                <a:spcPct val="110000"/>
              </a:lnSpc>
              <a:spcBef>
                <a:spcPts val="300"/>
              </a:spcBef>
              <a:tabLst>
                <a:tab pos="457200" algn="l"/>
                <a:tab pos="1028700" algn="l"/>
                <a:tab pos="5200650" algn="l"/>
                <a:tab pos="5657850" algn="l"/>
              </a:tabLst>
            </a:pPr>
            <a:r>
              <a:rPr lang="en-US" sz="1600" dirty="0" smtClean="0">
                <a:solidFill>
                  <a:prstClr val="black"/>
                </a:solidFill>
              </a:rPr>
              <a:t>– 7x + 36y</a:t>
            </a:r>
            <a:endParaRPr lang="en-US" sz="1600" dirty="0">
              <a:solidFill>
                <a:prstClr val="black"/>
              </a:solidFill>
            </a:endParaRPr>
          </a:p>
        </p:txBody>
      </p:sp>
      <p:sp>
        <p:nvSpPr>
          <p:cNvPr id="23" name="Rectangle 22"/>
          <p:cNvSpPr/>
          <p:nvPr/>
        </p:nvSpPr>
        <p:spPr>
          <a:xfrm>
            <a:off x="2582189" y="4169678"/>
            <a:ext cx="634172" cy="363176"/>
          </a:xfrm>
          <a:prstGeom prst="rect">
            <a:avLst/>
          </a:prstGeom>
        </p:spPr>
        <p:txBody>
          <a:bodyPr wrap="square">
            <a:spAutoFit/>
          </a:bodyPr>
          <a:lstStyle/>
          <a:p>
            <a:pPr marL="457200" indent="-457200" algn="just">
              <a:lnSpc>
                <a:spcPct val="110000"/>
              </a:lnSpc>
              <a:spcBef>
                <a:spcPts val="300"/>
              </a:spcBef>
              <a:tabLst>
                <a:tab pos="457200" algn="l"/>
                <a:tab pos="1028700" algn="l"/>
                <a:tab pos="5200650" algn="l"/>
                <a:tab pos="5657850" algn="l"/>
              </a:tabLst>
            </a:pPr>
            <a:r>
              <a:rPr lang="en-US" sz="1600" dirty="0" smtClean="0">
                <a:solidFill>
                  <a:prstClr val="black"/>
                </a:solidFill>
              </a:rPr>
              <a:t>=   4</a:t>
            </a:r>
            <a:endParaRPr lang="en-US" sz="1600" dirty="0">
              <a:solidFill>
                <a:prstClr val="black"/>
              </a:solidFill>
            </a:endParaRPr>
          </a:p>
        </p:txBody>
      </p:sp>
      <p:sp>
        <p:nvSpPr>
          <p:cNvPr id="24" name="Rectangle 23"/>
          <p:cNvSpPr/>
          <p:nvPr/>
        </p:nvSpPr>
        <p:spPr>
          <a:xfrm>
            <a:off x="3413648" y="4160261"/>
            <a:ext cx="863600" cy="363176"/>
          </a:xfrm>
          <a:prstGeom prst="rect">
            <a:avLst/>
          </a:prstGeom>
        </p:spPr>
        <p:txBody>
          <a:bodyPr wrap="square">
            <a:spAutoFit/>
          </a:bodyPr>
          <a:lstStyle/>
          <a:p>
            <a:pPr marL="457200" indent="-457200" algn="just">
              <a:lnSpc>
                <a:spcPct val="110000"/>
              </a:lnSpc>
              <a:spcBef>
                <a:spcPts val="300"/>
              </a:spcBef>
              <a:tabLst>
                <a:tab pos="457200" algn="l"/>
                <a:tab pos="1028700" algn="l"/>
                <a:tab pos="5200650" algn="l"/>
                <a:tab pos="5657850" algn="l"/>
              </a:tabLst>
            </a:pPr>
            <a:r>
              <a:rPr lang="en-US" sz="1600" b="1" dirty="0" smtClean="0">
                <a:solidFill>
                  <a:srgbClr val="7030A0"/>
                </a:solidFill>
              </a:rPr>
              <a:t>......(i)</a:t>
            </a:r>
            <a:endParaRPr lang="en-US" sz="1600" b="1" dirty="0">
              <a:solidFill>
                <a:srgbClr val="7030A0"/>
              </a:solidFill>
            </a:endParaRPr>
          </a:p>
        </p:txBody>
      </p:sp>
      <p:sp>
        <p:nvSpPr>
          <p:cNvPr id="26" name="Cloud Callout 25"/>
          <p:cNvSpPr/>
          <p:nvPr/>
        </p:nvSpPr>
        <p:spPr>
          <a:xfrm>
            <a:off x="3964208" y="1264108"/>
            <a:ext cx="4607036" cy="1454173"/>
          </a:xfrm>
          <a:prstGeom prst="cloudCallout">
            <a:avLst>
              <a:gd name="adj1" fmla="val 29691"/>
              <a:gd name="adj2" fmla="val 347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Sum of the ages of husband and wife = 4x – 8</a:t>
            </a:r>
            <a:endParaRPr lang="en-IN" b="1" dirty="0">
              <a:solidFill>
                <a:prstClr val="black"/>
              </a:solidFill>
            </a:endParaRPr>
          </a:p>
        </p:txBody>
      </p:sp>
      <p:sp>
        <p:nvSpPr>
          <p:cNvPr id="27" name="Cloud Callout 26"/>
          <p:cNvSpPr/>
          <p:nvPr/>
        </p:nvSpPr>
        <p:spPr>
          <a:xfrm>
            <a:off x="3849241" y="2336779"/>
            <a:ext cx="4607036" cy="1454173"/>
          </a:xfrm>
          <a:prstGeom prst="cloudCallout">
            <a:avLst>
              <a:gd name="adj1" fmla="val 29691"/>
              <a:gd name="adj2" fmla="val 347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Sum of the ages of children </a:t>
            </a:r>
          </a:p>
          <a:p>
            <a:pPr algn="ctr"/>
            <a:r>
              <a:rPr lang="en-IN" b="1" dirty="0" smtClean="0">
                <a:solidFill>
                  <a:prstClr val="black"/>
                </a:solidFill>
              </a:rPr>
              <a:t>= x – 4y</a:t>
            </a:r>
            <a:endParaRPr lang="en-IN" b="1" dirty="0">
              <a:solidFill>
                <a:prstClr val="black"/>
              </a:solidFill>
            </a:endParaRPr>
          </a:p>
        </p:txBody>
      </p:sp>
      <p:cxnSp>
        <p:nvCxnSpPr>
          <p:cNvPr id="29" name="Straight Connector 28"/>
          <p:cNvCxnSpPr/>
          <p:nvPr/>
        </p:nvCxnSpPr>
        <p:spPr>
          <a:xfrm>
            <a:off x="1939620" y="1999893"/>
            <a:ext cx="1032180" cy="2606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939620" y="1999893"/>
            <a:ext cx="1032180" cy="2606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loud Callout 38"/>
          <p:cNvSpPr/>
          <p:nvPr/>
        </p:nvSpPr>
        <p:spPr>
          <a:xfrm>
            <a:off x="3631268" y="1548123"/>
            <a:ext cx="4607036" cy="1454173"/>
          </a:xfrm>
          <a:prstGeom prst="cloudCallout">
            <a:avLst>
              <a:gd name="adj1" fmla="val 29691"/>
              <a:gd name="adj2" fmla="val 347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By cross multiplication</a:t>
            </a:r>
            <a:endParaRPr lang="en-IN" b="1" dirty="0">
              <a:solidFill>
                <a:prstClr val="black"/>
              </a:solidFill>
            </a:endParaRPr>
          </a:p>
        </p:txBody>
      </p:sp>
      <p:graphicFrame>
        <p:nvGraphicFramePr>
          <p:cNvPr id="40" name="Object 2"/>
          <p:cNvGraphicFramePr>
            <a:graphicFrameLocks noChangeAspect="1"/>
          </p:cNvGraphicFramePr>
          <p:nvPr>
            <p:extLst>
              <p:ext uri="{D42A27DB-BD31-4B8C-83A1-F6EECF244321}">
                <p14:modId xmlns:p14="http://schemas.microsoft.com/office/powerpoint/2010/main" val="1320694148"/>
              </p:ext>
            </p:extLst>
          </p:nvPr>
        </p:nvGraphicFramePr>
        <p:xfrm>
          <a:off x="6223004" y="1870077"/>
          <a:ext cx="600075" cy="549275"/>
        </p:xfrm>
        <a:graphic>
          <a:graphicData uri="http://schemas.openxmlformats.org/presentationml/2006/ole">
            <mc:AlternateContent xmlns:mc="http://schemas.openxmlformats.org/markup-compatibility/2006">
              <mc:Choice xmlns:v="urn:schemas-microsoft-com:vml" Requires="v">
                <p:oleObj spid="_x0000_s1056" name="Equation" r:id="rId7" imgW="444240" imgH="406080" progId="Equation.DSMT4">
                  <p:embed/>
                </p:oleObj>
              </mc:Choice>
              <mc:Fallback>
                <p:oleObj name="Equation" r:id="rId7" imgW="444240" imgH="406080" progId="Equation.DSMT4">
                  <p:embed/>
                  <p:pic>
                    <p:nvPicPr>
                      <p:cNvPr id="0" name=""/>
                      <p:cNvPicPr>
                        <a:picLocks noChangeAspect="1" noChangeArrowheads="1"/>
                      </p:cNvPicPr>
                      <p:nvPr/>
                    </p:nvPicPr>
                    <p:blipFill>
                      <a:blip r:embed="rId8"/>
                      <a:srcRect/>
                      <a:stretch>
                        <a:fillRect/>
                      </a:stretch>
                    </p:blipFill>
                    <p:spPr bwMode="auto">
                      <a:xfrm>
                        <a:off x="6223004" y="1870077"/>
                        <a:ext cx="600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2"/>
          <p:cNvGraphicFramePr>
            <a:graphicFrameLocks noChangeAspect="1"/>
          </p:cNvGraphicFramePr>
          <p:nvPr>
            <p:extLst>
              <p:ext uri="{D42A27DB-BD31-4B8C-83A1-F6EECF244321}">
                <p14:modId xmlns:p14="http://schemas.microsoft.com/office/powerpoint/2010/main" val="1113481435"/>
              </p:ext>
            </p:extLst>
          </p:nvPr>
        </p:nvGraphicFramePr>
        <p:xfrm>
          <a:off x="7337429" y="1866901"/>
          <a:ext cx="207963" cy="547688"/>
        </p:xfrm>
        <a:graphic>
          <a:graphicData uri="http://schemas.openxmlformats.org/presentationml/2006/ole">
            <mc:AlternateContent xmlns:mc="http://schemas.openxmlformats.org/markup-compatibility/2006">
              <mc:Choice xmlns:v="urn:schemas-microsoft-com:vml" Requires="v">
                <p:oleObj spid="_x0000_s1057" name="Equation" r:id="rId9" imgW="139680" imgH="368280" progId="Equation.DSMT4">
                  <p:embed/>
                </p:oleObj>
              </mc:Choice>
              <mc:Fallback>
                <p:oleObj name="Equation" r:id="rId9" imgW="139680" imgH="368280" progId="Equation.DSMT4">
                  <p:embed/>
                  <p:pic>
                    <p:nvPicPr>
                      <p:cNvPr id="0" name=""/>
                      <p:cNvPicPr>
                        <a:picLocks noChangeAspect="1" noChangeArrowheads="1"/>
                      </p:cNvPicPr>
                      <p:nvPr/>
                    </p:nvPicPr>
                    <p:blipFill>
                      <a:blip r:embed="rId10"/>
                      <a:srcRect/>
                      <a:stretch>
                        <a:fillRect/>
                      </a:stretch>
                    </p:blipFill>
                    <p:spPr bwMode="auto">
                      <a:xfrm>
                        <a:off x="7337429" y="1866901"/>
                        <a:ext cx="20796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Rectangle 41"/>
          <p:cNvSpPr/>
          <p:nvPr/>
        </p:nvSpPr>
        <p:spPr>
          <a:xfrm>
            <a:off x="6899188" y="2004239"/>
            <a:ext cx="287258" cy="338554"/>
          </a:xfrm>
          <a:prstGeom prst="rect">
            <a:avLst/>
          </a:prstGeom>
        </p:spPr>
        <p:txBody>
          <a:bodyPr wrap="none">
            <a:spAutoFit/>
          </a:bodyPr>
          <a:lstStyle/>
          <a:p>
            <a:r>
              <a:rPr lang="en-US" sz="1600" dirty="0" smtClean="0">
                <a:solidFill>
                  <a:prstClr val="black"/>
                </a:solidFill>
              </a:rPr>
              <a:t>=</a:t>
            </a:r>
            <a:endParaRPr lang="en-US" sz="1600" dirty="0">
              <a:solidFill>
                <a:prstClr val="black"/>
              </a:solidFill>
            </a:endParaRPr>
          </a:p>
        </p:txBody>
      </p:sp>
      <p:sp>
        <p:nvSpPr>
          <p:cNvPr id="43" name="Rectangle 42"/>
          <p:cNvSpPr/>
          <p:nvPr/>
        </p:nvSpPr>
        <p:spPr>
          <a:xfrm>
            <a:off x="4953000" y="1474806"/>
            <a:ext cx="3933372" cy="363176"/>
          </a:xfrm>
          <a:prstGeom prst="rect">
            <a:avLst/>
          </a:prstGeom>
        </p:spPr>
        <p:txBody>
          <a:bodyPr wrap="square">
            <a:spAutoFit/>
          </a:bodyPr>
          <a:lstStyle/>
          <a:p>
            <a:pPr marL="457200" indent="-457200" algn="just">
              <a:lnSpc>
                <a:spcPct val="110000"/>
              </a:lnSpc>
              <a:spcBef>
                <a:spcPts val="300"/>
              </a:spcBef>
              <a:tabLst>
                <a:tab pos="457200" algn="l"/>
                <a:tab pos="1028700" algn="l"/>
                <a:tab pos="5200650" algn="l"/>
                <a:tab pos="5657850" algn="l"/>
              </a:tabLst>
            </a:pPr>
            <a:r>
              <a:rPr lang="en-US" sz="1600" b="1" dirty="0" smtClean="0">
                <a:solidFill>
                  <a:srgbClr val="7030A0"/>
                </a:solidFill>
              </a:rPr>
              <a:t>According to the second condition,</a:t>
            </a:r>
            <a:endParaRPr lang="en-US" sz="1600" b="1" dirty="0">
              <a:solidFill>
                <a:srgbClr val="7030A0"/>
              </a:solidFill>
            </a:endParaRPr>
          </a:p>
        </p:txBody>
      </p:sp>
      <p:sp>
        <p:nvSpPr>
          <p:cNvPr id="44" name="Rectangle 43"/>
          <p:cNvSpPr/>
          <p:nvPr/>
        </p:nvSpPr>
        <p:spPr>
          <a:xfrm>
            <a:off x="6057358" y="2421130"/>
            <a:ext cx="8382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4x + 4 </a:t>
            </a:r>
            <a:endParaRPr lang="en-US" sz="1600" dirty="0">
              <a:solidFill>
                <a:prstClr val="black"/>
              </a:solidFill>
            </a:endParaRPr>
          </a:p>
        </p:txBody>
      </p:sp>
      <p:sp>
        <p:nvSpPr>
          <p:cNvPr id="45" name="Rectangle 44"/>
          <p:cNvSpPr/>
          <p:nvPr/>
        </p:nvSpPr>
        <p:spPr>
          <a:xfrm>
            <a:off x="6882858" y="2421130"/>
            <a:ext cx="164447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    3 (x + 2y)</a:t>
            </a:r>
            <a:endParaRPr lang="en-US" sz="1600" dirty="0">
              <a:solidFill>
                <a:prstClr val="black"/>
              </a:solidFill>
            </a:endParaRPr>
          </a:p>
        </p:txBody>
      </p:sp>
      <p:sp>
        <p:nvSpPr>
          <p:cNvPr id="46" name="Rectangle 45"/>
          <p:cNvSpPr/>
          <p:nvPr/>
        </p:nvSpPr>
        <p:spPr>
          <a:xfrm>
            <a:off x="4994188" y="2421130"/>
            <a:ext cx="3810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latin typeface="Symbol"/>
              </a:rPr>
              <a:t>\</a:t>
            </a:r>
            <a:endParaRPr lang="en-US" sz="1600" dirty="0">
              <a:solidFill>
                <a:prstClr val="black"/>
              </a:solidFill>
            </a:endParaRPr>
          </a:p>
        </p:txBody>
      </p:sp>
      <p:sp>
        <p:nvSpPr>
          <p:cNvPr id="47" name="Rectangle 46"/>
          <p:cNvSpPr/>
          <p:nvPr/>
        </p:nvSpPr>
        <p:spPr>
          <a:xfrm>
            <a:off x="8008915" y="3293787"/>
            <a:ext cx="962845"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n-US" sz="1600" b="1" dirty="0" smtClean="0">
                <a:solidFill>
                  <a:srgbClr val="7030A0"/>
                </a:solidFill>
              </a:rPr>
              <a:t>......(ii)</a:t>
            </a:r>
            <a:endParaRPr lang="en-US" sz="1600" b="1" dirty="0">
              <a:solidFill>
                <a:srgbClr val="7030A0"/>
              </a:solidFill>
            </a:endParaRPr>
          </a:p>
        </p:txBody>
      </p:sp>
      <p:sp>
        <p:nvSpPr>
          <p:cNvPr id="48" name="Rectangle 47"/>
          <p:cNvSpPr/>
          <p:nvPr/>
        </p:nvSpPr>
        <p:spPr>
          <a:xfrm>
            <a:off x="6072526" y="2694802"/>
            <a:ext cx="8382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4x + 4 </a:t>
            </a:r>
            <a:endParaRPr lang="en-US" sz="1600" dirty="0">
              <a:solidFill>
                <a:prstClr val="black"/>
              </a:solidFill>
            </a:endParaRPr>
          </a:p>
        </p:txBody>
      </p:sp>
      <p:sp>
        <p:nvSpPr>
          <p:cNvPr id="49" name="Rectangle 48"/>
          <p:cNvSpPr/>
          <p:nvPr/>
        </p:nvSpPr>
        <p:spPr>
          <a:xfrm>
            <a:off x="6898026" y="2694802"/>
            <a:ext cx="164447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    3x + 6y</a:t>
            </a:r>
            <a:endParaRPr lang="en-US" sz="1600" dirty="0">
              <a:solidFill>
                <a:prstClr val="black"/>
              </a:solidFill>
            </a:endParaRPr>
          </a:p>
        </p:txBody>
      </p:sp>
      <p:sp>
        <p:nvSpPr>
          <p:cNvPr id="50" name="Rectangle 49"/>
          <p:cNvSpPr/>
          <p:nvPr/>
        </p:nvSpPr>
        <p:spPr>
          <a:xfrm>
            <a:off x="5009356" y="2694802"/>
            <a:ext cx="3810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latin typeface="Symbol"/>
              </a:rPr>
              <a:t>\</a:t>
            </a:r>
            <a:endParaRPr lang="en-US" sz="1600" dirty="0">
              <a:solidFill>
                <a:prstClr val="black"/>
              </a:solidFill>
            </a:endParaRPr>
          </a:p>
        </p:txBody>
      </p:sp>
      <p:sp>
        <p:nvSpPr>
          <p:cNvPr id="51" name="Rectangle 50"/>
          <p:cNvSpPr/>
          <p:nvPr/>
        </p:nvSpPr>
        <p:spPr>
          <a:xfrm>
            <a:off x="5519900" y="2985088"/>
            <a:ext cx="156137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a:solidFill>
                  <a:prstClr val="black"/>
                </a:solidFill>
              </a:rPr>
              <a:t>4x – 3x – 6y</a:t>
            </a:r>
            <a:endParaRPr lang="en-US" sz="1600" dirty="0">
              <a:solidFill>
                <a:prstClr val="black"/>
              </a:solidFill>
            </a:endParaRPr>
          </a:p>
        </p:txBody>
      </p:sp>
      <p:sp>
        <p:nvSpPr>
          <p:cNvPr id="52" name="Rectangle 51"/>
          <p:cNvSpPr/>
          <p:nvPr/>
        </p:nvSpPr>
        <p:spPr>
          <a:xfrm>
            <a:off x="6898026" y="2985088"/>
            <a:ext cx="1130302"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    – 4</a:t>
            </a:r>
            <a:endParaRPr lang="en-US" sz="1600" dirty="0">
              <a:solidFill>
                <a:prstClr val="black"/>
              </a:solidFill>
            </a:endParaRPr>
          </a:p>
        </p:txBody>
      </p:sp>
      <p:sp>
        <p:nvSpPr>
          <p:cNvPr id="53" name="Rectangle 52"/>
          <p:cNvSpPr/>
          <p:nvPr/>
        </p:nvSpPr>
        <p:spPr>
          <a:xfrm>
            <a:off x="5009356" y="2985088"/>
            <a:ext cx="3810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latin typeface="Symbol"/>
              </a:rPr>
              <a:t>\</a:t>
            </a:r>
            <a:endParaRPr lang="en-US" sz="1600" dirty="0">
              <a:solidFill>
                <a:prstClr val="black"/>
              </a:solidFill>
            </a:endParaRPr>
          </a:p>
        </p:txBody>
      </p:sp>
      <p:sp>
        <p:nvSpPr>
          <p:cNvPr id="54" name="Rectangle 53"/>
          <p:cNvSpPr/>
          <p:nvPr/>
        </p:nvSpPr>
        <p:spPr>
          <a:xfrm>
            <a:off x="6090670" y="3304402"/>
            <a:ext cx="79084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x </a:t>
            </a:r>
            <a:r>
              <a:rPr lang="es-ES" sz="1600" dirty="0">
                <a:solidFill>
                  <a:prstClr val="black"/>
                </a:solidFill>
              </a:rPr>
              <a:t>– 6y</a:t>
            </a:r>
            <a:endParaRPr lang="en-US" sz="1600" dirty="0">
              <a:solidFill>
                <a:prstClr val="black"/>
              </a:solidFill>
            </a:endParaRPr>
          </a:p>
        </p:txBody>
      </p:sp>
      <p:sp>
        <p:nvSpPr>
          <p:cNvPr id="55" name="Rectangle 54"/>
          <p:cNvSpPr/>
          <p:nvPr/>
        </p:nvSpPr>
        <p:spPr>
          <a:xfrm>
            <a:off x="6898026" y="3304402"/>
            <a:ext cx="1130302"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    – 4</a:t>
            </a:r>
            <a:endParaRPr lang="en-US" sz="1600" dirty="0">
              <a:solidFill>
                <a:prstClr val="black"/>
              </a:solidFill>
            </a:endParaRPr>
          </a:p>
        </p:txBody>
      </p:sp>
      <p:sp>
        <p:nvSpPr>
          <p:cNvPr id="56" name="Rectangle 55"/>
          <p:cNvSpPr/>
          <p:nvPr/>
        </p:nvSpPr>
        <p:spPr>
          <a:xfrm>
            <a:off x="5009356" y="3304402"/>
            <a:ext cx="3810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latin typeface="Symbol"/>
              </a:rPr>
              <a:t>\</a:t>
            </a:r>
            <a:endParaRPr lang="en-US" sz="1600" dirty="0">
              <a:solidFill>
                <a:prstClr val="black"/>
              </a:solidFill>
            </a:endParaRPr>
          </a:p>
        </p:txBody>
      </p:sp>
      <p:sp>
        <p:nvSpPr>
          <p:cNvPr id="58" name="Cloud Callout 57"/>
          <p:cNvSpPr/>
          <p:nvPr/>
        </p:nvSpPr>
        <p:spPr>
          <a:xfrm>
            <a:off x="457200" y="1352552"/>
            <a:ext cx="4052568" cy="1454173"/>
          </a:xfrm>
          <a:prstGeom prst="cloudCallout">
            <a:avLst>
              <a:gd name="adj1" fmla="val 33402"/>
              <a:gd name="adj2" fmla="val 389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Sum of the ages of husband and wife = 4x +4</a:t>
            </a:r>
            <a:endParaRPr lang="en-IN" b="1" dirty="0">
              <a:solidFill>
                <a:prstClr val="black"/>
              </a:solidFill>
            </a:endParaRPr>
          </a:p>
        </p:txBody>
      </p:sp>
      <p:sp>
        <p:nvSpPr>
          <p:cNvPr id="59" name="Cloud Callout 58"/>
          <p:cNvSpPr/>
          <p:nvPr/>
        </p:nvSpPr>
        <p:spPr>
          <a:xfrm>
            <a:off x="609604" y="2336779"/>
            <a:ext cx="3214367" cy="1454173"/>
          </a:xfrm>
          <a:prstGeom prst="cloudCallout">
            <a:avLst>
              <a:gd name="adj1" fmla="val 33402"/>
              <a:gd name="adj2" fmla="val 389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Sum of the ages of children = x + 2y</a:t>
            </a:r>
            <a:endParaRPr lang="en-IN" b="1" dirty="0">
              <a:solidFill>
                <a:prstClr val="black"/>
              </a:solidFill>
            </a:endParaRPr>
          </a:p>
        </p:txBody>
      </p:sp>
      <p:sp>
        <p:nvSpPr>
          <p:cNvPr id="60" name="Cloud Callout 59"/>
          <p:cNvSpPr/>
          <p:nvPr/>
        </p:nvSpPr>
        <p:spPr>
          <a:xfrm>
            <a:off x="780419" y="1894093"/>
            <a:ext cx="3214367" cy="1454173"/>
          </a:xfrm>
          <a:prstGeom prst="cloudCallout">
            <a:avLst>
              <a:gd name="adj1" fmla="val 33402"/>
              <a:gd name="adj2" fmla="val 389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By cross multiplication</a:t>
            </a:r>
            <a:endParaRPr lang="en-IN" b="1" dirty="0">
              <a:solidFill>
                <a:prstClr val="black"/>
              </a:solidFill>
            </a:endParaRPr>
          </a:p>
        </p:txBody>
      </p:sp>
      <p:cxnSp>
        <p:nvCxnSpPr>
          <p:cNvPr id="61" name="Straight Connector 60"/>
          <p:cNvCxnSpPr/>
          <p:nvPr/>
        </p:nvCxnSpPr>
        <p:spPr>
          <a:xfrm>
            <a:off x="6781800" y="2035070"/>
            <a:ext cx="554884" cy="3077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781800" y="2035070"/>
            <a:ext cx="554884" cy="3153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Cloud Callout 62"/>
          <p:cNvSpPr/>
          <p:nvPr/>
        </p:nvSpPr>
        <p:spPr>
          <a:xfrm>
            <a:off x="3567437" y="2387252"/>
            <a:ext cx="3214367" cy="1454173"/>
          </a:xfrm>
          <a:prstGeom prst="cloudCallout">
            <a:avLst>
              <a:gd name="adj1" fmla="val -64846"/>
              <a:gd name="adj2" fmla="val 843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Number it as eq.(</a:t>
            </a:r>
            <a:r>
              <a:rPr lang="en-IN" b="1" dirty="0" err="1" smtClean="0">
                <a:solidFill>
                  <a:prstClr val="black"/>
                </a:solidFill>
              </a:rPr>
              <a:t>i</a:t>
            </a:r>
            <a:r>
              <a:rPr lang="en-IN" b="1" dirty="0" smtClean="0">
                <a:solidFill>
                  <a:prstClr val="black"/>
                </a:solidFill>
              </a:rPr>
              <a:t>)</a:t>
            </a:r>
            <a:endParaRPr lang="en-IN" b="1" dirty="0">
              <a:solidFill>
                <a:prstClr val="black"/>
              </a:solidFill>
            </a:endParaRPr>
          </a:p>
        </p:txBody>
      </p:sp>
      <p:sp>
        <p:nvSpPr>
          <p:cNvPr id="64" name="Cloud Callout 63"/>
          <p:cNvSpPr/>
          <p:nvPr/>
        </p:nvSpPr>
        <p:spPr>
          <a:xfrm>
            <a:off x="2670068" y="1712505"/>
            <a:ext cx="3214367" cy="1454173"/>
          </a:xfrm>
          <a:prstGeom prst="cloudCallout">
            <a:avLst>
              <a:gd name="adj1" fmla="val 96835"/>
              <a:gd name="adj2" fmla="val 668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prstClr val="black"/>
                </a:solidFill>
              </a:rPr>
              <a:t>Number it as eq.(ii)</a:t>
            </a:r>
            <a:endParaRPr lang="en-IN" b="1" dirty="0">
              <a:solidFill>
                <a:prstClr val="black"/>
              </a:solidFill>
            </a:endParaRPr>
          </a:p>
        </p:txBody>
      </p:sp>
    </p:spTree>
    <p:extLst>
      <p:ext uri="{BB962C8B-B14F-4D97-AF65-F5344CB8AC3E}">
        <p14:creationId xmlns:p14="http://schemas.microsoft.com/office/powerpoint/2010/main" val="496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1"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par>
                                <p:cTn id="56" presetID="22" presetClass="exit" presetSubtype="4" fill="hold" grpId="1" nodeType="withEffect">
                                  <p:stCondLst>
                                    <p:cond delay="0"/>
                                  </p:stCondLst>
                                  <p:childTnLst>
                                    <p:animEffect transition="out" filter="wipe(down)">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2"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right)">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par>
                                <p:cTn id="80" presetID="22" presetClass="exit" presetSubtype="4" fill="hold" grpId="1" nodeType="withEffect">
                                  <p:stCondLst>
                                    <p:cond delay="0"/>
                                  </p:stCondLst>
                                  <p:childTnLst>
                                    <p:animEffect transition="out" filter="wipe(down)">
                                      <p:cBhvr>
                                        <p:cTn id="81" dur="500"/>
                                        <p:tgtEl>
                                          <p:spTgt spid="39"/>
                                        </p:tgtEl>
                                      </p:cBhvr>
                                    </p:animEffect>
                                    <p:set>
                                      <p:cBhvr>
                                        <p:cTn id="82" dur="1" fill="hold">
                                          <p:stCondLst>
                                            <p:cond delay="499"/>
                                          </p:stCondLst>
                                        </p:cTn>
                                        <p:tgtEl>
                                          <p:spTgt spid="3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wipe(left)">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left)">
                                      <p:cBhvr>
                                        <p:cTn id="97" dur="500"/>
                                        <p:tgtEl>
                                          <p:spTgt spid="1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left)">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wipe(left)">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left)">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wipe(left)">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left)">
                                      <p:cBhvr>
                                        <p:cTn id="127" dur="500"/>
                                        <p:tgtEl>
                                          <p:spTgt spid="2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wipe(left)">
                                      <p:cBhvr>
                                        <p:cTn id="132" dur="500"/>
                                        <p:tgtEl>
                                          <p:spTgt spid="2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2"/>
                                        </p:tgtEl>
                                        <p:attrNameLst>
                                          <p:attrName>style.visibility</p:attrName>
                                        </p:attrNameLst>
                                      </p:cBhvr>
                                      <p:to>
                                        <p:strVal val="visible"/>
                                      </p:to>
                                    </p:set>
                                    <p:animEffect transition="in" filter="wipe(left)">
                                      <p:cBhvr>
                                        <p:cTn id="137" dur="500"/>
                                        <p:tgtEl>
                                          <p:spTgt spid="2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wipe(left)">
                                      <p:cBhvr>
                                        <p:cTn id="142" dur="500"/>
                                        <p:tgtEl>
                                          <p:spTgt spid="23"/>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wipe(left)">
                                      <p:cBhvr>
                                        <p:cTn id="147" dur="500"/>
                                        <p:tgtEl>
                                          <p:spTgt spid="6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left)">
                                      <p:cBhvr>
                                        <p:cTn id="152" dur="500"/>
                                        <p:tgtEl>
                                          <p:spTgt spid="24"/>
                                        </p:tgtEl>
                                      </p:cBhvr>
                                    </p:animEffect>
                                  </p:childTnLst>
                                </p:cTn>
                              </p:par>
                              <p:par>
                                <p:cTn id="153" presetID="10" presetClass="exit" presetSubtype="0" fill="hold" grpId="0" nodeType="withEffect">
                                  <p:stCondLst>
                                    <p:cond delay="0"/>
                                  </p:stCondLst>
                                  <p:childTnLst>
                                    <p:animEffect transition="out" filter="fade">
                                      <p:cBhvr>
                                        <p:cTn id="154" dur="500"/>
                                        <p:tgtEl>
                                          <p:spTgt spid="25"/>
                                        </p:tgtEl>
                                      </p:cBhvr>
                                    </p:animEffect>
                                    <p:set>
                                      <p:cBhvr>
                                        <p:cTn id="155" dur="1" fill="hold">
                                          <p:stCondLst>
                                            <p:cond delay="499"/>
                                          </p:stCondLst>
                                        </p:cTn>
                                        <p:tgtEl>
                                          <p:spTgt spid="25"/>
                                        </p:tgtEl>
                                        <p:attrNameLst>
                                          <p:attrName>style.visibility</p:attrName>
                                        </p:attrNameLst>
                                      </p:cBhvr>
                                      <p:to>
                                        <p:strVal val="hidden"/>
                                      </p:to>
                                    </p:set>
                                  </p:childTnLst>
                                </p:cTn>
                              </p:par>
                              <p:par>
                                <p:cTn id="156" presetID="22" presetClass="exit" presetSubtype="4" fill="hold" grpId="1" nodeType="withEffect">
                                  <p:stCondLst>
                                    <p:cond delay="0"/>
                                  </p:stCondLst>
                                  <p:childTnLst>
                                    <p:animEffect transition="out" filter="wipe(down)">
                                      <p:cBhvr>
                                        <p:cTn id="157" dur="500"/>
                                        <p:tgtEl>
                                          <p:spTgt spid="63"/>
                                        </p:tgtEl>
                                      </p:cBhvr>
                                    </p:animEffect>
                                    <p:set>
                                      <p:cBhvr>
                                        <p:cTn id="158" dur="1" fill="hold">
                                          <p:stCondLst>
                                            <p:cond delay="499"/>
                                          </p:stCondLst>
                                        </p:cTn>
                                        <p:tgtEl>
                                          <p:spTgt spid="6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wipe(left)">
                                      <p:cBhvr>
                                        <p:cTn id="163" dur="500"/>
                                        <p:tgtEl>
                                          <p:spTgt spid="4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1" nodeType="click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wipe(left)">
                                      <p:cBhvr>
                                        <p:cTn id="168" dur="500"/>
                                        <p:tgtEl>
                                          <p:spTgt spid="57"/>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wipe(left)">
                                      <p:cBhvr>
                                        <p:cTn id="173" dur="500"/>
                                        <p:tgtEl>
                                          <p:spTgt spid="58"/>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59"/>
                                        </p:tgtEl>
                                        <p:attrNameLst>
                                          <p:attrName>style.visibility</p:attrName>
                                        </p:attrNameLst>
                                      </p:cBhvr>
                                      <p:to>
                                        <p:strVal val="visible"/>
                                      </p:to>
                                    </p:set>
                                    <p:animEffect transition="in" filter="wipe(left)">
                                      <p:cBhvr>
                                        <p:cTn id="178" dur="500"/>
                                        <p:tgtEl>
                                          <p:spTgt spid="59"/>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wipe(left)">
                                      <p:cBhvr>
                                        <p:cTn id="183" dur="500"/>
                                        <p:tgtEl>
                                          <p:spTgt spid="40"/>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42"/>
                                        </p:tgtEl>
                                        <p:attrNameLst>
                                          <p:attrName>style.visibility</p:attrName>
                                        </p:attrNameLst>
                                      </p:cBhvr>
                                      <p:to>
                                        <p:strVal val="visible"/>
                                      </p:to>
                                    </p:set>
                                    <p:animEffect transition="in" filter="wipe(left)">
                                      <p:cBhvr>
                                        <p:cTn id="188" dur="500"/>
                                        <p:tgtEl>
                                          <p:spTgt spid="4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41"/>
                                        </p:tgtEl>
                                        <p:attrNameLst>
                                          <p:attrName>style.visibility</p:attrName>
                                        </p:attrNameLst>
                                      </p:cBhvr>
                                      <p:to>
                                        <p:strVal val="visible"/>
                                      </p:to>
                                    </p:set>
                                    <p:animEffect transition="in" filter="wipe(left)">
                                      <p:cBhvr>
                                        <p:cTn id="193" dur="500"/>
                                        <p:tgtEl>
                                          <p:spTgt spid="41"/>
                                        </p:tgtEl>
                                      </p:cBhvr>
                                    </p:animEffect>
                                  </p:childTnLst>
                                </p:cTn>
                              </p:par>
                              <p:par>
                                <p:cTn id="194" presetID="22" presetClass="exit" presetSubtype="4" fill="hold" grpId="1" nodeType="withEffect">
                                  <p:stCondLst>
                                    <p:cond delay="0"/>
                                  </p:stCondLst>
                                  <p:childTnLst>
                                    <p:animEffect transition="out" filter="wipe(down)">
                                      <p:cBhvr>
                                        <p:cTn id="195" dur="500"/>
                                        <p:tgtEl>
                                          <p:spTgt spid="58"/>
                                        </p:tgtEl>
                                      </p:cBhvr>
                                    </p:animEffect>
                                    <p:set>
                                      <p:cBhvr>
                                        <p:cTn id="196" dur="1" fill="hold">
                                          <p:stCondLst>
                                            <p:cond delay="499"/>
                                          </p:stCondLst>
                                        </p:cTn>
                                        <p:tgtEl>
                                          <p:spTgt spid="58"/>
                                        </p:tgtEl>
                                        <p:attrNameLst>
                                          <p:attrName>style.visibility</p:attrName>
                                        </p:attrNameLst>
                                      </p:cBhvr>
                                      <p:to>
                                        <p:strVal val="hidden"/>
                                      </p:to>
                                    </p:set>
                                  </p:childTnLst>
                                </p:cTn>
                              </p:par>
                              <p:par>
                                <p:cTn id="197" presetID="22" presetClass="exit" presetSubtype="4" fill="hold" grpId="1" nodeType="withEffect">
                                  <p:stCondLst>
                                    <p:cond delay="0"/>
                                  </p:stCondLst>
                                  <p:childTnLst>
                                    <p:animEffect transition="out" filter="wipe(down)">
                                      <p:cBhvr>
                                        <p:cTn id="198" dur="500"/>
                                        <p:tgtEl>
                                          <p:spTgt spid="59"/>
                                        </p:tgtEl>
                                      </p:cBhvr>
                                    </p:animEffect>
                                    <p:set>
                                      <p:cBhvr>
                                        <p:cTn id="199" dur="1" fill="hold">
                                          <p:stCondLst>
                                            <p:cond delay="499"/>
                                          </p:stCondLst>
                                        </p:cTn>
                                        <p:tgtEl>
                                          <p:spTgt spid="59"/>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wipe(left)">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61"/>
                                        </p:tgtEl>
                                        <p:attrNameLst>
                                          <p:attrName>style.visibility</p:attrName>
                                        </p:attrNameLst>
                                      </p:cBhvr>
                                      <p:to>
                                        <p:strVal val="visible"/>
                                      </p:to>
                                    </p:set>
                                    <p:animEffect transition="in" filter="wipe(left)">
                                      <p:cBhvr>
                                        <p:cTn id="209" dur="500"/>
                                        <p:tgtEl>
                                          <p:spTgt spid="61"/>
                                        </p:tgtEl>
                                      </p:cBhvr>
                                    </p:animEffect>
                                  </p:childTnLst>
                                </p:cTn>
                              </p:par>
                              <p:par>
                                <p:cTn id="210" presetID="22" presetClass="entr" presetSubtype="2" fill="hold" nodeType="withEffect">
                                  <p:stCondLst>
                                    <p:cond delay="0"/>
                                  </p:stCondLst>
                                  <p:childTnLst>
                                    <p:set>
                                      <p:cBhvr>
                                        <p:cTn id="211" dur="1" fill="hold">
                                          <p:stCondLst>
                                            <p:cond delay="0"/>
                                          </p:stCondLst>
                                        </p:cTn>
                                        <p:tgtEl>
                                          <p:spTgt spid="62"/>
                                        </p:tgtEl>
                                        <p:attrNameLst>
                                          <p:attrName>style.visibility</p:attrName>
                                        </p:attrNameLst>
                                      </p:cBhvr>
                                      <p:to>
                                        <p:strVal val="visible"/>
                                      </p:to>
                                    </p:set>
                                    <p:animEffect transition="in" filter="wipe(right)">
                                      <p:cBhvr>
                                        <p:cTn id="212" dur="500"/>
                                        <p:tgtEl>
                                          <p:spTgt spid="62"/>
                                        </p:tgtEl>
                                      </p:cBhvr>
                                    </p:animEffect>
                                  </p:childTnLst>
                                </p:cTn>
                              </p:par>
                              <p:par>
                                <p:cTn id="213" presetID="22" presetClass="exit" presetSubtype="4" fill="hold" grpId="1" nodeType="withEffect">
                                  <p:stCondLst>
                                    <p:cond delay="0"/>
                                  </p:stCondLst>
                                  <p:childTnLst>
                                    <p:animEffect transition="out" filter="wipe(down)">
                                      <p:cBhvr>
                                        <p:cTn id="214" dur="500"/>
                                        <p:tgtEl>
                                          <p:spTgt spid="60"/>
                                        </p:tgtEl>
                                      </p:cBhvr>
                                    </p:animEffect>
                                    <p:set>
                                      <p:cBhvr>
                                        <p:cTn id="215" dur="1" fill="hold">
                                          <p:stCondLst>
                                            <p:cond delay="499"/>
                                          </p:stCondLst>
                                        </p:cTn>
                                        <p:tgtEl>
                                          <p:spTgt spid="60"/>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46"/>
                                        </p:tgtEl>
                                        <p:attrNameLst>
                                          <p:attrName>style.visibility</p:attrName>
                                        </p:attrNameLst>
                                      </p:cBhvr>
                                      <p:to>
                                        <p:strVal val="visible"/>
                                      </p:to>
                                    </p:set>
                                    <p:animEffect transition="in" filter="wipe(left)">
                                      <p:cBhvr>
                                        <p:cTn id="220" dur="500"/>
                                        <p:tgtEl>
                                          <p:spTgt spid="46"/>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44"/>
                                        </p:tgtEl>
                                        <p:attrNameLst>
                                          <p:attrName>style.visibility</p:attrName>
                                        </p:attrNameLst>
                                      </p:cBhvr>
                                      <p:to>
                                        <p:strVal val="visible"/>
                                      </p:to>
                                    </p:set>
                                    <p:animEffect transition="in" filter="wipe(left)">
                                      <p:cBhvr>
                                        <p:cTn id="225" dur="500"/>
                                        <p:tgtEl>
                                          <p:spTgt spid="44"/>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45"/>
                                        </p:tgtEl>
                                        <p:attrNameLst>
                                          <p:attrName>style.visibility</p:attrName>
                                        </p:attrNameLst>
                                      </p:cBhvr>
                                      <p:to>
                                        <p:strVal val="visible"/>
                                      </p:to>
                                    </p:set>
                                    <p:animEffect transition="in" filter="wipe(left)">
                                      <p:cBhvr>
                                        <p:cTn id="230" dur="500"/>
                                        <p:tgtEl>
                                          <p:spTgt spid="45"/>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50"/>
                                        </p:tgtEl>
                                        <p:attrNameLst>
                                          <p:attrName>style.visibility</p:attrName>
                                        </p:attrNameLst>
                                      </p:cBhvr>
                                      <p:to>
                                        <p:strVal val="visible"/>
                                      </p:to>
                                    </p:set>
                                    <p:animEffect transition="in" filter="wipe(left)">
                                      <p:cBhvr>
                                        <p:cTn id="235" dur="500"/>
                                        <p:tgtEl>
                                          <p:spTgt spid="50"/>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48"/>
                                        </p:tgtEl>
                                        <p:attrNameLst>
                                          <p:attrName>style.visibility</p:attrName>
                                        </p:attrNameLst>
                                      </p:cBhvr>
                                      <p:to>
                                        <p:strVal val="visible"/>
                                      </p:to>
                                    </p:set>
                                    <p:animEffect transition="in" filter="wipe(left)">
                                      <p:cBhvr>
                                        <p:cTn id="240" dur="500"/>
                                        <p:tgtEl>
                                          <p:spTgt spid="48"/>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49"/>
                                        </p:tgtEl>
                                        <p:attrNameLst>
                                          <p:attrName>style.visibility</p:attrName>
                                        </p:attrNameLst>
                                      </p:cBhvr>
                                      <p:to>
                                        <p:strVal val="visible"/>
                                      </p:to>
                                    </p:set>
                                    <p:animEffect transition="in" filter="wipe(left)">
                                      <p:cBhvr>
                                        <p:cTn id="245" dur="500"/>
                                        <p:tgtEl>
                                          <p:spTgt spid="49"/>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53"/>
                                        </p:tgtEl>
                                        <p:attrNameLst>
                                          <p:attrName>style.visibility</p:attrName>
                                        </p:attrNameLst>
                                      </p:cBhvr>
                                      <p:to>
                                        <p:strVal val="visible"/>
                                      </p:to>
                                    </p:set>
                                    <p:animEffect transition="in" filter="wipe(left)">
                                      <p:cBhvr>
                                        <p:cTn id="250" dur="500"/>
                                        <p:tgtEl>
                                          <p:spTgt spid="53"/>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51"/>
                                        </p:tgtEl>
                                        <p:attrNameLst>
                                          <p:attrName>style.visibility</p:attrName>
                                        </p:attrNameLst>
                                      </p:cBhvr>
                                      <p:to>
                                        <p:strVal val="visible"/>
                                      </p:to>
                                    </p:set>
                                    <p:animEffect transition="in" filter="wipe(left)">
                                      <p:cBhvr>
                                        <p:cTn id="255" dur="500"/>
                                        <p:tgtEl>
                                          <p:spTgt spid="51"/>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52"/>
                                        </p:tgtEl>
                                        <p:attrNameLst>
                                          <p:attrName>style.visibility</p:attrName>
                                        </p:attrNameLst>
                                      </p:cBhvr>
                                      <p:to>
                                        <p:strVal val="visible"/>
                                      </p:to>
                                    </p:set>
                                    <p:animEffect transition="in" filter="wipe(left)">
                                      <p:cBhvr>
                                        <p:cTn id="260" dur="500"/>
                                        <p:tgtEl>
                                          <p:spTgt spid="52"/>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56"/>
                                        </p:tgtEl>
                                        <p:attrNameLst>
                                          <p:attrName>style.visibility</p:attrName>
                                        </p:attrNameLst>
                                      </p:cBhvr>
                                      <p:to>
                                        <p:strVal val="visible"/>
                                      </p:to>
                                    </p:set>
                                    <p:animEffect transition="in" filter="wipe(left)">
                                      <p:cBhvr>
                                        <p:cTn id="265" dur="500"/>
                                        <p:tgtEl>
                                          <p:spTgt spid="5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54"/>
                                        </p:tgtEl>
                                        <p:attrNameLst>
                                          <p:attrName>style.visibility</p:attrName>
                                        </p:attrNameLst>
                                      </p:cBhvr>
                                      <p:to>
                                        <p:strVal val="visible"/>
                                      </p:to>
                                    </p:set>
                                    <p:animEffect transition="in" filter="wipe(left)">
                                      <p:cBhvr>
                                        <p:cTn id="270" dur="500"/>
                                        <p:tgtEl>
                                          <p:spTgt spid="54"/>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55"/>
                                        </p:tgtEl>
                                        <p:attrNameLst>
                                          <p:attrName>style.visibility</p:attrName>
                                        </p:attrNameLst>
                                      </p:cBhvr>
                                      <p:to>
                                        <p:strVal val="visible"/>
                                      </p:to>
                                    </p:set>
                                    <p:animEffect transition="in" filter="wipe(left)">
                                      <p:cBhvr>
                                        <p:cTn id="275" dur="500"/>
                                        <p:tgtEl>
                                          <p:spTgt spid="55"/>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64"/>
                                        </p:tgtEl>
                                        <p:attrNameLst>
                                          <p:attrName>style.visibility</p:attrName>
                                        </p:attrNameLst>
                                      </p:cBhvr>
                                      <p:to>
                                        <p:strVal val="visible"/>
                                      </p:to>
                                    </p:set>
                                    <p:animEffect transition="in" filter="wipe(left)">
                                      <p:cBhvr>
                                        <p:cTn id="280" dur="500"/>
                                        <p:tgtEl>
                                          <p:spTgt spid="64"/>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47"/>
                                        </p:tgtEl>
                                        <p:attrNameLst>
                                          <p:attrName>style.visibility</p:attrName>
                                        </p:attrNameLst>
                                      </p:cBhvr>
                                      <p:to>
                                        <p:strVal val="visible"/>
                                      </p:to>
                                    </p:set>
                                    <p:animEffect transition="in" filter="wipe(left)">
                                      <p:cBhvr>
                                        <p:cTn id="285" dur="500"/>
                                        <p:tgtEl>
                                          <p:spTgt spid="47"/>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xit" presetSubtype="0" fill="hold" grpId="0" nodeType="clickEffect">
                                  <p:stCondLst>
                                    <p:cond delay="0"/>
                                  </p:stCondLst>
                                  <p:childTnLst>
                                    <p:animEffect transition="out" filter="fade">
                                      <p:cBhvr>
                                        <p:cTn id="289" dur="500"/>
                                        <p:tgtEl>
                                          <p:spTgt spid="57"/>
                                        </p:tgtEl>
                                      </p:cBhvr>
                                    </p:animEffect>
                                    <p:set>
                                      <p:cBhvr>
                                        <p:cTn id="290" dur="1" fill="hold">
                                          <p:stCondLst>
                                            <p:cond delay="499"/>
                                          </p:stCondLst>
                                        </p:cTn>
                                        <p:tgtEl>
                                          <p:spTgt spid="57"/>
                                        </p:tgtEl>
                                        <p:attrNameLst>
                                          <p:attrName>style.visibility</p:attrName>
                                        </p:attrNameLst>
                                      </p:cBhvr>
                                      <p:to>
                                        <p:strVal val="hidden"/>
                                      </p:to>
                                    </p:set>
                                  </p:childTnLst>
                                </p:cTn>
                              </p:par>
                              <p:par>
                                <p:cTn id="291" presetID="22" presetClass="exit" presetSubtype="4" fill="hold" grpId="1" nodeType="withEffect">
                                  <p:stCondLst>
                                    <p:cond delay="0"/>
                                  </p:stCondLst>
                                  <p:childTnLst>
                                    <p:animEffect transition="out" filter="wipe(down)">
                                      <p:cBhvr>
                                        <p:cTn id="292" dur="500"/>
                                        <p:tgtEl>
                                          <p:spTgt spid="64"/>
                                        </p:tgtEl>
                                      </p:cBhvr>
                                    </p:animEffect>
                                    <p:set>
                                      <p:cBhvr>
                                        <p:cTn id="293"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25" grpId="0" animBg="1"/>
      <p:bldP spid="25" grpId="1" animBg="1"/>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6" grpId="0" animBg="1"/>
      <p:bldP spid="26" grpId="1" animBg="1"/>
      <p:bldP spid="27" grpId="0" animBg="1"/>
      <p:bldP spid="27" grpId="1" animBg="1"/>
      <p:bldP spid="39" grpId="0" animBg="1"/>
      <p:bldP spid="39" grpId="1"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8" grpId="0" animBg="1"/>
      <p:bldP spid="58" grpId="1" animBg="1"/>
      <p:bldP spid="59" grpId="0" animBg="1"/>
      <p:bldP spid="59" grpId="1" animBg="1"/>
      <p:bldP spid="60" grpId="0" animBg="1"/>
      <p:bldP spid="60" grpId="1" animBg="1"/>
      <p:bldP spid="63" grpId="0" animBg="1"/>
      <p:bldP spid="63" grpId="1" animBg="1"/>
      <p:bldP spid="64" grpId="0" animBg="1"/>
      <p:bldP spid="6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42767" y="3947878"/>
            <a:ext cx="2472289" cy="40913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p:nvSpPr>
        <p:spPr>
          <a:xfrm>
            <a:off x="424906" y="1292168"/>
            <a:ext cx="294059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n-US" sz="1600" b="1" dirty="0" smtClean="0">
                <a:solidFill>
                  <a:srgbClr val="7030A0"/>
                </a:solidFill>
              </a:rPr>
              <a:t>Multiplying (ii) by 7 we get,</a:t>
            </a:r>
            <a:endParaRPr lang="en-US" sz="1600" b="1" dirty="0">
              <a:solidFill>
                <a:srgbClr val="7030A0"/>
              </a:solidFill>
            </a:endParaRPr>
          </a:p>
        </p:txBody>
      </p:sp>
      <p:sp>
        <p:nvSpPr>
          <p:cNvPr id="3" name="Rectangle 2"/>
          <p:cNvSpPr/>
          <p:nvPr/>
        </p:nvSpPr>
        <p:spPr>
          <a:xfrm>
            <a:off x="1188393" y="1603318"/>
            <a:ext cx="127355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7 (x – 6y)	</a:t>
            </a:r>
            <a:endParaRPr lang="en-US" sz="1600" dirty="0">
              <a:solidFill>
                <a:prstClr val="black"/>
              </a:solidFill>
            </a:endParaRPr>
          </a:p>
        </p:txBody>
      </p:sp>
      <p:sp>
        <p:nvSpPr>
          <p:cNvPr id="4" name="Rectangle 3"/>
          <p:cNvSpPr/>
          <p:nvPr/>
        </p:nvSpPr>
        <p:spPr>
          <a:xfrm>
            <a:off x="1221457" y="1943656"/>
            <a:ext cx="1178847"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n-US" sz="1600" dirty="0" smtClean="0">
                <a:solidFill>
                  <a:prstClr val="black"/>
                </a:solidFill>
              </a:rPr>
              <a:t>7x – 42y</a:t>
            </a:r>
            <a:endParaRPr lang="en-US" sz="1600" dirty="0">
              <a:solidFill>
                <a:prstClr val="black"/>
              </a:solidFill>
            </a:endParaRPr>
          </a:p>
        </p:txBody>
      </p:sp>
      <p:sp>
        <p:nvSpPr>
          <p:cNvPr id="5" name="Rectangle 4"/>
          <p:cNvSpPr/>
          <p:nvPr/>
        </p:nvSpPr>
        <p:spPr>
          <a:xfrm>
            <a:off x="2292602" y="1603318"/>
            <a:ext cx="138684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rPr>
              <a:t>=   7 × – 4</a:t>
            </a:r>
            <a:endParaRPr lang="en-US" sz="1600" dirty="0">
              <a:solidFill>
                <a:prstClr val="black"/>
              </a:solidFill>
            </a:endParaRPr>
          </a:p>
        </p:txBody>
      </p:sp>
      <p:sp>
        <p:nvSpPr>
          <p:cNvPr id="6" name="Rectangle 5"/>
          <p:cNvSpPr/>
          <p:nvPr/>
        </p:nvSpPr>
        <p:spPr>
          <a:xfrm>
            <a:off x="3388882" y="1930956"/>
            <a:ext cx="954518"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n-US" sz="1600" b="1" dirty="0" smtClean="0">
                <a:solidFill>
                  <a:srgbClr val="7030A0"/>
                </a:solidFill>
              </a:rPr>
              <a:t>......(iii)</a:t>
            </a:r>
            <a:endParaRPr lang="en-US" sz="1600" b="1" dirty="0">
              <a:solidFill>
                <a:srgbClr val="7030A0"/>
              </a:solidFill>
            </a:endParaRPr>
          </a:p>
        </p:txBody>
      </p:sp>
      <p:sp>
        <p:nvSpPr>
          <p:cNvPr id="7" name="Rectangle 6"/>
          <p:cNvSpPr/>
          <p:nvPr/>
        </p:nvSpPr>
        <p:spPr>
          <a:xfrm>
            <a:off x="431800" y="1943656"/>
            <a:ext cx="381000"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s-ES" sz="1600" dirty="0" smtClean="0">
                <a:solidFill>
                  <a:prstClr val="black"/>
                </a:solidFill>
                <a:latin typeface="Symbol"/>
              </a:rPr>
              <a:t>\</a:t>
            </a:r>
            <a:endParaRPr lang="en-US" sz="1600" dirty="0">
              <a:solidFill>
                <a:prstClr val="black"/>
              </a:solidFill>
            </a:endParaRPr>
          </a:p>
        </p:txBody>
      </p:sp>
      <p:sp>
        <p:nvSpPr>
          <p:cNvPr id="8" name="Rectangle 7"/>
          <p:cNvSpPr/>
          <p:nvPr/>
        </p:nvSpPr>
        <p:spPr>
          <a:xfrm>
            <a:off x="2291254" y="1943656"/>
            <a:ext cx="1098184" cy="363176"/>
          </a:xfrm>
          <a:prstGeom prst="rect">
            <a:avLst/>
          </a:prstGeom>
        </p:spPr>
        <p:txBody>
          <a:bodyPr wrap="square">
            <a:spAutoFit/>
          </a:bodyPr>
          <a:lstStyle/>
          <a:p>
            <a:pPr marL="457200" indent="-457200" algn="just">
              <a:lnSpc>
                <a:spcPct val="110000"/>
              </a:lnSpc>
              <a:spcBef>
                <a:spcPts val="300"/>
              </a:spcBef>
              <a:tabLst>
                <a:tab pos="457200" algn="l"/>
                <a:tab pos="1028700" algn="l"/>
                <a:tab pos="2628900" algn="r"/>
                <a:tab pos="2800350" algn="l"/>
                <a:tab pos="3200400" algn="l"/>
                <a:tab pos="5200650" algn="l"/>
                <a:tab pos="5657850" algn="l"/>
              </a:tabLst>
            </a:pPr>
            <a:r>
              <a:rPr lang="en-US" sz="1600" dirty="0" smtClean="0">
                <a:solidFill>
                  <a:prstClr val="black"/>
                </a:solidFill>
              </a:rPr>
              <a:t>=   – 28</a:t>
            </a:r>
            <a:endParaRPr lang="en-US" sz="1600" dirty="0">
              <a:solidFill>
                <a:prstClr val="black"/>
              </a:solidFill>
            </a:endParaRPr>
          </a:p>
        </p:txBody>
      </p:sp>
      <p:sp>
        <p:nvSpPr>
          <p:cNvPr id="9" name="Cloud Callout 8"/>
          <p:cNvSpPr/>
          <p:nvPr/>
        </p:nvSpPr>
        <p:spPr>
          <a:xfrm>
            <a:off x="4191004" y="1203871"/>
            <a:ext cx="3548743" cy="1454173"/>
          </a:xfrm>
          <a:prstGeom prst="cloudCallout">
            <a:avLst>
              <a:gd name="adj1" fmla="val 33775"/>
              <a:gd name="adj2" fmla="val 360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solidFill>
                <a:prstClr val="black"/>
              </a:solidFill>
            </a:endParaRPr>
          </a:p>
          <a:p>
            <a:pPr algn="ctr"/>
            <a:r>
              <a:rPr lang="en-IN" b="1" dirty="0" smtClean="0">
                <a:solidFill>
                  <a:prstClr val="black"/>
                </a:solidFill>
              </a:rPr>
              <a:t> –7x + 36y = 4 ….(</a:t>
            </a:r>
            <a:r>
              <a:rPr lang="en-IN" b="1" dirty="0" err="1" smtClean="0">
                <a:solidFill>
                  <a:prstClr val="black"/>
                </a:solidFill>
              </a:rPr>
              <a:t>i</a:t>
            </a:r>
            <a:r>
              <a:rPr lang="en-IN" b="1" dirty="0" smtClean="0">
                <a:solidFill>
                  <a:prstClr val="black"/>
                </a:solidFill>
              </a:rPr>
              <a:t>)</a:t>
            </a:r>
          </a:p>
          <a:p>
            <a:pPr algn="ctr"/>
            <a:r>
              <a:rPr lang="en-IN" b="1" dirty="0" smtClean="0">
                <a:solidFill>
                  <a:prstClr val="black"/>
                </a:solidFill>
              </a:rPr>
              <a:t>x – 6y = –4 ….(ii)</a:t>
            </a:r>
            <a:endParaRPr lang="en-IN" b="1" dirty="0">
              <a:solidFill>
                <a:prstClr val="black"/>
              </a:solidFill>
            </a:endParaRPr>
          </a:p>
        </p:txBody>
      </p:sp>
      <p:sp>
        <p:nvSpPr>
          <p:cNvPr id="10" name="Rectangle 9"/>
          <p:cNvSpPr/>
          <p:nvPr/>
        </p:nvSpPr>
        <p:spPr>
          <a:xfrm>
            <a:off x="207558" y="275332"/>
            <a:ext cx="8555442" cy="1077218"/>
          </a:xfrm>
          <a:prstGeom prst="rect">
            <a:avLst/>
          </a:prstGeom>
        </p:spPr>
        <p:txBody>
          <a:bodyPr wrap="square">
            <a:spAutoFit/>
          </a:bodyPr>
          <a:lstStyle/>
          <a:p>
            <a:pPr>
              <a:tabLst>
                <a:tab pos="457200" algn="l"/>
                <a:tab pos="1085850" algn="l"/>
              </a:tabLst>
            </a:pPr>
            <a:r>
              <a:rPr lang="en-US" sz="1600" b="1" dirty="0" smtClean="0">
                <a:solidFill>
                  <a:srgbClr val="FF0000"/>
                </a:solidFill>
              </a:rPr>
              <a:t>Q.     The sum of ages of husband and his wife is four times the sum of ages of their children. </a:t>
            </a:r>
          </a:p>
          <a:p>
            <a:pPr>
              <a:tabLst>
                <a:tab pos="457200" algn="l"/>
                <a:tab pos="1085850" algn="l"/>
              </a:tabLst>
            </a:pPr>
            <a:r>
              <a:rPr lang="en-US" sz="1600" b="1" dirty="0" smtClean="0">
                <a:solidFill>
                  <a:srgbClr val="FF0000"/>
                </a:solidFill>
              </a:rPr>
              <a:t>          Four years ago, the ratio of sum of their ages to the sum of ages of their children was 18 : 1. 	Two years hence the ratio will be 3 : 1. How many children do they have ?</a:t>
            </a:r>
            <a:r>
              <a:rPr lang="en-US" sz="1600" dirty="0" smtClean="0">
                <a:solidFill>
                  <a:prstClr val="black"/>
                </a:solidFill>
              </a:rPr>
              <a:t>	</a:t>
            </a:r>
          </a:p>
          <a:p>
            <a:pPr marL="685800" indent="-685800">
              <a:tabLst>
                <a:tab pos="628650" algn="l"/>
                <a:tab pos="1085850" algn="l"/>
              </a:tabLst>
            </a:pPr>
            <a:r>
              <a:rPr lang="en-US" sz="1600" dirty="0" smtClean="0">
                <a:solidFill>
                  <a:prstClr val="black"/>
                </a:solidFill>
              </a:rPr>
              <a:t>	</a:t>
            </a:r>
            <a:endParaRPr lang="en-US" sz="1600" dirty="0">
              <a:solidFill>
                <a:prstClr val="black"/>
              </a:solidFill>
            </a:endParaRPr>
          </a:p>
        </p:txBody>
      </p:sp>
      <p:sp>
        <p:nvSpPr>
          <p:cNvPr id="11" name="Rectangle 10"/>
          <p:cNvSpPr/>
          <p:nvPr/>
        </p:nvSpPr>
        <p:spPr>
          <a:xfrm>
            <a:off x="304800" y="2327720"/>
            <a:ext cx="3676650"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b="1" dirty="0" smtClean="0">
                <a:solidFill>
                  <a:srgbClr val="7030A0"/>
                </a:solidFill>
              </a:rPr>
              <a:t>	Adding (i) and (iii),</a:t>
            </a:r>
            <a:endParaRPr lang="en-US" sz="1600" b="1" dirty="0">
              <a:solidFill>
                <a:srgbClr val="7030A0"/>
              </a:solidFill>
            </a:endParaRPr>
          </a:p>
        </p:txBody>
      </p:sp>
      <p:cxnSp>
        <p:nvCxnSpPr>
          <p:cNvPr id="12" name="Straight Connector 11"/>
          <p:cNvCxnSpPr/>
          <p:nvPr/>
        </p:nvCxnSpPr>
        <p:spPr bwMode="auto">
          <a:xfrm>
            <a:off x="437539" y="3194496"/>
            <a:ext cx="3141407" cy="1588"/>
          </a:xfrm>
          <a:prstGeom prst="line">
            <a:avLst/>
          </a:prstGeom>
          <a:noFill/>
          <a:ln w="285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V="1">
            <a:off x="730250" y="2687765"/>
            <a:ext cx="548640" cy="182880"/>
          </a:xfrm>
          <a:prstGeom prst="line">
            <a:avLst/>
          </a:prstGeom>
          <a:no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680085" y="2944940"/>
            <a:ext cx="548640" cy="182880"/>
          </a:xfrm>
          <a:prstGeom prst="line">
            <a:avLst/>
          </a:prstGeom>
          <a:noFill/>
          <a:ln w="28575" cap="flat" cmpd="sng" algn="ctr">
            <a:solidFill>
              <a:srgbClr val="FF0000"/>
            </a:solidFill>
            <a:prstDash val="solid"/>
            <a:round/>
            <a:headEnd type="none" w="med" len="med"/>
            <a:tailEnd type="none" w="med" len="med"/>
          </a:ln>
          <a:effectLst/>
        </p:spPr>
      </p:cxnSp>
      <p:sp>
        <p:nvSpPr>
          <p:cNvPr id="15" name="Rectangle 14"/>
          <p:cNvSpPr/>
          <p:nvPr/>
        </p:nvSpPr>
        <p:spPr>
          <a:xfrm>
            <a:off x="730254" y="2581764"/>
            <a:ext cx="1838325"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7x       +	36y	</a:t>
            </a:r>
            <a:endParaRPr lang="en-US" sz="1600" dirty="0">
              <a:solidFill>
                <a:prstClr val="black"/>
              </a:solidFill>
            </a:endParaRPr>
          </a:p>
        </p:txBody>
      </p:sp>
      <p:sp>
        <p:nvSpPr>
          <p:cNvPr id="16" name="Rectangle 15"/>
          <p:cNvSpPr/>
          <p:nvPr/>
        </p:nvSpPr>
        <p:spPr>
          <a:xfrm>
            <a:off x="2476448" y="2610317"/>
            <a:ext cx="839161"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4</a:t>
            </a:r>
            <a:endParaRPr lang="en-US" sz="1600" dirty="0">
              <a:solidFill>
                <a:prstClr val="black"/>
              </a:solidFill>
            </a:endParaRPr>
          </a:p>
        </p:txBody>
      </p:sp>
      <p:sp>
        <p:nvSpPr>
          <p:cNvPr id="17" name="Rectangle 16"/>
          <p:cNvSpPr/>
          <p:nvPr/>
        </p:nvSpPr>
        <p:spPr>
          <a:xfrm>
            <a:off x="730254" y="2850391"/>
            <a:ext cx="1838325"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7x       –	42y	</a:t>
            </a:r>
            <a:endParaRPr lang="en-US" sz="1600" dirty="0">
              <a:solidFill>
                <a:prstClr val="black"/>
              </a:solidFill>
            </a:endParaRPr>
          </a:p>
        </p:txBody>
      </p:sp>
      <p:sp>
        <p:nvSpPr>
          <p:cNvPr id="18" name="Rectangle 17"/>
          <p:cNvSpPr/>
          <p:nvPr/>
        </p:nvSpPr>
        <p:spPr>
          <a:xfrm>
            <a:off x="2444643" y="2878944"/>
            <a:ext cx="927211"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 28</a:t>
            </a:r>
            <a:endParaRPr lang="en-US" sz="1600" dirty="0">
              <a:solidFill>
                <a:prstClr val="black"/>
              </a:solidFill>
            </a:endParaRPr>
          </a:p>
        </p:txBody>
      </p:sp>
      <p:sp>
        <p:nvSpPr>
          <p:cNvPr id="19" name="Rectangle 18"/>
          <p:cNvSpPr/>
          <p:nvPr/>
        </p:nvSpPr>
        <p:spPr>
          <a:xfrm>
            <a:off x="1723394" y="3206242"/>
            <a:ext cx="685800"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6y</a:t>
            </a:r>
            <a:endParaRPr lang="en-US" sz="1600" dirty="0">
              <a:solidFill>
                <a:prstClr val="black"/>
              </a:solidFill>
            </a:endParaRPr>
          </a:p>
        </p:txBody>
      </p:sp>
      <p:sp>
        <p:nvSpPr>
          <p:cNvPr id="20" name="Rectangle 19"/>
          <p:cNvSpPr/>
          <p:nvPr/>
        </p:nvSpPr>
        <p:spPr>
          <a:xfrm>
            <a:off x="2471000" y="3222570"/>
            <a:ext cx="990600"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 24</a:t>
            </a:r>
            <a:endParaRPr lang="en-US" sz="1600" dirty="0">
              <a:solidFill>
                <a:prstClr val="black"/>
              </a:solidFill>
            </a:endParaRPr>
          </a:p>
        </p:txBody>
      </p:sp>
      <p:sp>
        <p:nvSpPr>
          <p:cNvPr id="21" name="Rectangle 20"/>
          <p:cNvSpPr/>
          <p:nvPr/>
        </p:nvSpPr>
        <p:spPr>
          <a:xfrm>
            <a:off x="488953" y="3532778"/>
            <a:ext cx="1939925"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latin typeface="Symbol"/>
              </a:rPr>
              <a:t>\</a:t>
            </a:r>
            <a:r>
              <a:rPr lang="en-US" sz="1600" dirty="0" smtClean="0">
                <a:solidFill>
                  <a:prstClr val="black"/>
                </a:solidFill>
              </a:rPr>
              <a:t>			y</a:t>
            </a:r>
            <a:endParaRPr lang="en-US" sz="1600" dirty="0">
              <a:solidFill>
                <a:prstClr val="black"/>
              </a:solidFill>
            </a:endParaRPr>
          </a:p>
        </p:txBody>
      </p:sp>
      <p:sp>
        <p:nvSpPr>
          <p:cNvPr id="22" name="Rectangle 21"/>
          <p:cNvSpPr/>
          <p:nvPr/>
        </p:nvSpPr>
        <p:spPr>
          <a:xfrm>
            <a:off x="2476444" y="3552044"/>
            <a:ext cx="838200" cy="363176"/>
          </a:xfrm>
          <a:prstGeom prst="rect">
            <a:avLst/>
          </a:prstGeom>
        </p:spPr>
        <p:txBody>
          <a:bodyPr wrap="square">
            <a:spAutoFit/>
          </a:bodyPr>
          <a:lstStyle/>
          <a:p>
            <a:pPr algn="just">
              <a:lnSpc>
                <a:spcPct val="110000"/>
              </a:lnSpc>
              <a:tabLst>
                <a:tab pos="400050" algn="l"/>
                <a:tab pos="1085850" algn="l"/>
                <a:tab pos="1485900" algn="l"/>
                <a:tab pos="2171700" algn="l"/>
                <a:tab pos="2571750" algn="l"/>
                <a:tab pos="3257550" algn="l"/>
              </a:tabLst>
            </a:pPr>
            <a:r>
              <a:rPr lang="en-US" sz="1600" dirty="0" smtClean="0">
                <a:solidFill>
                  <a:prstClr val="black"/>
                </a:solidFill>
              </a:rPr>
              <a:t>=	4</a:t>
            </a:r>
            <a:endParaRPr lang="en-US" sz="1600" dirty="0">
              <a:solidFill>
                <a:prstClr val="black"/>
              </a:solidFill>
            </a:endParaRPr>
          </a:p>
        </p:txBody>
      </p:sp>
      <p:sp>
        <p:nvSpPr>
          <p:cNvPr id="23" name="Rectangle 22"/>
          <p:cNvSpPr/>
          <p:nvPr/>
        </p:nvSpPr>
        <p:spPr>
          <a:xfrm>
            <a:off x="513739" y="3961174"/>
            <a:ext cx="2800909" cy="363176"/>
          </a:xfrm>
          <a:prstGeom prst="rect">
            <a:avLst/>
          </a:prstGeom>
        </p:spPr>
        <p:txBody>
          <a:bodyPr wrap="square">
            <a:spAutoFit/>
          </a:bodyPr>
          <a:lstStyle/>
          <a:p>
            <a:pPr algn="just">
              <a:lnSpc>
                <a:spcPct val="110000"/>
              </a:lnSpc>
              <a:spcBef>
                <a:spcPts val="1200"/>
              </a:spcBef>
              <a:tabLst>
                <a:tab pos="400050" algn="l"/>
                <a:tab pos="1085850" algn="l"/>
                <a:tab pos="1485900" algn="l"/>
                <a:tab pos="2171700" algn="l"/>
                <a:tab pos="2571750" algn="l"/>
                <a:tab pos="3257550" algn="l"/>
              </a:tabLst>
            </a:pPr>
            <a:r>
              <a:rPr lang="en-US" sz="1600" b="1" dirty="0" smtClean="0">
                <a:solidFill>
                  <a:prstClr val="black"/>
                </a:solidFill>
                <a:latin typeface="Symbol"/>
              </a:rPr>
              <a:t>\</a:t>
            </a:r>
            <a:r>
              <a:rPr lang="en-US" sz="1600" b="1" dirty="0" smtClean="0">
                <a:solidFill>
                  <a:prstClr val="black"/>
                </a:solidFill>
              </a:rPr>
              <a:t>	They had 4 </a:t>
            </a:r>
            <a:r>
              <a:rPr lang="en-US" sz="1600" b="1" dirty="0" err="1" smtClean="0">
                <a:solidFill>
                  <a:prstClr val="black"/>
                </a:solidFill>
              </a:rPr>
              <a:t>childrens</a:t>
            </a:r>
            <a:r>
              <a:rPr lang="en-US" sz="1600" dirty="0" smtClean="0">
                <a:solidFill>
                  <a:prstClr val="black"/>
                </a:solidFill>
              </a:rPr>
              <a:t>.</a:t>
            </a:r>
            <a:endParaRPr lang="en-US" sz="1600" dirty="0">
              <a:solidFill>
                <a:prstClr val="black"/>
              </a:solidFill>
            </a:endParaRPr>
          </a:p>
        </p:txBody>
      </p:sp>
      <p:sp>
        <p:nvSpPr>
          <p:cNvPr id="26" name="Cloud Callout 25"/>
          <p:cNvSpPr/>
          <p:nvPr/>
        </p:nvSpPr>
        <p:spPr>
          <a:xfrm>
            <a:off x="4291106" y="1199522"/>
            <a:ext cx="3348537" cy="1268658"/>
          </a:xfrm>
          <a:prstGeom prst="cloudCallout">
            <a:avLst>
              <a:gd name="adj1" fmla="val -67926"/>
              <a:gd name="adj2" fmla="val 4123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black"/>
                </a:solidFill>
              </a:rPr>
              <a:t>First in this sum will have to either make the coefficient of  X same or Y same</a:t>
            </a:r>
          </a:p>
        </p:txBody>
      </p:sp>
      <p:sp>
        <p:nvSpPr>
          <p:cNvPr id="27" name="Cloud 26"/>
          <p:cNvSpPr/>
          <p:nvPr/>
        </p:nvSpPr>
        <p:spPr>
          <a:xfrm>
            <a:off x="4785891" y="2290738"/>
            <a:ext cx="3384712" cy="1120172"/>
          </a:xfrm>
          <a:prstGeom prst="cloud">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In this sum we will make the coefficient of X same.</a:t>
            </a:r>
            <a:endParaRPr lang="en-US" sz="1600" b="1" dirty="0">
              <a:solidFill>
                <a:prstClr val="black"/>
              </a:solidFill>
            </a:endParaRPr>
          </a:p>
        </p:txBody>
      </p:sp>
      <p:sp>
        <p:nvSpPr>
          <p:cNvPr id="28" name="Cloud 27"/>
          <p:cNvSpPr/>
          <p:nvPr/>
        </p:nvSpPr>
        <p:spPr>
          <a:xfrm>
            <a:off x="4291106" y="3147417"/>
            <a:ext cx="3934307" cy="1469166"/>
          </a:xfrm>
          <a:prstGeom prst="cloud">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To make </a:t>
            </a:r>
            <a:r>
              <a:rPr lang="en-US" sz="1600" b="1" dirty="0">
                <a:solidFill>
                  <a:prstClr val="black"/>
                </a:solidFill>
              </a:rPr>
              <a:t>the coefficient of X</a:t>
            </a:r>
            <a:r>
              <a:rPr lang="en-US" sz="1600" b="1" dirty="0" smtClean="0">
                <a:solidFill>
                  <a:prstClr val="black"/>
                </a:solidFill>
              </a:rPr>
              <a:t> </a:t>
            </a:r>
            <a:r>
              <a:rPr lang="en-US" sz="1600" b="1" dirty="0">
                <a:solidFill>
                  <a:prstClr val="black"/>
                </a:solidFill>
              </a:rPr>
              <a:t>same we will have to multiply equation (</a:t>
            </a:r>
            <a:r>
              <a:rPr lang="en-US" sz="1600" b="1" dirty="0" smtClean="0">
                <a:solidFill>
                  <a:prstClr val="black"/>
                </a:solidFill>
              </a:rPr>
              <a:t>ii) </a:t>
            </a:r>
            <a:r>
              <a:rPr lang="en-US" sz="1600" b="1" dirty="0">
                <a:solidFill>
                  <a:prstClr val="black"/>
                </a:solidFill>
              </a:rPr>
              <a:t>by </a:t>
            </a:r>
            <a:r>
              <a:rPr lang="en-US" sz="1600" b="1" dirty="0" smtClean="0">
                <a:solidFill>
                  <a:prstClr val="black"/>
                </a:solidFill>
              </a:rPr>
              <a:t>7.</a:t>
            </a:r>
            <a:endParaRPr lang="en-US" sz="1600" b="1" dirty="0">
              <a:solidFill>
                <a:prstClr val="black"/>
              </a:solidFill>
            </a:endParaRPr>
          </a:p>
        </p:txBody>
      </p:sp>
      <p:sp>
        <p:nvSpPr>
          <p:cNvPr id="29" name="Cloud Callout 28"/>
          <p:cNvSpPr/>
          <p:nvPr/>
        </p:nvSpPr>
        <p:spPr>
          <a:xfrm>
            <a:off x="3830597" y="2385518"/>
            <a:ext cx="3946764" cy="1484604"/>
          </a:xfrm>
          <a:prstGeom prst="cloudCallout">
            <a:avLst>
              <a:gd name="adj1" fmla="val -51595"/>
              <a:gd name="adj2" fmla="val 3353"/>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Here, in the equation (</a:t>
            </a:r>
            <a:r>
              <a:rPr lang="en-US" sz="1600" b="1" dirty="0" err="1" smtClean="0">
                <a:solidFill>
                  <a:prstClr val="black"/>
                </a:solidFill>
              </a:rPr>
              <a:t>i</a:t>
            </a:r>
            <a:r>
              <a:rPr lang="en-US" sz="1600" b="1" dirty="0" smtClean="0">
                <a:solidFill>
                  <a:prstClr val="black"/>
                </a:solidFill>
              </a:rPr>
              <a:t>) and (iii) the signs are different so, we will add these two equations</a:t>
            </a:r>
            <a:endParaRPr lang="en-US" sz="1600" b="1" dirty="0">
              <a:solidFill>
                <a:prstClr val="black"/>
              </a:solidFill>
            </a:endParaRPr>
          </a:p>
        </p:txBody>
      </p:sp>
    </p:spTree>
    <p:extLst>
      <p:ext uri="{BB962C8B-B14F-4D97-AF65-F5344CB8AC3E}">
        <p14:creationId xmlns:p14="http://schemas.microsoft.com/office/powerpoint/2010/main" val="409521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1000"/>
                                        <p:tgtEl>
                                          <p:spTgt spid="1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left)">
                                      <p:cBhvr>
                                        <p:cTn id="10" dur="1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10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par>
                                <p:cTn id="41" presetID="10" presetClass="exit" presetSubtype="0" fill="hold" grpId="1" nodeType="withEffect">
                                  <p:stCondLst>
                                    <p:cond delay="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left)">
                                      <p:cBhvr>
                                        <p:cTn id="69" dur="500"/>
                                        <p:tgtEl>
                                          <p:spTgt spid="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left)">
                                      <p:cBhvr>
                                        <p:cTn id="89" dur="500"/>
                                        <p:tgtEl>
                                          <p:spTgt spid="11"/>
                                        </p:tgtEl>
                                      </p:cBhvr>
                                    </p:animEffect>
                                  </p:childTnLst>
                                </p:cTn>
                              </p:par>
                              <p:par>
                                <p:cTn id="90" presetID="10" presetClass="exit" presetSubtype="0" fill="hold" grpId="1" nodeType="withEffect">
                                  <p:stCondLst>
                                    <p:cond delay="0"/>
                                  </p:stCondLst>
                                  <p:childTnLst>
                                    <p:animEffect transition="out" filter="fade">
                                      <p:cBhvr>
                                        <p:cTn id="91" dur="500"/>
                                        <p:tgtEl>
                                          <p:spTgt spid="29"/>
                                        </p:tgtEl>
                                      </p:cBhvr>
                                    </p:animEffect>
                                    <p:set>
                                      <p:cBhvr>
                                        <p:cTn id="92" dur="1" fill="hold">
                                          <p:stCondLst>
                                            <p:cond delay="499"/>
                                          </p:stCondLst>
                                        </p:cTn>
                                        <p:tgtEl>
                                          <p:spTgt spid="2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wipe(left)">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left)">
                                      <p:cBhvr>
                                        <p:cTn id="107" dur="500"/>
                                        <p:tgtEl>
                                          <p:spTgt spid="1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wipe(left)">
                                      <p:cBhvr>
                                        <p:cTn id="112" dur="500"/>
                                        <p:tgtEl>
                                          <p:spTgt spid="1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wipe(left)">
                                      <p:cBhvr>
                                        <p:cTn id="117" dur="500"/>
                                        <p:tgtEl>
                                          <p:spTgt spid="1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left)">
                                      <p:cBhvr>
                                        <p:cTn id="127" dur="500"/>
                                        <p:tgtEl>
                                          <p:spTgt spid="1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wipe(left)">
                                      <p:cBhvr>
                                        <p:cTn id="132" dur="500"/>
                                        <p:tgtEl>
                                          <p:spTgt spid="1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wipe(left)">
                                      <p:cBhvr>
                                        <p:cTn id="137" dur="500"/>
                                        <p:tgtEl>
                                          <p:spTgt spid="2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1"/>
                                        </p:tgtEl>
                                        <p:attrNameLst>
                                          <p:attrName>style.visibility</p:attrName>
                                        </p:attrNameLst>
                                      </p:cBhvr>
                                      <p:to>
                                        <p:strVal val="visible"/>
                                      </p:to>
                                    </p:set>
                                    <p:animEffect transition="in" filter="wipe(left)">
                                      <p:cBhvr>
                                        <p:cTn id="142" dur="500"/>
                                        <p:tgtEl>
                                          <p:spTgt spid="2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wipe(left)">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wipe(left)">
                                      <p:cBhvr>
                                        <p:cTn id="1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P spid="3" grpId="0"/>
      <p:bldP spid="4" grpId="0"/>
      <p:bldP spid="5" grpId="0"/>
      <p:bldP spid="6" grpId="0"/>
      <p:bldP spid="7" grpId="0"/>
      <p:bldP spid="8" grpId="0"/>
      <p:bldP spid="9" grpId="0" animBg="1"/>
      <p:bldP spid="11" grpId="0"/>
      <p:bldP spid="15" grpId="0"/>
      <p:bldP spid="16" grpId="0"/>
      <p:bldP spid="17" grpId="0"/>
      <p:bldP spid="18" grpId="0"/>
      <p:bldP spid="19" grpId="0"/>
      <p:bldP spid="20" grpId="0"/>
      <p:bldP spid="21" grpId="0"/>
      <p:bldP spid="22" grpId="0"/>
      <p:bldP spid="23" grpId="0"/>
      <p:bldP spid="26" grpId="0" animBg="1"/>
      <p:bldP spid="26" grpId="1" animBg="1"/>
      <p:bldP spid="27" grpId="0" animBg="1"/>
      <p:bldP spid="27" grpId="1" animBg="1"/>
      <p:bldP spid="28" grpId="0" animBg="1"/>
      <p:bldP spid="28" grpId="1" animBg="1"/>
      <p:bldP spid="29" grpId="0" animBg="1"/>
      <p:bldP spid="2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67</a:t>
            </a:r>
            <a:endParaRPr lang="en-US" sz="2000" b="1" dirty="0">
              <a:solidFill>
                <a:prstClr val="black"/>
              </a:solidFill>
            </a:endParaRPr>
          </a:p>
        </p:txBody>
      </p:sp>
      <p:sp>
        <p:nvSpPr>
          <p:cNvPr id="4" name="TextBox 3"/>
          <p:cNvSpPr txBox="1"/>
          <p:nvPr/>
        </p:nvSpPr>
        <p:spPr>
          <a:xfrm>
            <a:off x="1943100" y="-10858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1151481" y="648344"/>
            <a:ext cx="3915819" cy="277847"/>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83" name="Rectangle 82"/>
          <p:cNvSpPr/>
          <p:nvPr/>
        </p:nvSpPr>
        <p:spPr>
          <a:xfrm>
            <a:off x="757508" y="933503"/>
            <a:ext cx="2071417"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79" name="Rectangle 78"/>
          <p:cNvSpPr/>
          <p:nvPr/>
        </p:nvSpPr>
        <p:spPr>
          <a:xfrm>
            <a:off x="802954" y="429255"/>
            <a:ext cx="3972863"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9" name="Rectangle 8"/>
          <p:cNvSpPr/>
          <p:nvPr/>
        </p:nvSpPr>
        <p:spPr>
          <a:xfrm>
            <a:off x="223643" y="364499"/>
            <a:ext cx="8646037" cy="1123384"/>
          </a:xfrm>
          <a:prstGeom prst="rect">
            <a:avLst/>
          </a:prstGeom>
          <a:noFill/>
          <a:ln>
            <a:headEnd/>
            <a:tailEnd/>
          </a:ln>
          <a:effectLst/>
        </p:spPr>
        <p:style>
          <a:lnRef idx="0">
            <a:schemeClr val="accent2"/>
          </a:lnRef>
          <a:fillRef idx="3">
            <a:schemeClr val="accent2"/>
          </a:fillRef>
          <a:effectRef idx="3">
            <a:schemeClr val="accent2"/>
          </a:effectRef>
          <a:fontRef idx="minor">
            <a:schemeClr val="lt1"/>
          </a:fontRef>
        </p:style>
        <p:txBody>
          <a:bodyPr wrap="square" bIns="91440" anchor="ctr">
            <a:spAutoFit/>
          </a:bodyPr>
          <a:lstStyle/>
          <a:p>
            <a:pPr>
              <a:tabLst>
                <a:tab pos="396875" algn="l"/>
              </a:tabLst>
            </a:pPr>
            <a:r>
              <a:rPr lang="en-US" sz="1600" b="1" dirty="0" smtClean="0">
                <a:solidFill>
                  <a:srgbClr val="0000FF"/>
                </a:solidFill>
                <a:ea typeface="Cambria Math" pitchFamily="18" charset="0"/>
              </a:rPr>
              <a:t>   Q]   When </a:t>
            </a:r>
            <a:r>
              <a:rPr lang="en-US" sz="1600" b="1" dirty="0">
                <a:solidFill>
                  <a:srgbClr val="0000FF"/>
                </a:solidFill>
                <a:ea typeface="Cambria Math" pitchFamily="18" charset="0"/>
              </a:rPr>
              <a:t>the son will be as old as his father today, the sum of their ages then will </a:t>
            </a:r>
            <a:r>
              <a:rPr lang="en-US" sz="1600" b="1" dirty="0" smtClean="0">
                <a:solidFill>
                  <a:srgbClr val="0000FF"/>
                </a:solidFill>
                <a:ea typeface="Cambria Math" pitchFamily="18" charset="0"/>
              </a:rPr>
              <a:t>be</a:t>
            </a:r>
          </a:p>
          <a:p>
            <a:pPr>
              <a:tabLst>
                <a:tab pos="396875" algn="l"/>
              </a:tabLst>
            </a:pPr>
            <a:r>
              <a:rPr lang="en-US" sz="1600" b="1" dirty="0" smtClean="0">
                <a:solidFill>
                  <a:srgbClr val="0000FF"/>
                </a:solidFill>
                <a:ea typeface="Cambria Math" pitchFamily="18" charset="0"/>
              </a:rPr>
              <a:t>          126</a:t>
            </a:r>
            <a:r>
              <a:rPr lang="en-US" sz="1600" b="1" dirty="0">
                <a:solidFill>
                  <a:srgbClr val="0000FF"/>
                </a:solidFill>
                <a:ea typeface="Cambria Math" pitchFamily="18" charset="0"/>
              </a:rPr>
              <a:t>. When the father was as old as his son is today, the sum of their ages then was 38.  </a:t>
            </a:r>
            <a:endParaRPr lang="en-US" sz="1600" b="1" dirty="0" smtClean="0">
              <a:solidFill>
                <a:srgbClr val="0000FF"/>
              </a:solidFill>
              <a:ea typeface="Cambria Math" pitchFamily="18" charset="0"/>
            </a:endParaRPr>
          </a:p>
          <a:p>
            <a:pPr>
              <a:tabLst>
                <a:tab pos="396875" algn="l"/>
              </a:tabLst>
            </a:pPr>
            <a:r>
              <a:rPr lang="en-US" sz="1600" b="1" dirty="0">
                <a:solidFill>
                  <a:srgbClr val="0000FF"/>
                </a:solidFill>
                <a:ea typeface="Cambria Math" pitchFamily="18" charset="0"/>
              </a:rPr>
              <a:t> </a:t>
            </a:r>
            <a:r>
              <a:rPr lang="en-US" sz="1600" b="1" dirty="0" smtClean="0">
                <a:solidFill>
                  <a:srgbClr val="0000FF"/>
                </a:solidFill>
                <a:ea typeface="Cambria Math" pitchFamily="18" charset="0"/>
              </a:rPr>
              <a:t>         Find </a:t>
            </a:r>
            <a:r>
              <a:rPr lang="en-US" sz="1600" b="1" dirty="0">
                <a:solidFill>
                  <a:srgbClr val="0000FF"/>
                </a:solidFill>
                <a:ea typeface="Cambria Math" pitchFamily="18" charset="0"/>
              </a:rPr>
              <a:t>their  </a:t>
            </a:r>
            <a:r>
              <a:rPr lang="en-US" sz="1600" b="1" dirty="0" smtClean="0">
                <a:solidFill>
                  <a:srgbClr val="0000FF"/>
                </a:solidFill>
                <a:ea typeface="Cambria Math" pitchFamily="18" charset="0"/>
              </a:rPr>
              <a:t>present </a:t>
            </a:r>
            <a:r>
              <a:rPr lang="en-US" sz="1600" b="1" dirty="0">
                <a:solidFill>
                  <a:srgbClr val="0000FF"/>
                </a:solidFill>
                <a:ea typeface="Cambria Math" pitchFamily="18" charset="0"/>
              </a:rPr>
              <a:t>ages.</a:t>
            </a:r>
          </a:p>
          <a:p>
            <a:pPr>
              <a:tabLst>
                <a:tab pos="396875" algn="l"/>
              </a:tabLst>
            </a:pPr>
            <a:endParaRPr lang="en-US" sz="1600" b="1" dirty="0">
              <a:solidFill>
                <a:srgbClr val="0000FF"/>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273954598"/>
              </p:ext>
            </p:extLst>
          </p:nvPr>
        </p:nvGraphicFramePr>
        <p:xfrm>
          <a:off x="1524000" y="1154962"/>
          <a:ext cx="6096000" cy="1127760"/>
        </p:xfrm>
        <a:graphic>
          <a:graphicData uri="http://schemas.openxmlformats.org/drawingml/2006/table">
            <a:tbl>
              <a:tblPr firstRow="1" bandRow="1">
                <a:tableStyleId>{69CF1AB2-1976-4502-BF36-3FF5EA218861}</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78130">
                <a:tc>
                  <a:txBody>
                    <a:bodyPr/>
                    <a:lstStyle/>
                    <a:p>
                      <a:pPr algn="just"/>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78130">
                <a:tc>
                  <a:txBody>
                    <a:bodyPr/>
                    <a:lstStyle/>
                    <a:p>
                      <a:pPr algn="just"/>
                      <a:endParaRPr 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just"/>
                      <a:endParaRPr 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just"/>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 name="TextBox 13"/>
          <p:cNvSpPr txBox="1"/>
          <p:nvPr/>
        </p:nvSpPr>
        <p:spPr>
          <a:xfrm>
            <a:off x="1673560" y="1398511"/>
            <a:ext cx="1200970" cy="338554"/>
          </a:xfrm>
          <a:prstGeom prst="rect">
            <a:avLst/>
          </a:prstGeom>
          <a:noFill/>
        </p:spPr>
        <p:txBody>
          <a:bodyPr wrap="none" rtlCol="0">
            <a:spAutoFit/>
          </a:bodyPr>
          <a:lstStyle/>
          <a:p>
            <a:r>
              <a:rPr lang="en-US" sz="1600" b="1" dirty="0" smtClean="0">
                <a:solidFill>
                  <a:srgbClr val="FF0000"/>
                </a:solidFill>
                <a:ea typeface="Cambria Math" pitchFamily="18" charset="0"/>
              </a:rPr>
              <a:t>Present Age</a:t>
            </a:r>
            <a:endParaRPr lang="en-US" sz="1600" b="1" dirty="0">
              <a:solidFill>
                <a:srgbClr val="FF0000"/>
              </a:solidFill>
              <a:ea typeface="Cambria Math" pitchFamily="18" charset="0"/>
            </a:endParaRPr>
          </a:p>
        </p:txBody>
      </p:sp>
      <p:sp>
        <p:nvSpPr>
          <p:cNvPr id="15" name="TextBox 14"/>
          <p:cNvSpPr txBox="1"/>
          <p:nvPr/>
        </p:nvSpPr>
        <p:spPr>
          <a:xfrm>
            <a:off x="3280072" y="1107337"/>
            <a:ext cx="730136" cy="338554"/>
          </a:xfrm>
          <a:prstGeom prst="rect">
            <a:avLst/>
          </a:prstGeom>
          <a:noFill/>
        </p:spPr>
        <p:txBody>
          <a:bodyPr wrap="none" rtlCol="0">
            <a:spAutoFit/>
          </a:bodyPr>
          <a:lstStyle/>
          <a:p>
            <a:r>
              <a:rPr lang="en-US" sz="1600" b="1" dirty="0" smtClean="0">
                <a:solidFill>
                  <a:srgbClr val="FFFF00"/>
                </a:solidFill>
                <a:ea typeface="Cambria Math" pitchFamily="18" charset="0"/>
              </a:rPr>
              <a:t>Father</a:t>
            </a:r>
            <a:endParaRPr lang="en-US" sz="1600" b="1" dirty="0">
              <a:solidFill>
                <a:srgbClr val="FFFF00"/>
              </a:solidFill>
              <a:ea typeface="Cambria Math" pitchFamily="18" charset="0"/>
            </a:endParaRPr>
          </a:p>
        </p:txBody>
      </p:sp>
      <p:sp>
        <p:nvSpPr>
          <p:cNvPr id="18" name="TextBox 17"/>
          <p:cNvSpPr txBox="1"/>
          <p:nvPr/>
        </p:nvSpPr>
        <p:spPr>
          <a:xfrm>
            <a:off x="4995292" y="1359599"/>
            <a:ext cx="625877" cy="369332"/>
          </a:xfrm>
          <a:prstGeom prst="rect">
            <a:avLst/>
          </a:prstGeom>
          <a:noFill/>
        </p:spPr>
        <p:txBody>
          <a:bodyPr wrap="none" rtlCol="0">
            <a:spAutoFit/>
          </a:bodyPr>
          <a:lstStyle/>
          <a:p>
            <a:r>
              <a:rPr lang="en-US" b="1" dirty="0" smtClean="0">
                <a:solidFill>
                  <a:prstClr val="black"/>
                </a:solidFill>
                <a:ea typeface="Cambria Math" pitchFamily="18" charset="0"/>
              </a:rPr>
              <a:t>y </a:t>
            </a:r>
            <a:r>
              <a:rPr lang="en-US" b="1" dirty="0" err="1" smtClean="0">
                <a:solidFill>
                  <a:prstClr val="black"/>
                </a:solidFill>
                <a:ea typeface="Cambria Math" pitchFamily="18" charset="0"/>
              </a:rPr>
              <a:t>yrs</a:t>
            </a:r>
            <a:endParaRPr lang="en-US" b="1" dirty="0">
              <a:solidFill>
                <a:prstClr val="black"/>
              </a:solidFill>
              <a:ea typeface="Cambria Math" pitchFamily="18" charset="0"/>
            </a:endParaRPr>
          </a:p>
        </p:txBody>
      </p:sp>
      <p:sp>
        <p:nvSpPr>
          <p:cNvPr id="20" name="TextBox 19"/>
          <p:cNvSpPr txBox="1"/>
          <p:nvPr/>
        </p:nvSpPr>
        <p:spPr>
          <a:xfrm>
            <a:off x="1676401" y="1682662"/>
            <a:ext cx="791499" cy="338554"/>
          </a:xfrm>
          <a:prstGeom prst="rect">
            <a:avLst/>
          </a:prstGeom>
          <a:noFill/>
        </p:spPr>
        <p:txBody>
          <a:bodyPr wrap="none" rtlCol="0">
            <a:spAutoFit/>
          </a:bodyPr>
          <a:lstStyle/>
          <a:p>
            <a:r>
              <a:rPr lang="en-US" sz="1600" b="1" dirty="0" smtClean="0">
                <a:solidFill>
                  <a:srgbClr val="FF0000"/>
                </a:solidFill>
                <a:ea typeface="Cambria Math" pitchFamily="18" charset="0"/>
              </a:rPr>
              <a:t>Future </a:t>
            </a:r>
            <a:endParaRPr lang="en-US" sz="1600" b="1" dirty="0">
              <a:solidFill>
                <a:srgbClr val="FF0000"/>
              </a:solidFill>
              <a:ea typeface="Cambria Math" pitchFamily="18" charset="0"/>
            </a:endParaRPr>
          </a:p>
        </p:txBody>
      </p:sp>
      <p:sp>
        <p:nvSpPr>
          <p:cNvPr id="36" name="Rectangle 35"/>
          <p:cNvSpPr/>
          <p:nvPr/>
        </p:nvSpPr>
        <p:spPr>
          <a:xfrm>
            <a:off x="335732" y="2209426"/>
            <a:ext cx="2733441" cy="369332"/>
          </a:xfrm>
          <a:prstGeom prst="rect">
            <a:avLst/>
          </a:prstGeom>
        </p:spPr>
        <p:txBody>
          <a:bodyPr wrap="none">
            <a:spAutoFit/>
          </a:bodyPr>
          <a:lstStyle/>
          <a:p>
            <a:r>
              <a:rPr lang="en-US" b="1" dirty="0" smtClean="0">
                <a:solidFill>
                  <a:srgbClr val="FF0000"/>
                </a:solidFill>
                <a:ea typeface="Cambria Math" pitchFamily="18" charset="0"/>
              </a:rPr>
              <a:t>As per the First condition,</a:t>
            </a:r>
            <a:endParaRPr lang="en-US" b="1" dirty="0">
              <a:solidFill>
                <a:srgbClr val="FF0000"/>
              </a:solidFill>
              <a:ea typeface="Cambria Math" pitchFamily="18" charset="0"/>
            </a:endParaRPr>
          </a:p>
        </p:txBody>
      </p:sp>
      <p:sp>
        <p:nvSpPr>
          <p:cNvPr id="43" name="TextBox 42"/>
          <p:cNvSpPr txBox="1"/>
          <p:nvPr/>
        </p:nvSpPr>
        <p:spPr>
          <a:xfrm>
            <a:off x="1676401" y="1967262"/>
            <a:ext cx="648063" cy="338554"/>
          </a:xfrm>
          <a:prstGeom prst="rect">
            <a:avLst/>
          </a:prstGeom>
          <a:noFill/>
        </p:spPr>
        <p:txBody>
          <a:bodyPr wrap="none" rtlCol="0">
            <a:spAutoFit/>
          </a:bodyPr>
          <a:lstStyle/>
          <a:p>
            <a:r>
              <a:rPr lang="en-US" sz="1600" b="1" dirty="0" smtClean="0">
                <a:solidFill>
                  <a:srgbClr val="FF0000"/>
                </a:solidFill>
                <a:ea typeface="Cambria Math" pitchFamily="18" charset="0"/>
              </a:rPr>
              <a:t>PAST </a:t>
            </a:r>
            <a:endParaRPr lang="en-US" sz="1600" b="1" dirty="0">
              <a:solidFill>
                <a:srgbClr val="FF0000"/>
              </a:solidFill>
              <a:ea typeface="Cambria Math" pitchFamily="18" charset="0"/>
            </a:endParaRPr>
          </a:p>
        </p:txBody>
      </p:sp>
      <p:sp>
        <p:nvSpPr>
          <p:cNvPr id="62" name="TextBox 61"/>
          <p:cNvSpPr txBox="1"/>
          <p:nvPr/>
        </p:nvSpPr>
        <p:spPr>
          <a:xfrm>
            <a:off x="6286500" y="1107337"/>
            <a:ext cx="1068434" cy="338554"/>
          </a:xfrm>
          <a:prstGeom prst="rect">
            <a:avLst/>
          </a:prstGeom>
          <a:noFill/>
        </p:spPr>
        <p:txBody>
          <a:bodyPr wrap="none" rtlCol="0">
            <a:spAutoFit/>
          </a:bodyPr>
          <a:lstStyle/>
          <a:p>
            <a:r>
              <a:rPr lang="en-US" sz="1600" b="1" dirty="0" smtClean="0">
                <a:solidFill>
                  <a:srgbClr val="FFFF00"/>
                </a:solidFill>
                <a:ea typeface="Cambria Math" pitchFamily="18" charset="0"/>
              </a:rPr>
              <a:t>Difference</a:t>
            </a:r>
            <a:endParaRPr lang="en-US" sz="1600" b="1" dirty="0">
              <a:solidFill>
                <a:srgbClr val="FFFF00"/>
              </a:solidFill>
              <a:ea typeface="Cambria Math" pitchFamily="18" charset="0"/>
            </a:endParaRPr>
          </a:p>
        </p:txBody>
      </p:sp>
      <p:sp>
        <p:nvSpPr>
          <p:cNvPr id="66" name="Rectangle 65"/>
          <p:cNvSpPr/>
          <p:nvPr/>
        </p:nvSpPr>
        <p:spPr>
          <a:xfrm>
            <a:off x="1784794" y="2496997"/>
            <a:ext cx="300082" cy="369332"/>
          </a:xfrm>
          <a:prstGeom prst="rect">
            <a:avLst/>
          </a:prstGeom>
        </p:spPr>
        <p:txBody>
          <a:bodyPr wrap="none">
            <a:spAutoFit/>
          </a:bodyPr>
          <a:lstStyle/>
          <a:p>
            <a:pPr algn="ctr"/>
            <a:r>
              <a:rPr lang="en-US" b="1" dirty="0" smtClean="0">
                <a:solidFill>
                  <a:prstClr val="black"/>
                </a:solidFill>
                <a:ea typeface="Cambria Math" pitchFamily="18" charset="0"/>
              </a:rPr>
              <a:t>+</a:t>
            </a:r>
            <a:endParaRPr lang="en-US" b="1" dirty="0">
              <a:solidFill>
                <a:srgbClr val="FF33CC"/>
              </a:solidFill>
              <a:ea typeface="Cambria Math" pitchFamily="18" charset="0"/>
            </a:endParaRPr>
          </a:p>
        </p:txBody>
      </p:sp>
      <p:sp>
        <p:nvSpPr>
          <p:cNvPr id="69" name="Rectangle 68"/>
          <p:cNvSpPr/>
          <p:nvPr/>
        </p:nvSpPr>
        <p:spPr>
          <a:xfrm>
            <a:off x="2459115" y="2496997"/>
            <a:ext cx="1107996" cy="369332"/>
          </a:xfrm>
          <a:prstGeom prst="rect">
            <a:avLst/>
          </a:prstGeom>
        </p:spPr>
        <p:txBody>
          <a:bodyPr wrap="none">
            <a:spAutoFit/>
          </a:bodyPr>
          <a:lstStyle/>
          <a:p>
            <a:pPr algn="ctr"/>
            <a:r>
              <a:rPr lang="en-US" b="1" dirty="0" smtClean="0">
                <a:solidFill>
                  <a:prstClr val="black"/>
                </a:solidFill>
                <a:ea typeface="Cambria Math" pitchFamily="18" charset="0"/>
              </a:rPr>
              <a:t>=  126	</a:t>
            </a:r>
            <a:endParaRPr lang="en-US" b="1" dirty="0">
              <a:solidFill>
                <a:srgbClr val="FF33CC"/>
              </a:solidFill>
              <a:ea typeface="Cambria Math" pitchFamily="18" charset="0"/>
            </a:endParaRPr>
          </a:p>
        </p:txBody>
      </p:sp>
      <p:sp>
        <p:nvSpPr>
          <p:cNvPr id="72" name="Text Box 100"/>
          <p:cNvSpPr txBox="1">
            <a:spLocks noChangeArrowheads="1"/>
          </p:cNvSpPr>
          <p:nvPr/>
        </p:nvSpPr>
        <p:spPr bwMode="auto">
          <a:xfrm>
            <a:off x="638203" y="2719966"/>
            <a:ext cx="405880" cy="400110"/>
          </a:xfrm>
          <a:prstGeom prst="rect">
            <a:avLst/>
          </a:prstGeom>
          <a:noFill/>
          <a:ln w="9525">
            <a:noFill/>
            <a:miter lim="800000"/>
            <a:headEnd/>
            <a:tailEnd/>
          </a:ln>
        </p:spPr>
        <p:txBody>
          <a:bodyPr wrap="none">
            <a:spAutoFit/>
          </a:bodyPr>
          <a:lstStyle/>
          <a:p>
            <a:r>
              <a:rPr lang="en-US" sz="2000" b="1" dirty="0">
                <a:solidFill>
                  <a:prstClr val="black"/>
                </a:solidFill>
                <a:ea typeface="Cambria Math" pitchFamily="18" charset="0"/>
                <a:sym typeface="Symbol" pitchFamily="18" charset="2"/>
              </a:rPr>
              <a:t></a:t>
            </a:r>
          </a:p>
        </p:txBody>
      </p:sp>
      <p:sp>
        <p:nvSpPr>
          <p:cNvPr id="73" name="Rectangle 72"/>
          <p:cNvSpPr/>
          <p:nvPr/>
        </p:nvSpPr>
        <p:spPr>
          <a:xfrm>
            <a:off x="315759" y="2757113"/>
            <a:ext cx="3404120" cy="369332"/>
          </a:xfrm>
          <a:prstGeom prst="rect">
            <a:avLst/>
          </a:prstGeom>
        </p:spPr>
        <p:txBody>
          <a:bodyPr wrap="square">
            <a:spAutoFit/>
          </a:bodyPr>
          <a:lstStyle/>
          <a:p>
            <a:pPr algn="ctr"/>
            <a:r>
              <a:rPr lang="en-US" b="1" dirty="0" smtClean="0">
                <a:solidFill>
                  <a:prstClr val="black"/>
                </a:solidFill>
                <a:ea typeface="Cambria Math" pitchFamily="18" charset="0"/>
              </a:rPr>
              <a:t>          x </a:t>
            </a:r>
            <a:r>
              <a:rPr lang="en-US" b="1" dirty="0">
                <a:solidFill>
                  <a:prstClr val="black"/>
                </a:solidFill>
                <a:ea typeface="Cambria Math" pitchFamily="18" charset="0"/>
              </a:rPr>
              <a:t>+ </a:t>
            </a:r>
            <a:r>
              <a:rPr lang="en-US" b="1" dirty="0" smtClean="0">
                <a:solidFill>
                  <a:prstClr val="black"/>
                </a:solidFill>
                <a:ea typeface="Cambria Math" pitchFamily="18" charset="0"/>
              </a:rPr>
              <a:t> x  –  y + x   =  126	</a:t>
            </a:r>
            <a:endParaRPr lang="en-US" b="1" dirty="0">
              <a:solidFill>
                <a:srgbClr val="FF33CC"/>
              </a:solidFill>
              <a:ea typeface="Cambria Math" pitchFamily="18" charset="0"/>
            </a:endParaRPr>
          </a:p>
        </p:txBody>
      </p:sp>
      <p:sp>
        <p:nvSpPr>
          <p:cNvPr id="74" name="Text Box 100"/>
          <p:cNvSpPr txBox="1">
            <a:spLocks noChangeArrowheads="1"/>
          </p:cNvSpPr>
          <p:nvPr/>
        </p:nvSpPr>
        <p:spPr bwMode="auto">
          <a:xfrm>
            <a:off x="625503" y="2989692"/>
            <a:ext cx="405880" cy="400110"/>
          </a:xfrm>
          <a:prstGeom prst="rect">
            <a:avLst/>
          </a:prstGeom>
          <a:noFill/>
          <a:ln w="9525">
            <a:noFill/>
            <a:miter lim="800000"/>
            <a:headEnd/>
            <a:tailEnd/>
          </a:ln>
        </p:spPr>
        <p:txBody>
          <a:bodyPr wrap="none">
            <a:spAutoFit/>
          </a:bodyPr>
          <a:lstStyle/>
          <a:p>
            <a:r>
              <a:rPr lang="en-US" sz="2000" b="1" dirty="0">
                <a:solidFill>
                  <a:prstClr val="black"/>
                </a:solidFill>
                <a:ea typeface="Cambria Math" pitchFamily="18" charset="0"/>
                <a:sym typeface="Symbol" pitchFamily="18" charset="2"/>
              </a:rPr>
              <a:t></a:t>
            </a:r>
          </a:p>
        </p:txBody>
      </p:sp>
      <p:sp>
        <p:nvSpPr>
          <p:cNvPr id="75" name="Rectangle 74"/>
          <p:cNvSpPr/>
          <p:nvPr/>
        </p:nvSpPr>
        <p:spPr>
          <a:xfrm>
            <a:off x="1231900" y="3005081"/>
            <a:ext cx="2655034" cy="369332"/>
          </a:xfrm>
          <a:prstGeom prst="rect">
            <a:avLst/>
          </a:prstGeom>
        </p:spPr>
        <p:txBody>
          <a:bodyPr wrap="square">
            <a:spAutoFit/>
          </a:bodyPr>
          <a:lstStyle/>
          <a:p>
            <a:pPr algn="ctr"/>
            <a:r>
              <a:rPr lang="en-US" b="1" dirty="0" smtClean="0">
                <a:solidFill>
                  <a:prstClr val="black"/>
                </a:solidFill>
                <a:ea typeface="Cambria Math" pitchFamily="18" charset="0"/>
              </a:rPr>
              <a:t>3x – y	=  126	</a:t>
            </a:r>
            <a:endParaRPr lang="en-US" b="1" dirty="0">
              <a:solidFill>
                <a:srgbClr val="FF33CC"/>
              </a:solidFill>
              <a:ea typeface="Cambria Math" pitchFamily="18" charset="0"/>
            </a:endParaRPr>
          </a:p>
        </p:txBody>
      </p:sp>
      <p:sp>
        <p:nvSpPr>
          <p:cNvPr id="76" name="Rectangle 75"/>
          <p:cNvSpPr/>
          <p:nvPr/>
        </p:nvSpPr>
        <p:spPr>
          <a:xfrm>
            <a:off x="3271832" y="3005081"/>
            <a:ext cx="689612" cy="369332"/>
          </a:xfrm>
          <a:prstGeom prst="rect">
            <a:avLst/>
          </a:prstGeom>
        </p:spPr>
        <p:txBody>
          <a:bodyPr wrap="none">
            <a:spAutoFit/>
          </a:bodyPr>
          <a:lstStyle/>
          <a:p>
            <a:pPr algn="ctr"/>
            <a:r>
              <a:rPr lang="en-US" b="1" dirty="0">
                <a:solidFill>
                  <a:srgbClr val="800000"/>
                </a:solidFill>
                <a:ea typeface="Cambria Math" pitchFamily="18" charset="0"/>
              </a:rPr>
              <a:t>.....(</a:t>
            </a:r>
            <a:r>
              <a:rPr lang="en-US" b="1" dirty="0" err="1">
                <a:solidFill>
                  <a:srgbClr val="800000"/>
                </a:solidFill>
                <a:ea typeface="Cambria Math" pitchFamily="18" charset="0"/>
              </a:rPr>
              <a:t>i</a:t>
            </a:r>
            <a:r>
              <a:rPr lang="en-US" b="1" dirty="0">
                <a:solidFill>
                  <a:srgbClr val="800000"/>
                </a:solidFill>
                <a:ea typeface="Cambria Math" pitchFamily="18" charset="0"/>
              </a:rPr>
              <a:t>)</a:t>
            </a:r>
          </a:p>
        </p:txBody>
      </p:sp>
      <p:sp>
        <p:nvSpPr>
          <p:cNvPr id="77" name="Rectangle 76"/>
          <p:cNvSpPr/>
          <p:nvPr/>
        </p:nvSpPr>
        <p:spPr>
          <a:xfrm>
            <a:off x="4892621" y="2258956"/>
            <a:ext cx="2977097" cy="369332"/>
          </a:xfrm>
          <a:prstGeom prst="rect">
            <a:avLst/>
          </a:prstGeom>
        </p:spPr>
        <p:txBody>
          <a:bodyPr wrap="none">
            <a:spAutoFit/>
          </a:bodyPr>
          <a:lstStyle/>
          <a:p>
            <a:r>
              <a:rPr lang="en-US" b="1" dirty="0" smtClean="0">
                <a:solidFill>
                  <a:srgbClr val="FF0000"/>
                </a:solidFill>
                <a:ea typeface="Cambria Math" pitchFamily="18" charset="0"/>
              </a:rPr>
              <a:t>As per the Second condition,</a:t>
            </a:r>
            <a:endParaRPr lang="en-US" b="1" dirty="0">
              <a:solidFill>
                <a:srgbClr val="FF0000"/>
              </a:solidFill>
              <a:ea typeface="Cambria Math" pitchFamily="18" charset="0"/>
            </a:endParaRPr>
          </a:p>
        </p:txBody>
      </p:sp>
      <p:cxnSp>
        <p:nvCxnSpPr>
          <p:cNvPr id="78" name="Straight Connector 77"/>
          <p:cNvCxnSpPr/>
          <p:nvPr/>
        </p:nvCxnSpPr>
        <p:spPr bwMode="auto">
          <a:xfrm>
            <a:off x="4038600" y="2418977"/>
            <a:ext cx="0" cy="970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48025" y="4549742"/>
            <a:ext cx="595035" cy="369332"/>
          </a:xfrm>
          <a:prstGeom prst="rect">
            <a:avLst/>
          </a:prstGeom>
          <a:noFill/>
        </p:spPr>
        <p:txBody>
          <a:bodyPr wrap="none" rtlCol="0">
            <a:spAutoFit/>
          </a:bodyPr>
          <a:lstStyle/>
          <a:p>
            <a:r>
              <a:rPr lang="en-US" b="1" dirty="0" smtClean="0">
                <a:solidFill>
                  <a:prstClr val="black"/>
                </a:solidFill>
                <a:ea typeface="Cambria Math" pitchFamily="18" charset="0"/>
              </a:rPr>
              <a:t>30 - </a:t>
            </a:r>
            <a:endParaRPr lang="en-US" b="1" dirty="0">
              <a:solidFill>
                <a:prstClr val="black"/>
              </a:solidFill>
              <a:ea typeface="Cambria Math" pitchFamily="18" charset="0"/>
            </a:endParaRPr>
          </a:p>
        </p:txBody>
      </p:sp>
      <p:sp>
        <p:nvSpPr>
          <p:cNvPr id="92" name="Rectangle 91"/>
          <p:cNvSpPr/>
          <p:nvPr/>
        </p:nvSpPr>
        <p:spPr>
          <a:xfrm>
            <a:off x="5422211" y="2496997"/>
            <a:ext cx="300082" cy="369332"/>
          </a:xfrm>
          <a:prstGeom prst="rect">
            <a:avLst/>
          </a:prstGeom>
        </p:spPr>
        <p:txBody>
          <a:bodyPr wrap="none">
            <a:spAutoFit/>
          </a:bodyPr>
          <a:lstStyle/>
          <a:p>
            <a:pPr algn="ctr"/>
            <a:r>
              <a:rPr lang="en-US" b="1" dirty="0" smtClean="0">
                <a:solidFill>
                  <a:prstClr val="black"/>
                </a:solidFill>
                <a:ea typeface="Cambria Math" pitchFamily="18" charset="0"/>
              </a:rPr>
              <a:t>+</a:t>
            </a:r>
            <a:endParaRPr lang="en-US" b="1" dirty="0">
              <a:solidFill>
                <a:srgbClr val="FF33CC"/>
              </a:solidFill>
              <a:ea typeface="Cambria Math" pitchFamily="18" charset="0"/>
            </a:endParaRPr>
          </a:p>
        </p:txBody>
      </p:sp>
      <p:sp>
        <p:nvSpPr>
          <p:cNvPr id="100" name="Rectangle 99"/>
          <p:cNvSpPr/>
          <p:nvPr/>
        </p:nvSpPr>
        <p:spPr>
          <a:xfrm>
            <a:off x="6676825" y="2496997"/>
            <a:ext cx="1107996" cy="369332"/>
          </a:xfrm>
          <a:prstGeom prst="rect">
            <a:avLst/>
          </a:prstGeom>
        </p:spPr>
        <p:txBody>
          <a:bodyPr wrap="none">
            <a:spAutoFit/>
          </a:bodyPr>
          <a:lstStyle/>
          <a:p>
            <a:pPr algn="ctr"/>
            <a:r>
              <a:rPr lang="en-US" b="1" dirty="0" smtClean="0">
                <a:solidFill>
                  <a:prstClr val="black"/>
                </a:solidFill>
                <a:ea typeface="Cambria Math" pitchFamily="18" charset="0"/>
              </a:rPr>
              <a:t>=  38	</a:t>
            </a:r>
            <a:endParaRPr lang="en-US" b="1" dirty="0">
              <a:solidFill>
                <a:srgbClr val="FF33CC"/>
              </a:solidFill>
              <a:ea typeface="Cambria Math" pitchFamily="18" charset="0"/>
            </a:endParaRPr>
          </a:p>
        </p:txBody>
      </p:sp>
      <p:sp>
        <p:nvSpPr>
          <p:cNvPr id="101" name="Text Box 100"/>
          <p:cNvSpPr txBox="1">
            <a:spLocks noChangeArrowheads="1"/>
          </p:cNvSpPr>
          <p:nvPr/>
        </p:nvSpPr>
        <p:spPr bwMode="auto">
          <a:xfrm>
            <a:off x="4900330" y="2747216"/>
            <a:ext cx="405880" cy="400110"/>
          </a:xfrm>
          <a:prstGeom prst="rect">
            <a:avLst/>
          </a:prstGeom>
          <a:noFill/>
          <a:ln w="9525">
            <a:noFill/>
            <a:miter lim="800000"/>
            <a:headEnd/>
            <a:tailEnd/>
          </a:ln>
        </p:spPr>
        <p:txBody>
          <a:bodyPr wrap="none">
            <a:spAutoFit/>
          </a:bodyPr>
          <a:lstStyle/>
          <a:p>
            <a:r>
              <a:rPr lang="en-US" sz="2000" b="1" dirty="0">
                <a:solidFill>
                  <a:prstClr val="black"/>
                </a:solidFill>
                <a:ea typeface="Cambria Math" pitchFamily="18" charset="0"/>
                <a:sym typeface="Symbol" pitchFamily="18" charset="2"/>
              </a:rPr>
              <a:t></a:t>
            </a:r>
          </a:p>
        </p:txBody>
      </p:sp>
      <p:sp>
        <p:nvSpPr>
          <p:cNvPr id="102" name="Rectangle 101"/>
          <p:cNvSpPr/>
          <p:nvPr/>
        </p:nvSpPr>
        <p:spPr>
          <a:xfrm>
            <a:off x="4464821" y="2757113"/>
            <a:ext cx="3404120" cy="369332"/>
          </a:xfrm>
          <a:prstGeom prst="rect">
            <a:avLst/>
          </a:prstGeom>
        </p:spPr>
        <p:txBody>
          <a:bodyPr wrap="square">
            <a:spAutoFit/>
          </a:bodyPr>
          <a:lstStyle/>
          <a:p>
            <a:pPr algn="ctr"/>
            <a:r>
              <a:rPr lang="en-US" b="1" dirty="0" smtClean="0">
                <a:solidFill>
                  <a:prstClr val="black"/>
                </a:solidFill>
                <a:ea typeface="Cambria Math" pitchFamily="18" charset="0"/>
              </a:rPr>
              <a:t>          y  +  y  –  x + y   =  38	</a:t>
            </a:r>
            <a:endParaRPr lang="en-US" b="1" dirty="0">
              <a:solidFill>
                <a:srgbClr val="FF33CC"/>
              </a:solidFill>
              <a:ea typeface="Cambria Math" pitchFamily="18" charset="0"/>
            </a:endParaRPr>
          </a:p>
        </p:txBody>
      </p:sp>
      <p:sp>
        <p:nvSpPr>
          <p:cNvPr id="103" name="Text Box 100"/>
          <p:cNvSpPr txBox="1">
            <a:spLocks noChangeArrowheads="1"/>
          </p:cNvSpPr>
          <p:nvPr/>
        </p:nvSpPr>
        <p:spPr bwMode="auto">
          <a:xfrm>
            <a:off x="4913030" y="2989692"/>
            <a:ext cx="405880" cy="400110"/>
          </a:xfrm>
          <a:prstGeom prst="rect">
            <a:avLst/>
          </a:prstGeom>
          <a:noFill/>
          <a:ln w="9525">
            <a:noFill/>
            <a:miter lim="800000"/>
            <a:headEnd/>
            <a:tailEnd/>
          </a:ln>
        </p:spPr>
        <p:txBody>
          <a:bodyPr wrap="none">
            <a:spAutoFit/>
          </a:bodyPr>
          <a:lstStyle/>
          <a:p>
            <a:r>
              <a:rPr lang="en-US" sz="2000" b="1" dirty="0">
                <a:solidFill>
                  <a:prstClr val="black"/>
                </a:solidFill>
                <a:ea typeface="Cambria Math" pitchFamily="18" charset="0"/>
                <a:sym typeface="Symbol" pitchFamily="18" charset="2"/>
              </a:rPr>
              <a:t></a:t>
            </a:r>
          </a:p>
        </p:txBody>
      </p:sp>
      <p:sp>
        <p:nvSpPr>
          <p:cNvPr id="104" name="Rectangle 103"/>
          <p:cNvSpPr/>
          <p:nvPr/>
        </p:nvSpPr>
        <p:spPr>
          <a:xfrm>
            <a:off x="4217798" y="3005081"/>
            <a:ext cx="4072762" cy="369332"/>
          </a:xfrm>
          <a:prstGeom prst="rect">
            <a:avLst/>
          </a:prstGeom>
        </p:spPr>
        <p:txBody>
          <a:bodyPr wrap="square">
            <a:spAutoFit/>
          </a:bodyPr>
          <a:lstStyle/>
          <a:p>
            <a:pPr algn="ctr"/>
            <a:r>
              <a:rPr lang="en-US" b="1" dirty="0" smtClean="0">
                <a:solidFill>
                  <a:prstClr val="black"/>
                </a:solidFill>
                <a:ea typeface="Cambria Math" pitchFamily="18" charset="0"/>
              </a:rPr>
              <a:t>                     – x + 3y	 =  38	</a:t>
            </a:r>
            <a:endParaRPr lang="en-US" b="1" dirty="0">
              <a:solidFill>
                <a:srgbClr val="FF33CC"/>
              </a:solidFill>
              <a:ea typeface="Cambria Math" pitchFamily="18" charset="0"/>
            </a:endParaRPr>
          </a:p>
        </p:txBody>
      </p:sp>
      <p:sp>
        <p:nvSpPr>
          <p:cNvPr id="105" name="Rectangle 104"/>
          <p:cNvSpPr/>
          <p:nvPr/>
        </p:nvSpPr>
        <p:spPr>
          <a:xfrm>
            <a:off x="7323863" y="3005081"/>
            <a:ext cx="745717" cy="369332"/>
          </a:xfrm>
          <a:prstGeom prst="rect">
            <a:avLst/>
          </a:prstGeom>
        </p:spPr>
        <p:txBody>
          <a:bodyPr wrap="none">
            <a:spAutoFit/>
          </a:bodyPr>
          <a:lstStyle/>
          <a:p>
            <a:pPr algn="ctr"/>
            <a:r>
              <a:rPr lang="en-US" b="1" dirty="0">
                <a:solidFill>
                  <a:srgbClr val="800000"/>
                </a:solidFill>
                <a:ea typeface="Cambria Math" pitchFamily="18" charset="0"/>
              </a:rPr>
              <a:t>.....(</a:t>
            </a:r>
            <a:r>
              <a:rPr lang="en-US" b="1" dirty="0" smtClean="0">
                <a:solidFill>
                  <a:srgbClr val="800000"/>
                </a:solidFill>
                <a:ea typeface="Cambria Math" pitchFamily="18" charset="0"/>
              </a:rPr>
              <a:t>ii)</a:t>
            </a:r>
            <a:endParaRPr lang="en-US" b="1" dirty="0">
              <a:solidFill>
                <a:srgbClr val="800000"/>
              </a:solidFill>
              <a:ea typeface="Cambria Math" pitchFamily="18" charset="0"/>
            </a:endParaRPr>
          </a:p>
        </p:txBody>
      </p:sp>
      <p:sp>
        <p:nvSpPr>
          <p:cNvPr id="94" name="Rectangle 93"/>
          <p:cNvSpPr/>
          <p:nvPr/>
        </p:nvSpPr>
        <p:spPr>
          <a:xfrm>
            <a:off x="3386141" y="1468635"/>
            <a:ext cx="692173"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95" name="Rectangle 94"/>
          <p:cNvSpPr/>
          <p:nvPr/>
        </p:nvSpPr>
        <p:spPr>
          <a:xfrm>
            <a:off x="6476781" y="1449802"/>
            <a:ext cx="609820"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63" name="TextBox 62"/>
          <p:cNvSpPr txBox="1"/>
          <p:nvPr/>
        </p:nvSpPr>
        <p:spPr>
          <a:xfrm>
            <a:off x="6445030" y="1359599"/>
            <a:ext cx="764953" cy="369332"/>
          </a:xfrm>
          <a:prstGeom prst="rect">
            <a:avLst/>
          </a:prstGeom>
          <a:noFill/>
        </p:spPr>
        <p:txBody>
          <a:bodyPr wrap="none" rtlCol="0">
            <a:spAutoFit/>
          </a:bodyPr>
          <a:lstStyle/>
          <a:p>
            <a:r>
              <a:rPr lang="en-US" b="1" dirty="0" smtClean="0">
                <a:solidFill>
                  <a:prstClr val="black"/>
                </a:solidFill>
                <a:ea typeface="Cambria Math" pitchFamily="18" charset="0"/>
              </a:rPr>
              <a:t>(x – y)</a:t>
            </a:r>
            <a:endParaRPr lang="en-US" b="1" dirty="0">
              <a:solidFill>
                <a:prstClr val="black"/>
              </a:solidFill>
              <a:ea typeface="Cambria Math" pitchFamily="18" charset="0"/>
            </a:endParaRPr>
          </a:p>
        </p:txBody>
      </p:sp>
      <p:sp>
        <p:nvSpPr>
          <p:cNvPr id="82" name="Rectangle 81"/>
          <p:cNvSpPr/>
          <p:nvPr/>
        </p:nvSpPr>
        <p:spPr>
          <a:xfrm>
            <a:off x="741697" y="2496997"/>
            <a:ext cx="1091966" cy="369332"/>
          </a:xfrm>
          <a:prstGeom prst="rect">
            <a:avLst/>
          </a:prstGeom>
        </p:spPr>
        <p:txBody>
          <a:bodyPr wrap="none">
            <a:spAutoFit/>
          </a:bodyPr>
          <a:lstStyle/>
          <a:p>
            <a:pPr algn="ctr"/>
            <a:r>
              <a:rPr lang="en-US" b="1" dirty="0" smtClean="0">
                <a:solidFill>
                  <a:prstClr val="black"/>
                </a:solidFill>
                <a:ea typeface="Cambria Math" pitchFamily="18" charset="0"/>
              </a:rPr>
              <a:t>x </a:t>
            </a:r>
            <a:r>
              <a:rPr lang="en-US" b="1" dirty="0">
                <a:solidFill>
                  <a:prstClr val="black"/>
                </a:solidFill>
                <a:ea typeface="Cambria Math" pitchFamily="18" charset="0"/>
              </a:rPr>
              <a:t>+ </a:t>
            </a:r>
            <a:r>
              <a:rPr lang="en-US" b="1" dirty="0" smtClean="0">
                <a:solidFill>
                  <a:prstClr val="black"/>
                </a:solidFill>
                <a:ea typeface="Cambria Math" pitchFamily="18" charset="0"/>
              </a:rPr>
              <a:t>(x – y)</a:t>
            </a:r>
            <a:endParaRPr lang="en-US" b="1" dirty="0">
              <a:solidFill>
                <a:srgbClr val="FF33CC"/>
              </a:solidFill>
              <a:ea typeface="Cambria Math" pitchFamily="18" charset="0"/>
            </a:endParaRPr>
          </a:p>
        </p:txBody>
      </p:sp>
      <p:sp>
        <p:nvSpPr>
          <p:cNvPr id="99" name="Rectangle 98"/>
          <p:cNvSpPr/>
          <p:nvPr/>
        </p:nvSpPr>
        <p:spPr>
          <a:xfrm>
            <a:off x="3276877" y="1747403"/>
            <a:ext cx="1030946"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96" name="TextBox 95"/>
          <p:cNvSpPr txBox="1"/>
          <p:nvPr/>
        </p:nvSpPr>
        <p:spPr>
          <a:xfrm>
            <a:off x="3643319" y="1655027"/>
            <a:ext cx="764953" cy="369332"/>
          </a:xfrm>
          <a:prstGeom prst="rect">
            <a:avLst/>
          </a:prstGeom>
          <a:noFill/>
        </p:spPr>
        <p:txBody>
          <a:bodyPr wrap="none" rtlCol="0">
            <a:spAutoFit/>
          </a:bodyPr>
          <a:lstStyle/>
          <a:p>
            <a:r>
              <a:rPr lang="en-US" b="1" dirty="0" smtClean="0">
                <a:solidFill>
                  <a:prstClr val="black"/>
                </a:solidFill>
                <a:ea typeface="Cambria Math" pitchFamily="18" charset="0"/>
              </a:rPr>
              <a:t>(x – y)</a:t>
            </a:r>
            <a:endParaRPr lang="en-US" b="1" dirty="0">
              <a:solidFill>
                <a:prstClr val="black"/>
              </a:solidFill>
              <a:ea typeface="Cambria Math" pitchFamily="18" charset="0"/>
            </a:endParaRPr>
          </a:p>
        </p:txBody>
      </p:sp>
      <p:sp>
        <p:nvSpPr>
          <p:cNvPr id="22" name="TextBox 21"/>
          <p:cNvSpPr txBox="1"/>
          <p:nvPr/>
        </p:nvSpPr>
        <p:spPr>
          <a:xfrm>
            <a:off x="3271838" y="1655027"/>
            <a:ext cx="511679" cy="369332"/>
          </a:xfrm>
          <a:prstGeom prst="rect">
            <a:avLst/>
          </a:prstGeom>
          <a:noFill/>
        </p:spPr>
        <p:txBody>
          <a:bodyPr wrap="none" rtlCol="0">
            <a:spAutoFit/>
          </a:bodyPr>
          <a:lstStyle/>
          <a:p>
            <a:r>
              <a:rPr lang="en-US" b="1" dirty="0" smtClean="0">
                <a:solidFill>
                  <a:prstClr val="black"/>
                </a:solidFill>
                <a:ea typeface="Cambria Math" pitchFamily="18" charset="0"/>
              </a:rPr>
              <a:t>x + </a:t>
            </a:r>
            <a:endParaRPr lang="en-US" b="1" dirty="0">
              <a:solidFill>
                <a:prstClr val="black"/>
              </a:solidFill>
              <a:ea typeface="Cambria Math" pitchFamily="18" charset="0"/>
            </a:endParaRPr>
          </a:p>
        </p:txBody>
      </p:sp>
      <p:sp>
        <p:nvSpPr>
          <p:cNvPr id="106" name="Rectangle 105"/>
          <p:cNvSpPr/>
          <p:nvPr/>
        </p:nvSpPr>
        <p:spPr>
          <a:xfrm>
            <a:off x="5002753" y="1747402"/>
            <a:ext cx="242604"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93" name="TextBox 92"/>
          <p:cNvSpPr txBox="1"/>
          <p:nvPr/>
        </p:nvSpPr>
        <p:spPr>
          <a:xfrm>
            <a:off x="5000902" y="1659802"/>
            <a:ext cx="622671" cy="369332"/>
          </a:xfrm>
          <a:prstGeom prst="rect">
            <a:avLst/>
          </a:prstGeom>
          <a:noFill/>
        </p:spPr>
        <p:txBody>
          <a:bodyPr wrap="none" rtlCol="0">
            <a:spAutoFit/>
          </a:bodyPr>
          <a:lstStyle/>
          <a:p>
            <a:r>
              <a:rPr lang="en-US" b="1" dirty="0" smtClean="0">
                <a:solidFill>
                  <a:prstClr val="black"/>
                </a:solidFill>
                <a:ea typeface="Cambria Math" pitchFamily="18" charset="0"/>
              </a:rPr>
              <a:t>x </a:t>
            </a:r>
            <a:r>
              <a:rPr lang="en-US" b="1" dirty="0" err="1" smtClean="0">
                <a:solidFill>
                  <a:prstClr val="black"/>
                </a:solidFill>
                <a:ea typeface="Cambria Math" pitchFamily="18" charset="0"/>
              </a:rPr>
              <a:t>yrs</a:t>
            </a:r>
            <a:endParaRPr lang="en-US" b="1" dirty="0">
              <a:solidFill>
                <a:prstClr val="black"/>
              </a:solidFill>
              <a:ea typeface="Cambria Math" pitchFamily="18" charset="0"/>
            </a:endParaRPr>
          </a:p>
        </p:txBody>
      </p:sp>
      <p:sp>
        <p:nvSpPr>
          <p:cNvPr id="107" name="TextBox 106"/>
          <p:cNvSpPr txBox="1"/>
          <p:nvPr/>
        </p:nvSpPr>
        <p:spPr>
          <a:xfrm>
            <a:off x="2054676" y="2496997"/>
            <a:ext cx="343364" cy="369332"/>
          </a:xfrm>
          <a:prstGeom prst="rect">
            <a:avLst/>
          </a:prstGeom>
          <a:noFill/>
        </p:spPr>
        <p:txBody>
          <a:bodyPr wrap="none" rtlCol="0">
            <a:spAutoFit/>
          </a:bodyPr>
          <a:lstStyle/>
          <a:p>
            <a:r>
              <a:rPr lang="en-US" b="1" dirty="0" smtClean="0">
                <a:solidFill>
                  <a:prstClr val="black"/>
                </a:solidFill>
                <a:ea typeface="Cambria Math" pitchFamily="18" charset="0"/>
              </a:rPr>
              <a:t>x </a:t>
            </a:r>
            <a:endParaRPr lang="en-US" b="1" dirty="0">
              <a:solidFill>
                <a:prstClr val="black"/>
              </a:solidFill>
              <a:ea typeface="Cambria Math" pitchFamily="18" charset="0"/>
            </a:endParaRPr>
          </a:p>
        </p:txBody>
      </p:sp>
      <p:sp>
        <p:nvSpPr>
          <p:cNvPr id="16" name="TextBox 15"/>
          <p:cNvSpPr txBox="1"/>
          <p:nvPr/>
        </p:nvSpPr>
        <p:spPr>
          <a:xfrm>
            <a:off x="4991101" y="1107337"/>
            <a:ext cx="548548" cy="369332"/>
          </a:xfrm>
          <a:prstGeom prst="rect">
            <a:avLst/>
          </a:prstGeom>
          <a:noFill/>
        </p:spPr>
        <p:txBody>
          <a:bodyPr wrap="none" rtlCol="0">
            <a:spAutoFit/>
          </a:bodyPr>
          <a:lstStyle/>
          <a:p>
            <a:r>
              <a:rPr lang="en-US" b="1" dirty="0" smtClean="0">
                <a:solidFill>
                  <a:srgbClr val="FFFF00"/>
                </a:solidFill>
                <a:ea typeface="Cambria Math" pitchFamily="18" charset="0"/>
              </a:rPr>
              <a:t>Son</a:t>
            </a:r>
            <a:endParaRPr lang="en-US" b="1" dirty="0">
              <a:solidFill>
                <a:srgbClr val="FFFF00"/>
              </a:solidFill>
              <a:ea typeface="Cambria Math" pitchFamily="18" charset="0"/>
            </a:endParaRPr>
          </a:p>
        </p:txBody>
      </p:sp>
      <p:sp>
        <p:nvSpPr>
          <p:cNvPr id="108" name="Rectangle 107"/>
          <p:cNvSpPr/>
          <p:nvPr/>
        </p:nvSpPr>
        <p:spPr>
          <a:xfrm>
            <a:off x="4936871" y="1178648"/>
            <a:ext cx="692173"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r>
              <a:rPr lang="en-US" sz="1600" b="1" dirty="0" smtClean="0">
                <a:solidFill>
                  <a:srgbClr val="FF0000"/>
                </a:solidFill>
                <a:ea typeface="Cambria Math" pitchFamily="18" charset="0"/>
              </a:rPr>
              <a:t> Son</a:t>
            </a:r>
            <a:endParaRPr lang="en-US" sz="1600" b="1" dirty="0">
              <a:solidFill>
                <a:srgbClr val="FF0000"/>
              </a:solidFill>
              <a:ea typeface="Cambria Math" pitchFamily="18" charset="0"/>
            </a:endParaRPr>
          </a:p>
        </p:txBody>
      </p:sp>
      <p:sp>
        <p:nvSpPr>
          <p:cNvPr id="3" name="Left Arrow 2"/>
          <p:cNvSpPr/>
          <p:nvPr/>
        </p:nvSpPr>
        <p:spPr>
          <a:xfrm rot="20297186">
            <a:off x="4115150" y="1413619"/>
            <a:ext cx="873567" cy="130831"/>
          </a:xfrm>
          <a:prstGeom prst="leftArrow">
            <a:avLst>
              <a:gd name="adj1" fmla="val 50000"/>
              <a:gd name="adj2" fmla="val 105770"/>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Left Arrow 108"/>
          <p:cNvSpPr/>
          <p:nvPr/>
        </p:nvSpPr>
        <p:spPr>
          <a:xfrm rot="12230028">
            <a:off x="4156752" y="1656580"/>
            <a:ext cx="822175" cy="130831"/>
          </a:xfrm>
          <a:prstGeom prst="leftArrow">
            <a:avLst>
              <a:gd name="adj1" fmla="val 36454"/>
              <a:gd name="adj2" fmla="val 105770"/>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p:nvSpPr>
        <p:spPr>
          <a:xfrm>
            <a:off x="3391232" y="1463653"/>
            <a:ext cx="692173"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17" name="TextBox 16"/>
          <p:cNvSpPr txBox="1"/>
          <p:nvPr/>
        </p:nvSpPr>
        <p:spPr>
          <a:xfrm>
            <a:off x="3409949" y="1359599"/>
            <a:ext cx="622671" cy="369332"/>
          </a:xfrm>
          <a:prstGeom prst="rect">
            <a:avLst/>
          </a:prstGeom>
          <a:noFill/>
        </p:spPr>
        <p:txBody>
          <a:bodyPr wrap="none" rtlCol="0">
            <a:spAutoFit/>
          </a:bodyPr>
          <a:lstStyle/>
          <a:p>
            <a:r>
              <a:rPr lang="en-US" b="1" dirty="0" smtClean="0">
                <a:solidFill>
                  <a:prstClr val="black"/>
                </a:solidFill>
                <a:ea typeface="Cambria Math" pitchFamily="18" charset="0"/>
              </a:rPr>
              <a:t>x </a:t>
            </a:r>
            <a:r>
              <a:rPr lang="en-US" b="1" dirty="0" err="1" smtClean="0">
                <a:solidFill>
                  <a:prstClr val="black"/>
                </a:solidFill>
                <a:ea typeface="Cambria Math" pitchFamily="18" charset="0"/>
              </a:rPr>
              <a:t>yrs</a:t>
            </a:r>
            <a:endParaRPr lang="en-US" b="1" dirty="0">
              <a:solidFill>
                <a:prstClr val="black"/>
              </a:solidFill>
              <a:ea typeface="Cambria Math" pitchFamily="18" charset="0"/>
            </a:endParaRPr>
          </a:p>
        </p:txBody>
      </p:sp>
      <p:pic>
        <p:nvPicPr>
          <p:cNvPr id="177" name="Picture 1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42" y="3302000"/>
            <a:ext cx="4675558" cy="1735309"/>
          </a:xfrm>
          <a:prstGeom prst="rect">
            <a:avLst/>
          </a:prstGeom>
          <a:effectLst/>
        </p:spPr>
      </p:pic>
      <p:graphicFrame>
        <p:nvGraphicFramePr>
          <p:cNvPr id="178" name="Table 177"/>
          <p:cNvGraphicFramePr>
            <a:graphicFrameLocks noGrp="1"/>
          </p:cNvGraphicFramePr>
          <p:nvPr>
            <p:extLst>
              <p:ext uri="{D42A27DB-BD31-4B8C-83A1-F6EECF244321}">
                <p14:modId xmlns:p14="http://schemas.microsoft.com/office/powerpoint/2010/main" val="1106530551"/>
              </p:ext>
            </p:extLst>
          </p:nvPr>
        </p:nvGraphicFramePr>
        <p:xfrm>
          <a:off x="1267840" y="3320645"/>
          <a:ext cx="4515536" cy="1613306"/>
        </p:xfrm>
        <a:graphic>
          <a:graphicData uri="http://schemas.openxmlformats.org/drawingml/2006/table">
            <a:tbl>
              <a:tblPr/>
              <a:tblGrid>
                <a:gridCol w="1541934">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gridCol w="1463889">
                  <a:extLst>
                    <a:ext uri="{9D8B030D-6E8A-4147-A177-3AD203B41FA5}">
                      <a16:colId xmlns:a16="http://schemas.microsoft.com/office/drawing/2014/main" val="20002"/>
                    </a:ext>
                  </a:extLst>
                </a:gridCol>
              </a:tblGrid>
              <a:tr h="288373">
                <a:tc>
                  <a:txBody>
                    <a:bodyPr/>
                    <a:lstStyle/>
                    <a:p>
                      <a:r>
                        <a:rPr lang="en-US" b="1" dirty="0" smtClean="0"/>
                        <a:t>     </a:t>
                      </a:r>
                      <a:endParaRPr lang="en-US"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mpd="sng">
                      <a:solidFill>
                        <a:schemeClr val="tx1"/>
                      </a:solidFill>
                      <a:prstDash val="solid"/>
                    </a:lnT>
                    <a:lnB w="38100" cap="flat" cmpd="sng" algn="ctr">
                      <a:solidFill>
                        <a:schemeClr val="tx1"/>
                      </a:solidFill>
                      <a:prstDash val="solid"/>
                      <a:round/>
                      <a:headEnd type="none" w="med" len="med"/>
                      <a:tailEnd type="none" w="med" len="med"/>
                    </a:lnB>
                    <a:solidFill>
                      <a:srgbClr val="66FF33">
                        <a:alpha val="92941"/>
                      </a:srgbClr>
                    </a:solidFill>
                  </a:tcPr>
                </a:tc>
                <a:tc>
                  <a:txBody>
                    <a:bodyPr/>
                    <a:lstStyle/>
                    <a:p>
                      <a:pPr algn="ctr"/>
                      <a:r>
                        <a:rPr lang="en-US" b="1" dirty="0" smtClean="0">
                          <a:latin typeface="Cambria" panose="02040503050406030204" pitchFamily="18" charset="0"/>
                        </a:rPr>
                        <a:t> Father</a:t>
                      </a:r>
                      <a:endParaRPr lang="en-US" b="1" dirty="0">
                        <a:latin typeface="Cambria" panose="020405030504060302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66FF33">
                        <a:alpha val="92941"/>
                      </a:srgbClr>
                    </a:solidFill>
                  </a:tcPr>
                </a:tc>
                <a:tc>
                  <a:txBody>
                    <a:bodyPr/>
                    <a:lstStyle/>
                    <a:p>
                      <a:pPr algn="ctr"/>
                      <a:r>
                        <a:rPr lang="en-US" b="1" dirty="0" smtClean="0">
                          <a:latin typeface="Cambria" panose="02040503050406030204" pitchFamily="18" charset="0"/>
                        </a:rPr>
                        <a:t>Son</a:t>
                      </a:r>
                      <a:endParaRPr lang="en-US" b="1" dirty="0">
                        <a:latin typeface="Cambria" panose="020405030504060302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66FF33">
                        <a:alpha val="92941"/>
                      </a:srgbClr>
                    </a:solidFill>
                  </a:tcPr>
                </a:tc>
                <a:extLst>
                  <a:ext uri="{0D108BD9-81ED-4DB2-BD59-A6C34878D82A}">
                    <a16:rowId xmlns:a16="http://schemas.microsoft.com/office/drawing/2014/main" val="10000"/>
                  </a:ext>
                </a:extLst>
              </a:tr>
              <a:tr h="390308">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91478">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52654">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endParaRPr lang="en-US"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79" name="Group 178"/>
          <p:cNvGrpSpPr/>
          <p:nvPr/>
        </p:nvGrpSpPr>
        <p:grpSpPr>
          <a:xfrm>
            <a:off x="1273884" y="4582376"/>
            <a:ext cx="1527939" cy="364494"/>
            <a:chOff x="3748600" y="4029074"/>
            <a:chExt cx="1937687" cy="645724"/>
          </a:xfrm>
        </p:grpSpPr>
        <p:sp>
          <p:nvSpPr>
            <p:cNvPr id="180" name="TextBox 179"/>
            <p:cNvSpPr txBox="1"/>
            <p:nvPr/>
          </p:nvSpPr>
          <p:spPr>
            <a:xfrm>
              <a:off x="3748600" y="4029074"/>
              <a:ext cx="1937687" cy="64572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endParaRPr lang="pt-BR" sz="2000" b="1" dirty="0" smtClean="0">
                <a:solidFill>
                  <a:prstClr val="white"/>
                </a:solidFill>
                <a:ea typeface="Cambria Math" pitchFamily="18" charset="0"/>
              </a:endParaRPr>
            </a:p>
          </p:txBody>
        </p:sp>
        <p:sp>
          <p:nvSpPr>
            <p:cNvPr id="181" name="Rectangle 180"/>
            <p:cNvSpPr/>
            <p:nvPr/>
          </p:nvSpPr>
          <p:spPr>
            <a:xfrm>
              <a:off x="4295546" y="4141417"/>
              <a:ext cx="834741" cy="484132"/>
            </a:xfrm>
            <a:prstGeom prst="rect">
              <a:avLst/>
            </a:prstGeom>
          </p:spPr>
          <p:txBody>
            <a:bodyPr wrap="none">
              <a:spAutoFit/>
            </a:bodyPr>
            <a:lstStyle/>
            <a:p>
              <a:pPr algn="r"/>
              <a:r>
                <a:rPr lang="pt-BR" sz="2000" b="1" dirty="0" smtClean="0">
                  <a:noFill/>
                  <a:ea typeface="Cambria Math" pitchFamily="18" charset="0"/>
                </a:rPr>
                <a:t>Condition 2</a:t>
              </a:r>
              <a:endParaRPr lang="en-US" sz="2000" b="1" baseline="-25000" dirty="0">
                <a:noFill/>
                <a:ea typeface="Cambria Math" pitchFamily="18" charset="0"/>
              </a:endParaRPr>
            </a:p>
          </p:txBody>
        </p:sp>
      </p:grpSp>
      <p:grpSp>
        <p:nvGrpSpPr>
          <p:cNvPr id="182" name="Group 181"/>
          <p:cNvGrpSpPr/>
          <p:nvPr/>
        </p:nvGrpSpPr>
        <p:grpSpPr>
          <a:xfrm>
            <a:off x="1276330" y="4101574"/>
            <a:ext cx="1525494" cy="471799"/>
            <a:chOff x="3743838" y="4066197"/>
            <a:chExt cx="1934585" cy="835820"/>
          </a:xfrm>
        </p:grpSpPr>
        <p:sp>
          <p:nvSpPr>
            <p:cNvPr id="183" name="TextBox 182"/>
            <p:cNvSpPr txBox="1"/>
            <p:nvPr/>
          </p:nvSpPr>
          <p:spPr>
            <a:xfrm>
              <a:off x="3743838" y="4066197"/>
              <a:ext cx="1934585" cy="835820"/>
            </a:xfrm>
            <a:custGeom>
              <a:avLst/>
              <a:gdLst>
                <a:gd name="connsiteX0" fmla="*/ 0 w 1952113"/>
                <a:gd name="connsiteY0" fmla="*/ 0 h 779701"/>
                <a:gd name="connsiteX1" fmla="*/ 1952113 w 1952113"/>
                <a:gd name="connsiteY1" fmla="*/ 0 h 779701"/>
                <a:gd name="connsiteX2" fmla="*/ 1952113 w 1952113"/>
                <a:gd name="connsiteY2" fmla="*/ 779701 h 779701"/>
                <a:gd name="connsiteX3" fmla="*/ 0 w 1952113"/>
                <a:gd name="connsiteY3" fmla="*/ 779701 h 779701"/>
                <a:gd name="connsiteX4" fmla="*/ 0 w 1952113"/>
                <a:gd name="connsiteY4" fmla="*/ 0 h 779701"/>
                <a:gd name="connsiteX0" fmla="*/ 0 w 1952113"/>
                <a:gd name="connsiteY0" fmla="*/ 40481 h 820182"/>
                <a:gd name="connsiteX1" fmla="*/ 1952113 w 1952113"/>
                <a:gd name="connsiteY1" fmla="*/ 0 h 820182"/>
                <a:gd name="connsiteX2" fmla="*/ 1952113 w 1952113"/>
                <a:gd name="connsiteY2" fmla="*/ 820182 h 820182"/>
                <a:gd name="connsiteX3" fmla="*/ 0 w 1952113"/>
                <a:gd name="connsiteY3" fmla="*/ 820182 h 820182"/>
                <a:gd name="connsiteX4" fmla="*/ 0 w 1952113"/>
                <a:gd name="connsiteY4" fmla="*/ 40481 h 820182"/>
                <a:gd name="connsiteX0" fmla="*/ 0 w 1956876"/>
                <a:gd name="connsiteY0" fmla="*/ 0 h 827326"/>
                <a:gd name="connsiteX1" fmla="*/ 1956876 w 1956876"/>
                <a:gd name="connsiteY1" fmla="*/ 7144 h 827326"/>
                <a:gd name="connsiteX2" fmla="*/ 1956876 w 1956876"/>
                <a:gd name="connsiteY2" fmla="*/ 827326 h 827326"/>
                <a:gd name="connsiteX3" fmla="*/ 4763 w 1956876"/>
                <a:gd name="connsiteY3" fmla="*/ 827326 h 827326"/>
                <a:gd name="connsiteX4" fmla="*/ 0 w 1956876"/>
                <a:gd name="connsiteY4" fmla="*/ 0 h 827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76" h="827326">
                  <a:moveTo>
                    <a:pt x="0" y="0"/>
                  </a:moveTo>
                  <a:lnTo>
                    <a:pt x="1956876" y="7144"/>
                  </a:lnTo>
                  <a:lnTo>
                    <a:pt x="1956876" y="827326"/>
                  </a:lnTo>
                  <a:lnTo>
                    <a:pt x="4763" y="827326"/>
                  </a:lnTo>
                  <a:cubicBezTo>
                    <a:pt x="3175" y="551551"/>
                    <a:pt x="1588" y="275775"/>
                    <a:pt x="0" y="0"/>
                  </a:cubicBezTo>
                  <a:close/>
                </a:path>
              </a:pathLst>
            </a:cu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en-US"/>
              </a:defPPr>
              <a:lvl1pPr algn="r">
                <a:defRPr sz="2000" b="1">
                  <a:solidFill>
                    <a:schemeClr val="bg1"/>
                  </a:solidFill>
                  <a:latin typeface="Cambria" panose="02040503050406030204" pitchFamily="18" charset="0"/>
                  <a:ea typeface="Cambria Math" pitchFamily="18" charset="0"/>
                </a:defRPr>
              </a:lvl1pPr>
            </a:lstStyle>
            <a:p>
              <a:endParaRPr lang="pt-BR" dirty="0">
                <a:solidFill>
                  <a:prstClr val="white"/>
                </a:solidFill>
                <a:latin typeface="Calibri"/>
              </a:endParaRPr>
            </a:p>
          </p:txBody>
        </p:sp>
        <p:sp>
          <p:nvSpPr>
            <p:cNvPr id="184" name="Rectangle 183"/>
            <p:cNvSpPr/>
            <p:nvPr/>
          </p:nvSpPr>
          <p:spPr>
            <a:xfrm>
              <a:off x="4858794" y="4261510"/>
              <a:ext cx="18444" cy="273279"/>
            </a:xfrm>
            <a:prstGeom prst="rect">
              <a:avLst/>
            </a:prstGeom>
          </p:spPr>
          <p:txBody>
            <a:bodyPr wrap="none">
              <a:spAutoFit/>
            </a:bodyPr>
            <a:lstStyle/>
            <a:p>
              <a:pPr algn="r"/>
              <a:r>
                <a:rPr lang="pt-BR" sz="2000" b="1" dirty="0" smtClean="0">
                  <a:noFill/>
                  <a:ea typeface="Cambria Math" pitchFamily="18" charset="0"/>
                </a:rPr>
                <a:t>Condition 1</a:t>
              </a:r>
              <a:endParaRPr lang="en-US" sz="2000" b="1" baseline="-25000" dirty="0">
                <a:noFill/>
                <a:ea typeface="Cambria Math" pitchFamily="18" charset="0"/>
              </a:endParaRPr>
            </a:p>
          </p:txBody>
        </p:sp>
      </p:grpSp>
      <p:sp>
        <p:nvSpPr>
          <p:cNvPr id="185" name="Rectangle 184"/>
          <p:cNvSpPr/>
          <p:nvPr/>
        </p:nvSpPr>
        <p:spPr>
          <a:xfrm>
            <a:off x="2823542" y="4091751"/>
            <a:ext cx="1486223" cy="481622"/>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 name="Rectangle 185"/>
          <p:cNvSpPr/>
          <p:nvPr/>
        </p:nvSpPr>
        <p:spPr>
          <a:xfrm>
            <a:off x="4320007" y="4091751"/>
            <a:ext cx="1456058" cy="481622"/>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 name="Rectangle 186"/>
          <p:cNvSpPr/>
          <p:nvPr/>
        </p:nvSpPr>
        <p:spPr>
          <a:xfrm>
            <a:off x="2813200" y="4583415"/>
            <a:ext cx="1496565" cy="359411"/>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 name="Rectangle 187"/>
          <p:cNvSpPr/>
          <p:nvPr/>
        </p:nvSpPr>
        <p:spPr>
          <a:xfrm>
            <a:off x="4338340" y="4583415"/>
            <a:ext cx="1437725" cy="36345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 name="TextBox 188"/>
          <p:cNvSpPr txBox="1"/>
          <p:nvPr/>
        </p:nvSpPr>
        <p:spPr>
          <a:xfrm>
            <a:off x="1361639" y="4145789"/>
            <a:ext cx="864980" cy="369332"/>
          </a:xfrm>
          <a:prstGeom prst="rect">
            <a:avLst/>
          </a:prstGeom>
          <a:noFill/>
        </p:spPr>
        <p:txBody>
          <a:bodyPr wrap="none" rtlCol="0">
            <a:spAutoFit/>
          </a:bodyPr>
          <a:lstStyle/>
          <a:p>
            <a:r>
              <a:rPr lang="en-US" b="1" dirty="0" smtClean="0">
                <a:solidFill>
                  <a:srgbClr val="FFFF00"/>
                </a:solidFill>
                <a:ea typeface="Cambria Math" pitchFamily="18" charset="0"/>
              </a:rPr>
              <a:t>Future </a:t>
            </a:r>
            <a:endParaRPr lang="en-US" b="1" dirty="0">
              <a:solidFill>
                <a:srgbClr val="FFFF00"/>
              </a:solidFill>
              <a:ea typeface="Cambria Math" pitchFamily="18" charset="0"/>
            </a:endParaRPr>
          </a:p>
        </p:txBody>
      </p:sp>
      <p:sp>
        <p:nvSpPr>
          <p:cNvPr id="190" name="TextBox 189"/>
          <p:cNvSpPr txBox="1"/>
          <p:nvPr/>
        </p:nvSpPr>
        <p:spPr>
          <a:xfrm>
            <a:off x="1347536" y="4573373"/>
            <a:ext cx="639278" cy="369332"/>
          </a:xfrm>
          <a:prstGeom prst="rect">
            <a:avLst/>
          </a:prstGeom>
          <a:noFill/>
        </p:spPr>
        <p:txBody>
          <a:bodyPr wrap="none" rtlCol="0">
            <a:spAutoFit/>
          </a:bodyPr>
          <a:lstStyle/>
          <a:p>
            <a:r>
              <a:rPr lang="en-US" b="1" dirty="0" smtClean="0">
                <a:solidFill>
                  <a:srgbClr val="FFFF00"/>
                </a:solidFill>
                <a:ea typeface="Cambria Math" pitchFamily="18" charset="0"/>
              </a:rPr>
              <a:t>Past </a:t>
            </a:r>
            <a:endParaRPr lang="en-US" b="1" dirty="0">
              <a:solidFill>
                <a:srgbClr val="FFFF00"/>
              </a:solidFill>
              <a:ea typeface="Cambria Math" pitchFamily="18" charset="0"/>
            </a:endParaRPr>
          </a:p>
        </p:txBody>
      </p:sp>
      <p:sp>
        <p:nvSpPr>
          <p:cNvPr id="191" name="TextBox 190"/>
          <p:cNvSpPr txBox="1"/>
          <p:nvPr/>
        </p:nvSpPr>
        <p:spPr>
          <a:xfrm>
            <a:off x="1276329" y="3701464"/>
            <a:ext cx="1525494" cy="377619"/>
          </a:xfrm>
          <a:custGeom>
            <a:avLst/>
            <a:gdLst>
              <a:gd name="connsiteX0" fmla="*/ 0 w 1952113"/>
              <a:gd name="connsiteY0" fmla="*/ 0 h 779701"/>
              <a:gd name="connsiteX1" fmla="*/ 1952113 w 1952113"/>
              <a:gd name="connsiteY1" fmla="*/ 0 h 779701"/>
              <a:gd name="connsiteX2" fmla="*/ 1952113 w 1952113"/>
              <a:gd name="connsiteY2" fmla="*/ 779701 h 779701"/>
              <a:gd name="connsiteX3" fmla="*/ 0 w 1952113"/>
              <a:gd name="connsiteY3" fmla="*/ 779701 h 779701"/>
              <a:gd name="connsiteX4" fmla="*/ 0 w 1952113"/>
              <a:gd name="connsiteY4" fmla="*/ 0 h 779701"/>
              <a:gd name="connsiteX0" fmla="*/ 0 w 1952113"/>
              <a:gd name="connsiteY0" fmla="*/ 40481 h 820182"/>
              <a:gd name="connsiteX1" fmla="*/ 1952113 w 1952113"/>
              <a:gd name="connsiteY1" fmla="*/ 0 h 820182"/>
              <a:gd name="connsiteX2" fmla="*/ 1952113 w 1952113"/>
              <a:gd name="connsiteY2" fmla="*/ 820182 h 820182"/>
              <a:gd name="connsiteX3" fmla="*/ 0 w 1952113"/>
              <a:gd name="connsiteY3" fmla="*/ 820182 h 820182"/>
              <a:gd name="connsiteX4" fmla="*/ 0 w 1952113"/>
              <a:gd name="connsiteY4" fmla="*/ 40481 h 820182"/>
              <a:gd name="connsiteX0" fmla="*/ 0 w 1956876"/>
              <a:gd name="connsiteY0" fmla="*/ 0 h 827326"/>
              <a:gd name="connsiteX1" fmla="*/ 1956876 w 1956876"/>
              <a:gd name="connsiteY1" fmla="*/ 7144 h 827326"/>
              <a:gd name="connsiteX2" fmla="*/ 1956876 w 1956876"/>
              <a:gd name="connsiteY2" fmla="*/ 827326 h 827326"/>
              <a:gd name="connsiteX3" fmla="*/ 4763 w 1956876"/>
              <a:gd name="connsiteY3" fmla="*/ 827326 h 827326"/>
              <a:gd name="connsiteX4" fmla="*/ 0 w 1956876"/>
              <a:gd name="connsiteY4" fmla="*/ 0 h 827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76" h="827326">
                <a:moveTo>
                  <a:pt x="0" y="0"/>
                </a:moveTo>
                <a:lnTo>
                  <a:pt x="1956876" y="7144"/>
                </a:lnTo>
                <a:lnTo>
                  <a:pt x="1956876" y="827326"/>
                </a:lnTo>
                <a:lnTo>
                  <a:pt x="4763" y="827326"/>
                </a:lnTo>
                <a:cubicBezTo>
                  <a:pt x="3175" y="551551"/>
                  <a:pt x="1588" y="275775"/>
                  <a:pt x="0" y="0"/>
                </a:cubicBezTo>
                <a:close/>
              </a:path>
            </a:pathLst>
          </a:cu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en-US"/>
            </a:defPPr>
            <a:lvl1pPr algn="r">
              <a:defRPr sz="2000" b="1">
                <a:solidFill>
                  <a:schemeClr val="bg1"/>
                </a:solidFill>
                <a:latin typeface="Cambria" panose="02040503050406030204" pitchFamily="18" charset="0"/>
                <a:ea typeface="Cambria Math" pitchFamily="18" charset="0"/>
              </a:defRPr>
            </a:lvl1pPr>
          </a:lstStyle>
          <a:p>
            <a:endParaRPr lang="pt-BR" dirty="0">
              <a:solidFill>
                <a:prstClr val="white"/>
              </a:solidFill>
              <a:latin typeface="Calibri"/>
            </a:endParaRPr>
          </a:p>
        </p:txBody>
      </p:sp>
      <p:sp>
        <p:nvSpPr>
          <p:cNvPr id="192" name="Rectangle 191"/>
          <p:cNvSpPr/>
          <p:nvPr/>
        </p:nvSpPr>
        <p:spPr>
          <a:xfrm>
            <a:off x="2818531" y="3702396"/>
            <a:ext cx="1489291" cy="382413"/>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Rectangle 192"/>
          <p:cNvSpPr/>
          <p:nvPr/>
        </p:nvSpPr>
        <p:spPr>
          <a:xfrm>
            <a:off x="4325769" y="3703217"/>
            <a:ext cx="1456058" cy="388534"/>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TextBox 193"/>
          <p:cNvSpPr txBox="1"/>
          <p:nvPr/>
        </p:nvSpPr>
        <p:spPr>
          <a:xfrm>
            <a:off x="1329963" y="3699166"/>
            <a:ext cx="1361078" cy="369332"/>
          </a:xfrm>
          <a:prstGeom prst="rect">
            <a:avLst/>
          </a:prstGeom>
          <a:noFill/>
        </p:spPr>
        <p:txBody>
          <a:bodyPr wrap="none" rtlCol="0">
            <a:spAutoFit/>
          </a:bodyPr>
          <a:lstStyle/>
          <a:p>
            <a:r>
              <a:rPr lang="en-US" b="1" dirty="0" smtClean="0">
                <a:solidFill>
                  <a:srgbClr val="FFFF00"/>
                </a:solidFill>
                <a:ea typeface="Cambria Math" pitchFamily="18" charset="0"/>
              </a:rPr>
              <a:t>Present Age</a:t>
            </a:r>
            <a:endParaRPr lang="en-US" b="1" dirty="0">
              <a:solidFill>
                <a:srgbClr val="FFFF00"/>
              </a:solidFill>
              <a:ea typeface="Cambria Math" pitchFamily="18" charset="0"/>
            </a:endParaRPr>
          </a:p>
        </p:txBody>
      </p:sp>
      <p:sp>
        <p:nvSpPr>
          <p:cNvPr id="195" name="TextBox 194"/>
          <p:cNvSpPr txBox="1"/>
          <p:nvPr/>
        </p:nvSpPr>
        <p:spPr>
          <a:xfrm>
            <a:off x="4633970" y="4107310"/>
            <a:ext cx="750911" cy="369332"/>
          </a:xfrm>
          <a:prstGeom prst="rect">
            <a:avLst/>
          </a:prstGeom>
          <a:noFill/>
        </p:spPr>
        <p:txBody>
          <a:bodyPr wrap="none" rtlCol="0">
            <a:spAutoFit/>
          </a:bodyPr>
          <a:lstStyle/>
          <a:p>
            <a:r>
              <a:rPr lang="en-US" b="1" dirty="0" smtClean="0">
                <a:solidFill>
                  <a:prstClr val="white"/>
                </a:solidFill>
                <a:ea typeface="Cambria Math" pitchFamily="18" charset="0"/>
              </a:rPr>
              <a:t>50 yrs</a:t>
            </a:r>
            <a:endParaRPr lang="en-US" b="1" dirty="0">
              <a:solidFill>
                <a:prstClr val="white"/>
              </a:solidFill>
              <a:ea typeface="Cambria Math" pitchFamily="18" charset="0"/>
            </a:endParaRPr>
          </a:p>
        </p:txBody>
      </p:sp>
      <p:sp>
        <p:nvSpPr>
          <p:cNvPr id="196" name="TextBox 195"/>
          <p:cNvSpPr txBox="1"/>
          <p:nvPr/>
        </p:nvSpPr>
        <p:spPr>
          <a:xfrm>
            <a:off x="2893013" y="4157650"/>
            <a:ext cx="587020" cy="369332"/>
          </a:xfrm>
          <a:prstGeom prst="rect">
            <a:avLst/>
          </a:prstGeom>
          <a:noFill/>
        </p:spPr>
        <p:txBody>
          <a:bodyPr wrap="none" rtlCol="0">
            <a:spAutoFit/>
          </a:bodyPr>
          <a:lstStyle/>
          <a:p>
            <a:r>
              <a:rPr lang="en-US" b="1" dirty="0" smtClean="0">
                <a:solidFill>
                  <a:prstClr val="white"/>
                </a:solidFill>
                <a:ea typeface="Cambria Math" pitchFamily="18" charset="0"/>
              </a:rPr>
              <a:t>50 +</a:t>
            </a:r>
            <a:endParaRPr lang="en-US" b="1" dirty="0">
              <a:solidFill>
                <a:prstClr val="white"/>
              </a:solidFill>
              <a:ea typeface="Cambria Math" pitchFamily="18" charset="0"/>
            </a:endParaRPr>
          </a:p>
        </p:txBody>
      </p:sp>
      <p:sp>
        <p:nvSpPr>
          <p:cNvPr id="197" name="TextBox 196"/>
          <p:cNvSpPr txBox="1"/>
          <p:nvPr/>
        </p:nvSpPr>
        <p:spPr>
          <a:xfrm>
            <a:off x="3463712" y="4150521"/>
            <a:ext cx="562975" cy="369332"/>
          </a:xfrm>
          <a:prstGeom prst="rect">
            <a:avLst/>
          </a:prstGeom>
          <a:noFill/>
        </p:spPr>
        <p:txBody>
          <a:bodyPr wrap="none" rtlCol="0">
            <a:spAutoFit/>
          </a:bodyPr>
          <a:lstStyle/>
          <a:p>
            <a:r>
              <a:rPr lang="en-US" b="1" dirty="0" smtClean="0">
                <a:solidFill>
                  <a:prstClr val="white"/>
                </a:solidFill>
                <a:ea typeface="Cambria Math" pitchFamily="18" charset="0"/>
              </a:rPr>
              <a:t>(20)</a:t>
            </a:r>
            <a:endParaRPr lang="en-US" b="1" dirty="0">
              <a:solidFill>
                <a:prstClr val="white"/>
              </a:solidFill>
              <a:ea typeface="Cambria Math" pitchFamily="18" charset="0"/>
            </a:endParaRPr>
          </a:p>
        </p:txBody>
      </p:sp>
      <p:sp>
        <p:nvSpPr>
          <p:cNvPr id="198" name="Oval 197"/>
          <p:cNvSpPr/>
          <p:nvPr/>
        </p:nvSpPr>
        <p:spPr>
          <a:xfrm>
            <a:off x="3557802" y="4150530"/>
            <a:ext cx="351577" cy="360642"/>
          </a:xfrm>
          <a:prstGeom prst="ellipse">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a typeface="Cambria Math" pitchFamily="18" charset="0"/>
            </a:endParaRPr>
          </a:p>
        </p:txBody>
      </p:sp>
      <p:sp>
        <p:nvSpPr>
          <p:cNvPr id="199" name="TextBox 198"/>
          <p:cNvSpPr txBox="1"/>
          <p:nvPr/>
        </p:nvSpPr>
        <p:spPr>
          <a:xfrm>
            <a:off x="3259132" y="4045978"/>
            <a:ext cx="1169336" cy="523220"/>
          </a:xfrm>
          <a:prstGeom prst="rect">
            <a:avLst/>
          </a:prstGeom>
          <a:noFill/>
        </p:spPr>
        <p:txBody>
          <a:bodyPr wrap="square" rtlCol="0">
            <a:spAutoFit/>
          </a:bodyPr>
          <a:lstStyle/>
          <a:p>
            <a:pPr algn="ctr"/>
            <a:r>
              <a:rPr lang="en-US" sz="1400" b="1" dirty="0" smtClean="0">
                <a:solidFill>
                  <a:srgbClr val="FFFF00"/>
                </a:solidFill>
                <a:ea typeface="Cambria Math" pitchFamily="18" charset="0"/>
              </a:rPr>
              <a:t>Age Difference</a:t>
            </a:r>
            <a:endParaRPr lang="en-US" sz="1400" b="1" dirty="0">
              <a:solidFill>
                <a:srgbClr val="FFFF00"/>
              </a:solidFill>
              <a:ea typeface="Cambria Math" pitchFamily="18" charset="0"/>
            </a:endParaRPr>
          </a:p>
        </p:txBody>
      </p:sp>
      <p:sp>
        <p:nvSpPr>
          <p:cNvPr id="200" name="TextBox 199"/>
          <p:cNvSpPr txBox="1"/>
          <p:nvPr/>
        </p:nvSpPr>
        <p:spPr>
          <a:xfrm>
            <a:off x="3331806" y="4148983"/>
            <a:ext cx="1071127" cy="369332"/>
          </a:xfrm>
          <a:prstGeom prst="rect">
            <a:avLst/>
          </a:prstGeom>
          <a:noFill/>
        </p:spPr>
        <p:txBody>
          <a:bodyPr wrap="none" rtlCol="0">
            <a:spAutoFit/>
          </a:bodyPr>
          <a:lstStyle/>
          <a:p>
            <a:r>
              <a:rPr lang="en-US" b="1" dirty="0" smtClean="0">
                <a:solidFill>
                  <a:prstClr val="white"/>
                </a:solidFill>
                <a:ea typeface="Cambria Math" pitchFamily="18" charset="0"/>
              </a:rPr>
              <a:t>(50 – 30) </a:t>
            </a:r>
            <a:endParaRPr lang="en-US" b="1" dirty="0">
              <a:solidFill>
                <a:prstClr val="white"/>
              </a:solidFill>
              <a:ea typeface="Cambria Math" pitchFamily="18" charset="0"/>
            </a:endParaRPr>
          </a:p>
        </p:txBody>
      </p:sp>
      <p:sp>
        <p:nvSpPr>
          <p:cNvPr id="201" name="TextBox 200"/>
          <p:cNvSpPr txBox="1"/>
          <p:nvPr/>
        </p:nvSpPr>
        <p:spPr>
          <a:xfrm>
            <a:off x="3223719" y="4577539"/>
            <a:ext cx="750911" cy="369332"/>
          </a:xfrm>
          <a:prstGeom prst="rect">
            <a:avLst/>
          </a:prstGeom>
          <a:noFill/>
        </p:spPr>
        <p:txBody>
          <a:bodyPr wrap="none" rtlCol="0">
            <a:spAutoFit/>
          </a:bodyPr>
          <a:lstStyle/>
          <a:p>
            <a:r>
              <a:rPr lang="en-US" b="1" dirty="0" smtClean="0">
                <a:solidFill>
                  <a:prstClr val="white"/>
                </a:solidFill>
                <a:ea typeface="Cambria Math" pitchFamily="18" charset="0"/>
              </a:rPr>
              <a:t>30 yrs</a:t>
            </a:r>
            <a:endParaRPr lang="en-US" b="1" dirty="0">
              <a:solidFill>
                <a:prstClr val="white"/>
              </a:solidFill>
              <a:ea typeface="Cambria Math" pitchFamily="18" charset="0"/>
            </a:endParaRPr>
          </a:p>
        </p:txBody>
      </p:sp>
      <p:sp>
        <p:nvSpPr>
          <p:cNvPr id="202" name="TextBox 201"/>
          <p:cNvSpPr txBox="1"/>
          <p:nvPr/>
        </p:nvSpPr>
        <p:spPr>
          <a:xfrm>
            <a:off x="4361488" y="4586737"/>
            <a:ext cx="639919" cy="369332"/>
          </a:xfrm>
          <a:prstGeom prst="rect">
            <a:avLst/>
          </a:prstGeom>
          <a:noFill/>
        </p:spPr>
        <p:txBody>
          <a:bodyPr wrap="none" rtlCol="0">
            <a:spAutoFit/>
          </a:bodyPr>
          <a:lstStyle/>
          <a:p>
            <a:r>
              <a:rPr lang="en-US" b="1" dirty="0" smtClean="0">
                <a:solidFill>
                  <a:prstClr val="white"/>
                </a:solidFill>
                <a:ea typeface="Cambria Math" pitchFamily="18" charset="0"/>
              </a:rPr>
              <a:t>30 – </a:t>
            </a:r>
            <a:endParaRPr lang="en-US" b="1" dirty="0">
              <a:solidFill>
                <a:prstClr val="white"/>
              </a:solidFill>
              <a:ea typeface="Cambria Math" pitchFamily="18" charset="0"/>
            </a:endParaRPr>
          </a:p>
        </p:txBody>
      </p:sp>
      <p:sp>
        <p:nvSpPr>
          <p:cNvPr id="203" name="TextBox 202"/>
          <p:cNvSpPr txBox="1"/>
          <p:nvPr/>
        </p:nvSpPr>
        <p:spPr>
          <a:xfrm>
            <a:off x="4788877" y="4586737"/>
            <a:ext cx="562975" cy="369332"/>
          </a:xfrm>
          <a:prstGeom prst="rect">
            <a:avLst/>
          </a:prstGeom>
          <a:noFill/>
        </p:spPr>
        <p:txBody>
          <a:bodyPr wrap="none" rtlCol="0">
            <a:spAutoFit/>
          </a:bodyPr>
          <a:lstStyle/>
          <a:p>
            <a:r>
              <a:rPr lang="en-US" b="1" dirty="0" smtClean="0">
                <a:solidFill>
                  <a:prstClr val="white"/>
                </a:solidFill>
                <a:ea typeface="Cambria Math" pitchFamily="18" charset="0"/>
              </a:rPr>
              <a:t>(20)</a:t>
            </a:r>
            <a:endParaRPr lang="en-US" b="1" dirty="0">
              <a:solidFill>
                <a:prstClr val="white"/>
              </a:solidFill>
              <a:ea typeface="Cambria Math" pitchFamily="18" charset="0"/>
            </a:endParaRPr>
          </a:p>
        </p:txBody>
      </p:sp>
      <p:sp>
        <p:nvSpPr>
          <p:cNvPr id="204" name="Oval 203"/>
          <p:cNvSpPr/>
          <p:nvPr/>
        </p:nvSpPr>
        <p:spPr>
          <a:xfrm>
            <a:off x="4910033" y="4586737"/>
            <a:ext cx="392180" cy="409902"/>
          </a:xfrm>
          <a:prstGeom prst="ellipse">
            <a:avLst/>
          </a:pr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ea typeface="Cambria Math" pitchFamily="18" charset="0"/>
            </a:endParaRPr>
          </a:p>
        </p:txBody>
      </p:sp>
      <p:sp>
        <p:nvSpPr>
          <p:cNvPr id="205" name="TextBox 204"/>
          <p:cNvSpPr txBox="1"/>
          <p:nvPr/>
        </p:nvSpPr>
        <p:spPr>
          <a:xfrm>
            <a:off x="4758742" y="4491087"/>
            <a:ext cx="958916" cy="523220"/>
          </a:xfrm>
          <a:prstGeom prst="rect">
            <a:avLst/>
          </a:prstGeom>
          <a:noFill/>
        </p:spPr>
        <p:txBody>
          <a:bodyPr wrap="none" rtlCol="0">
            <a:spAutoFit/>
          </a:bodyPr>
          <a:lstStyle/>
          <a:p>
            <a:pPr algn="ctr"/>
            <a:r>
              <a:rPr lang="en-US" sz="1400" b="1" dirty="0" smtClean="0">
                <a:solidFill>
                  <a:srgbClr val="FFFF00"/>
                </a:solidFill>
                <a:ea typeface="Cambria Math" pitchFamily="18" charset="0"/>
              </a:rPr>
              <a:t>Age </a:t>
            </a:r>
          </a:p>
          <a:p>
            <a:pPr algn="ctr"/>
            <a:r>
              <a:rPr lang="en-US" sz="1400" b="1" dirty="0" smtClean="0">
                <a:solidFill>
                  <a:srgbClr val="FFFF00"/>
                </a:solidFill>
                <a:ea typeface="Cambria Math" pitchFamily="18" charset="0"/>
              </a:rPr>
              <a:t>Difference</a:t>
            </a:r>
            <a:endParaRPr lang="en-US" sz="1400" b="1" dirty="0">
              <a:solidFill>
                <a:srgbClr val="FFFF00"/>
              </a:solidFill>
              <a:ea typeface="Cambria Math" pitchFamily="18" charset="0"/>
            </a:endParaRPr>
          </a:p>
        </p:txBody>
      </p:sp>
      <p:sp>
        <p:nvSpPr>
          <p:cNvPr id="206" name="Rectangle 205"/>
          <p:cNvSpPr/>
          <p:nvPr/>
        </p:nvSpPr>
        <p:spPr>
          <a:xfrm>
            <a:off x="3141503" y="3729997"/>
            <a:ext cx="837529" cy="301750"/>
          </a:xfrm>
          <a:prstGeom prst="rect">
            <a:avLst/>
          </a:prstGeom>
          <a:solidFill>
            <a:srgbClr val="00206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207" name="TextBox 206"/>
          <p:cNvSpPr txBox="1"/>
          <p:nvPr/>
        </p:nvSpPr>
        <p:spPr>
          <a:xfrm>
            <a:off x="3166146" y="3676646"/>
            <a:ext cx="750911" cy="369332"/>
          </a:xfrm>
          <a:prstGeom prst="rect">
            <a:avLst/>
          </a:prstGeom>
          <a:noFill/>
        </p:spPr>
        <p:txBody>
          <a:bodyPr wrap="none" rtlCol="0">
            <a:spAutoFit/>
          </a:bodyPr>
          <a:lstStyle/>
          <a:p>
            <a:r>
              <a:rPr lang="en-US" b="1" dirty="0" smtClean="0">
                <a:solidFill>
                  <a:prstClr val="white"/>
                </a:solidFill>
                <a:ea typeface="Cambria Math" pitchFamily="18" charset="0"/>
              </a:rPr>
              <a:t>50 yrs</a:t>
            </a:r>
            <a:endParaRPr lang="en-US" b="1" dirty="0">
              <a:solidFill>
                <a:prstClr val="white"/>
              </a:solidFill>
              <a:ea typeface="Cambria Math" pitchFamily="18" charset="0"/>
            </a:endParaRPr>
          </a:p>
        </p:txBody>
      </p:sp>
      <p:sp>
        <p:nvSpPr>
          <p:cNvPr id="208" name="Rectangle 207"/>
          <p:cNvSpPr/>
          <p:nvPr/>
        </p:nvSpPr>
        <p:spPr>
          <a:xfrm>
            <a:off x="4579922" y="3737083"/>
            <a:ext cx="837529" cy="301750"/>
          </a:xfrm>
          <a:prstGeom prst="rect">
            <a:avLst/>
          </a:prstGeom>
          <a:solidFill>
            <a:srgbClr val="00206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209" name="TextBox 208"/>
          <p:cNvSpPr txBox="1"/>
          <p:nvPr/>
        </p:nvSpPr>
        <p:spPr>
          <a:xfrm>
            <a:off x="4633970" y="3691670"/>
            <a:ext cx="750911" cy="369332"/>
          </a:xfrm>
          <a:prstGeom prst="rect">
            <a:avLst/>
          </a:prstGeom>
          <a:noFill/>
        </p:spPr>
        <p:txBody>
          <a:bodyPr wrap="none" rtlCol="0">
            <a:spAutoFit/>
          </a:bodyPr>
          <a:lstStyle/>
          <a:p>
            <a:r>
              <a:rPr lang="en-US" b="1" dirty="0" smtClean="0">
                <a:solidFill>
                  <a:prstClr val="white"/>
                </a:solidFill>
                <a:ea typeface="Cambria Math" pitchFamily="18" charset="0"/>
              </a:rPr>
              <a:t>30 yrs</a:t>
            </a:r>
            <a:endParaRPr lang="en-US" b="1" dirty="0">
              <a:solidFill>
                <a:prstClr val="white"/>
              </a:solidFill>
              <a:ea typeface="Cambria Math" pitchFamily="18" charset="0"/>
            </a:endParaRPr>
          </a:p>
        </p:txBody>
      </p:sp>
      <p:sp>
        <p:nvSpPr>
          <p:cNvPr id="97" name="Rectangle 96"/>
          <p:cNvSpPr/>
          <p:nvPr/>
        </p:nvSpPr>
        <p:spPr>
          <a:xfrm>
            <a:off x="3315530" y="2040241"/>
            <a:ext cx="242604" cy="22670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111" name="TextBox 110"/>
          <p:cNvSpPr txBox="1"/>
          <p:nvPr/>
        </p:nvSpPr>
        <p:spPr>
          <a:xfrm>
            <a:off x="5214428" y="2496997"/>
            <a:ext cx="348172" cy="369332"/>
          </a:xfrm>
          <a:prstGeom prst="rect">
            <a:avLst/>
          </a:prstGeom>
          <a:noFill/>
        </p:spPr>
        <p:txBody>
          <a:bodyPr wrap="none" rtlCol="0">
            <a:spAutoFit/>
          </a:bodyPr>
          <a:lstStyle/>
          <a:p>
            <a:r>
              <a:rPr lang="en-US" b="1" dirty="0" smtClean="0">
                <a:solidFill>
                  <a:prstClr val="black"/>
                </a:solidFill>
                <a:ea typeface="Cambria Math" pitchFamily="18" charset="0"/>
              </a:rPr>
              <a:t>y </a:t>
            </a:r>
            <a:endParaRPr lang="en-US" b="1" dirty="0">
              <a:solidFill>
                <a:prstClr val="black"/>
              </a:solidFill>
              <a:ea typeface="Cambria Math" pitchFamily="18" charset="0"/>
            </a:endParaRPr>
          </a:p>
        </p:txBody>
      </p:sp>
      <p:sp>
        <p:nvSpPr>
          <p:cNvPr id="112" name="Rectangle 111"/>
          <p:cNvSpPr/>
          <p:nvPr/>
        </p:nvSpPr>
        <p:spPr>
          <a:xfrm>
            <a:off x="4902715" y="2021266"/>
            <a:ext cx="994037" cy="24938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kern="0">
              <a:solidFill>
                <a:sysClr val="windowText" lastClr="000000"/>
              </a:solidFill>
              <a:ea typeface="Cambria Math" pitchFamily="18" charset="0"/>
            </a:endParaRPr>
          </a:p>
        </p:txBody>
      </p:sp>
      <p:sp>
        <p:nvSpPr>
          <p:cNvPr id="113" name="TextBox 112"/>
          <p:cNvSpPr txBox="1"/>
          <p:nvPr/>
        </p:nvSpPr>
        <p:spPr>
          <a:xfrm>
            <a:off x="5722620" y="2496997"/>
            <a:ext cx="1042273" cy="369332"/>
          </a:xfrm>
          <a:prstGeom prst="rect">
            <a:avLst/>
          </a:prstGeom>
          <a:noFill/>
        </p:spPr>
        <p:txBody>
          <a:bodyPr wrap="none" rtlCol="0">
            <a:spAutoFit/>
          </a:bodyPr>
          <a:lstStyle/>
          <a:p>
            <a:r>
              <a:rPr lang="en-US" b="1" dirty="0">
                <a:solidFill>
                  <a:prstClr val="black"/>
                </a:solidFill>
                <a:ea typeface="Cambria Math" pitchFamily="18" charset="0"/>
              </a:rPr>
              <a:t>y</a:t>
            </a:r>
            <a:r>
              <a:rPr lang="en-US" b="1" dirty="0" smtClean="0">
                <a:solidFill>
                  <a:prstClr val="black"/>
                </a:solidFill>
                <a:ea typeface="Cambria Math" pitchFamily="18" charset="0"/>
              </a:rPr>
              <a:t> –(x – y)</a:t>
            </a:r>
            <a:endParaRPr lang="en-US" b="1" dirty="0">
              <a:solidFill>
                <a:prstClr val="black"/>
              </a:solidFill>
              <a:ea typeface="Cambria Math" pitchFamily="18" charset="0"/>
            </a:endParaRPr>
          </a:p>
        </p:txBody>
      </p:sp>
      <p:sp>
        <p:nvSpPr>
          <p:cNvPr id="45" name="TextBox 44"/>
          <p:cNvSpPr txBox="1"/>
          <p:nvPr/>
        </p:nvSpPr>
        <p:spPr>
          <a:xfrm>
            <a:off x="4876800" y="1951873"/>
            <a:ext cx="461986" cy="369332"/>
          </a:xfrm>
          <a:prstGeom prst="rect">
            <a:avLst/>
          </a:prstGeom>
          <a:noFill/>
        </p:spPr>
        <p:txBody>
          <a:bodyPr wrap="none" rtlCol="0">
            <a:spAutoFit/>
          </a:bodyPr>
          <a:lstStyle/>
          <a:p>
            <a:r>
              <a:rPr lang="en-US" b="1" dirty="0" smtClean="0">
                <a:solidFill>
                  <a:prstClr val="black"/>
                </a:solidFill>
                <a:ea typeface="Cambria Math" pitchFamily="18" charset="0"/>
              </a:rPr>
              <a:t>y –</a:t>
            </a:r>
            <a:endParaRPr lang="en-US" b="1" dirty="0">
              <a:solidFill>
                <a:prstClr val="black"/>
              </a:solidFill>
              <a:ea typeface="Cambria Math" pitchFamily="18" charset="0"/>
            </a:endParaRPr>
          </a:p>
        </p:txBody>
      </p:sp>
      <p:sp>
        <p:nvSpPr>
          <p:cNvPr id="91" name="TextBox 90"/>
          <p:cNvSpPr txBox="1"/>
          <p:nvPr/>
        </p:nvSpPr>
        <p:spPr>
          <a:xfrm>
            <a:off x="5184524" y="1951873"/>
            <a:ext cx="764953" cy="369332"/>
          </a:xfrm>
          <a:prstGeom prst="rect">
            <a:avLst/>
          </a:prstGeom>
          <a:noFill/>
        </p:spPr>
        <p:txBody>
          <a:bodyPr wrap="none" rtlCol="0">
            <a:spAutoFit/>
          </a:bodyPr>
          <a:lstStyle/>
          <a:p>
            <a:r>
              <a:rPr lang="en-US" b="1" dirty="0" smtClean="0">
                <a:solidFill>
                  <a:prstClr val="black"/>
                </a:solidFill>
                <a:ea typeface="Cambria Math" pitchFamily="18" charset="0"/>
              </a:rPr>
              <a:t>(x – y)</a:t>
            </a:r>
            <a:endParaRPr lang="en-US" b="1" dirty="0">
              <a:solidFill>
                <a:prstClr val="black"/>
              </a:solidFill>
              <a:ea typeface="Cambria Math" pitchFamily="18" charset="0"/>
            </a:endParaRPr>
          </a:p>
        </p:txBody>
      </p:sp>
      <p:sp>
        <p:nvSpPr>
          <p:cNvPr id="98" name="Rectangle 97"/>
          <p:cNvSpPr/>
          <p:nvPr/>
        </p:nvSpPr>
        <p:spPr>
          <a:xfrm>
            <a:off x="3326677" y="1951873"/>
            <a:ext cx="625876" cy="369332"/>
          </a:xfrm>
          <a:prstGeom prst="rect">
            <a:avLst/>
          </a:prstGeom>
        </p:spPr>
        <p:txBody>
          <a:bodyPr wrap="none">
            <a:spAutoFit/>
          </a:bodyPr>
          <a:lstStyle/>
          <a:p>
            <a:pPr algn="ctr"/>
            <a:r>
              <a:rPr lang="en-US" b="1" dirty="0" smtClean="0">
                <a:solidFill>
                  <a:prstClr val="black"/>
                </a:solidFill>
                <a:ea typeface="Cambria Math" pitchFamily="18" charset="0"/>
              </a:rPr>
              <a:t>y </a:t>
            </a:r>
            <a:r>
              <a:rPr lang="en-US" b="1" dirty="0" err="1" smtClean="0">
                <a:solidFill>
                  <a:prstClr val="black"/>
                </a:solidFill>
                <a:ea typeface="Cambria Math" pitchFamily="18" charset="0"/>
              </a:rPr>
              <a:t>yrs</a:t>
            </a:r>
            <a:endParaRPr lang="en-US" b="1" dirty="0">
              <a:solidFill>
                <a:srgbClr val="FF33CC"/>
              </a:solidFill>
              <a:ea typeface="Cambria Math" pitchFamily="18" charset="0"/>
            </a:endParaRPr>
          </a:p>
        </p:txBody>
      </p:sp>
      <p:sp>
        <p:nvSpPr>
          <p:cNvPr id="114" name="Rectangle 113"/>
          <p:cNvSpPr/>
          <p:nvPr/>
        </p:nvSpPr>
        <p:spPr>
          <a:xfrm>
            <a:off x="354419" y="1135618"/>
            <a:ext cx="534122" cy="369332"/>
          </a:xfrm>
          <a:prstGeom prst="rect">
            <a:avLst/>
          </a:prstGeom>
        </p:spPr>
        <p:txBody>
          <a:bodyPr wrap="none">
            <a:spAutoFit/>
          </a:bodyPr>
          <a:lstStyle/>
          <a:p>
            <a:pPr algn="ctr"/>
            <a:r>
              <a:rPr lang="en-US" b="1" dirty="0" smtClean="0">
                <a:solidFill>
                  <a:prstClr val="black"/>
                </a:solidFill>
                <a:ea typeface="Cambria Math" pitchFamily="18" charset="0"/>
              </a:rPr>
              <a:t>Sol.</a:t>
            </a:r>
            <a:endParaRPr lang="en-US" b="1" dirty="0">
              <a:solidFill>
                <a:srgbClr val="FF33CC"/>
              </a:solidFill>
              <a:ea typeface="Cambria Math" pitchFamily="18" charset="0"/>
            </a:endParaRPr>
          </a:p>
        </p:txBody>
      </p:sp>
    </p:spTree>
    <p:extLst>
      <p:ext uri="{BB962C8B-B14F-4D97-AF65-F5344CB8AC3E}">
        <p14:creationId xmlns:p14="http://schemas.microsoft.com/office/powerpoint/2010/main" val="149180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500"/>
                                        <p:tgtEl>
                                          <p:spTgt spid="1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500"/>
                            </p:stCondLst>
                            <p:childTnLst>
                              <p:par>
                                <p:cTn id="46" presetID="10" presetClass="exit" presetSubtype="0" fill="hold" grpId="1" nodeType="afterEffect">
                                  <p:stCondLst>
                                    <p:cond delay="0"/>
                                  </p:stCondLst>
                                  <p:childTnLst>
                                    <p:animEffect transition="out" filter="fade">
                                      <p:cBhvr>
                                        <p:cTn id="47" dur="500"/>
                                        <p:tgtEl>
                                          <p:spTgt spid="83"/>
                                        </p:tgtEl>
                                      </p:cBhvr>
                                    </p:animEffect>
                                    <p:set>
                                      <p:cBhvr>
                                        <p:cTn id="48" dur="1" fill="hold">
                                          <p:stCondLst>
                                            <p:cond delay="499"/>
                                          </p:stCondLst>
                                        </p:cTn>
                                        <p:tgtEl>
                                          <p:spTgt spid="8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left)">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8"/>
                                        </p:tgtEl>
                                        <p:attrNameLst>
                                          <p:attrName>style.visibility</p:attrName>
                                        </p:attrNameLst>
                                      </p:cBhvr>
                                      <p:to>
                                        <p:strVal val="visible"/>
                                      </p:to>
                                    </p:set>
                                    <p:animEffect transition="in" filter="wipe(left)">
                                      <p:cBhvr>
                                        <p:cTn id="63" dur="500"/>
                                        <p:tgtEl>
                                          <p:spTgt spid="1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up)">
                                      <p:cBhvr>
                                        <p:cTn id="68" dur="500"/>
                                        <p:tgtEl>
                                          <p:spTgt spid="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ipe(left)">
                                      <p:cBhvr>
                                        <p:cTn id="71" dur="500"/>
                                        <p:tgtEl>
                                          <p:spTgt spid="94"/>
                                        </p:tgtEl>
                                      </p:cBhvr>
                                    </p:animEffect>
                                  </p:childTnLst>
                                </p:cTn>
                              </p:par>
                            </p:childTnLst>
                          </p:cTn>
                        </p:par>
                      </p:childTnLst>
                    </p:cTn>
                  </p:par>
                  <p:par>
                    <p:cTn id="72" fill="hold">
                      <p:stCondLst>
                        <p:cond delay="indefinite"/>
                      </p:stCondLst>
                      <p:childTnLst>
                        <p:par>
                          <p:cTn id="73" fill="hold">
                            <p:stCondLst>
                              <p:cond delay="0"/>
                            </p:stCondLst>
                            <p:childTnLst>
                              <p:par>
                                <p:cTn id="74" presetID="35" presetClass="emph" presetSubtype="0" repeatCount="4000" fill="hold" grpId="2" nodeType="clickEffect">
                                  <p:stCondLst>
                                    <p:cond delay="0"/>
                                  </p:stCondLst>
                                  <p:childTnLst>
                                    <p:anim calcmode="discrete" valueType="str">
                                      <p:cBhvr>
                                        <p:cTn id="75" dur="400" fill="hold"/>
                                        <p:tgtEl>
                                          <p:spTgt spid="108"/>
                                        </p:tgtEl>
                                        <p:attrNameLst>
                                          <p:attrName>style.visibility</p:attrName>
                                        </p:attrNameLst>
                                      </p:cBhvr>
                                      <p:tavLst>
                                        <p:tav tm="0">
                                          <p:val>
                                            <p:strVal val="hidden"/>
                                          </p:val>
                                        </p:tav>
                                        <p:tav tm="50000">
                                          <p:val>
                                            <p:strVal val="visible"/>
                                          </p:val>
                                        </p:tav>
                                      </p:tavLst>
                                    </p:anim>
                                  </p:childTnLst>
                                </p:cTn>
                              </p:par>
                              <p:par>
                                <p:cTn id="76" presetID="35" presetClass="emph" presetSubtype="0" repeatCount="4000" fill="hold" grpId="2" nodeType="withEffect">
                                  <p:stCondLst>
                                    <p:cond delay="0"/>
                                  </p:stCondLst>
                                  <p:childTnLst>
                                    <p:anim calcmode="discrete" valueType="str">
                                      <p:cBhvr>
                                        <p:cTn id="77" dur="400" fill="hold"/>
                                        <p:tgtEl>
                                          <p:spTgt spid="94"/>
                                        </p:tgtEl>
                                        <p:attrNameLst>
                                          <p:attrName>style.visibility</p:attrName>
                                        </p:attrNameLst>
                                      </p:cBhvr>
                                      <p:tavLst>
                                        <p:tav tm="0">
                                          <p:val>
                                            <p:strVal val="hidden"/>
                                          </p:val>
                                        </p:tav>
                                        <p:tav tm="50000">
                                          <p:val>
                                            <p:strVal val="visible"/>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3"/>
                                        </p:tgtEl>
                                      </p:cBhvr>
                                    </p:animEffect>
                                    <p:set>
                                      <p:cBhvr>
                                        <p:cTn id="82" dur="1" fill="hold">
                                          <p:stCondLst>
                                            <p:cond delay="499"/>
                                          </p:stCondLst>
                                        </p:cTn>
                                        <p:tgtEl>
                                          <p:spTgt spid="3"/>
                                        </p:tgtEl>
                                        <p:attrNameLst>
                                          <p:attrName>style.visibility</p:attrName>
                                        </p:attrNameLst>
                                      </p:cBhvr>
                                      <p:to>
                                        <p:strVal val="hidden"/>
                                      </p:to>
                                    </p:set>
                                  </p:childTnLst>
                                </p:cTn>
                              </p:par>
                            </p:childTnLst>
                          </p:cTn>
                        </p:par>
                        <p:par>
                          <p:cTn id="83" fill="hold">
                            <p:stCondLst>
                              <p:cond delay="500"/>
                            </p:stCondLst>
                            <p:childTnLst>
                              <p:par>
                                <p:cTn id="84" presetID="10" presetClass="exit" presetSubtype="0" fill="hold" grpId="1" nodeType="afterEffect">
                                  <p:stCondLst>
                                    <p:cond delay="0"/>
                                  </p:stCondLst>
                                  <p:childTnLst>
                                    <p:animEffect transition="out" filter="fade">
                                      <p:cBhvr>
                                        <p:cTn id="85" dur="500"/>
                                        <p:tgtEl>
                                          <p:spTgt spid="108"/>
                                        </p:tgtEl>
                                      </p:cBhvr>
                                    </p:animEffect>
                                    <p:set>
                                      <p:cBhvr>
                                        <p:cTn id="86" dur="1" fill="hold">
                                          <p:stCondLst>
                                            <p:cond delay="499"/>
                                          </p:stCondLst>
                                        </p:cTn>
                                        <p:tgtEl>
                                          <p:spTgt spid="108"/>
                                        </p:tgtEl>
                                        <p:attrNameLst>
                                          <p:attrName>style.visibility</p:attrName>
                                        </p:attrNameLst>
                                      </p:cBhvr>
                                      <p:to>
                                        <p:strVal val="hidden"/>
                                      </p:to>
                                    </p:se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109"/>
                                        </p:tgtEl>
                                        <p:attrNameLst>
                                          <p:attrName>style.visibility</p:attrName>
                                        </p:attrNameLst>
                                      </p:cBhvr>
                                      <p:to>
                                        <p:strVal val="visible"/>
                                      </p:to>
                                    </p:set>
                                    <p:animEffect transition="in" filter="wipe(up)">
                                      <p:cBhvr>
                                        <p:cTn id="90" dur="500"/>
                                        <p:tgtEl>
                                          <p:spTgt spid="109"/>
                                        </p:tgtEl>
                                      </p:cBhvr>
                                    </p:animEffect>
                                  </p:childTnLst>
                                </p:cTn>
                              </p:par>
                              <p:par>
                                <p:cTn id="91" presetID="26" presetClass="emph" presetSubtype="0" repeatCount="40000" fill="hold" grpId="2" nodeType="withEffect">
                                  <p:stCondLst>
                                    <p:cond delay="0"/>
                                  </p:stCondLst>
                                  <p:childTnLst>
                                    <p:animEffect transition="out" filter="fade">
                                      <p:cBhvr>
                                        <p:cTn id="92" dur="500" tmFilter="0, 0; .2, .5; .8, .5; 1, 0"/>
                                        <p:tgtEl>
                                          <p:spTgt spid="109"/>
                                        </p:tgtEl>
                                      </p:cBhvr>
                                    </p:animEffect>
                                    <p:animScale>
                                      <p:cBhvr>
                                        <p:cTn id="93" dur="250" autoRev="1" fill="hold"/>
                                        <p:tgtEl>
                                          <p:spTgt spid="109"/>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wipe(left)">
                                      <p:cBhvr>
                                        <p:cTn id="98" dur="500"/>
                                        <p:tgtEl>
                                          <p:spTgt spid="93"/>
                                        </p:tgtEl>
                                      </p:cBhvr>
                                    </p:animEffect>
                                  </p:childTnLst>
                                </p:cTn>
                              </p:par>
                            </p:childTnLst>
                          </p:cTn>
                        </p:par>
                        <p:par>
                          <p:cTn id="99" fill="hold">
                            <p:stCondLst>
                              <p:cond delay="500"/>
                            </p:stCondLst>
                            <p:childTnLst>
                              <p:par>
                                <p:cTn id="100" presetID="10" presetClass="exit" presetSubtype="0" fill="hold" grpId="1" nodeType="afterEffect">
                                  <p:stCondLst>
                                    <p:cond delay="0"/>
                                  </p:stCondLst>
                                  <p:childTnLst>
                                    <p:animEffect transition="out" filter="fade">
                                      <p:cBhvr>
                                        <p:cTn id="101" dur="500"/>
                                        <p:tgtEl>
                                          <p:spTgt spid="109"/>
                                        </p:tgtEl>
                                      </p:cBhvr>
                                    </p:animEffect>
                                    <p:set>
                                      <p:cBhvr>
                                        <p:cTn id="102" dur="1" fill="hold">
                                          <p:stCondLst>
                                            <p:cond delay="499"/>
                                          </p:stCondLst>
                                        </p:cTn>
                                        <p:tgtEl>
                                          <p:spTgt spid="10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94"/>
                                        </p:tgtEl>
                                      </p:cBhvr>
                                    </p:animEffect>
                                    <p:set>
                                      <p:cBhvr>
                                        <p:cTn id="105" dur="1" fill="hold">
                                          <p:stCondLst>
                                            <p:cond delay="499"/>
                                          </p:stCondLst>
                                        </p:cTn>
                                        <p:tgtEl>
                                          <p:spTgt spid="9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left)">
                                      <p:cBhvr>
                                        <p:cTn id="110" dur="500"/>
                                        <p:tgtEl>
                                          <p:spTgt spid="11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left)">
                                      <p:cBhvr>
                                        <p:cTn id="115" dur="500"/>
                                        <p:tgtEl>
                                          <p:spTgt spid="22"/>
                                        </p:tgtEl>
                                      </p:cBhvr>
                                    </p:animEffect>
                                  </p:childTnLst>
                                </p:cTn>
                              </p:par>
                            </p:childTnLst>
                          </p:cTn>
                        </p:par>
                        <p:par>
                          <p:cTn id="116" fill="hold">
                            <p:stCondLst>
                              <p:cond delay="500"/>
                            </p:stCondLst>
                            <p:childTnLst>
                              <p:par>
                                <p:cTn id="117" presetID="10" presetClass="exit" presetSubtype="0" fill="hold" grpId="1" nodeType="afterEffect">
                                  <p:stCondLst>
                                    <p:cond delay="0"/>
                                  </p:stCondLst>
                                  <p:childTnLst>
                                    <p:animEffect transition="out" filter="fade">
                                      <p:cBhvr>
                                        <p:cTn id="118" dur="500"/>
                                        <p:tgtEl>
                                          <p:spTgt spid="110"/>
                                        </p:tgtEl>
                                      </p:cBhvr>
                                    </p:animEffect>
                                    <p:set>
                                      <p:cBhvr>
                                        <p:cTn id="119" dur="1" fill="hold">
                                          <p:stCondLst>
                                            <p:cond delay="499"/>
                                          </p:stCondLst>
                                        </p:cTn>
                                        <p:tgtEl>
                                          <p:spTgt spid="11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77"/>
                                        </p:tgtEl>
                                        <p:attrNameLst>
                                          <p:attrName>style.visibility</p:attrName>
                                        </p:attrNameLst>
                                      </p:cBhvr>
                                      <p:to>
                                        <p:strVal val="visible"/>
                                      </p:to>
                                    </p:set>
                                    <p:animEffect transition="in" filter="wipe(left)">
                                      <p:cBhvr>
                                        <p:cTn id="124" dur="500"/>
                                        <p:tgtEl>
                                          <p:spTgt spid="177"/>
                                        </p:tgtEl>
                                      </p:cBhvr>
                                    </p:animEffect>
                                  </p:childTnLst>
                                </p:cTn>
                              </p:par>
                              <p:par>
                                <p:cTn id="125" presetID="22" presetClass="entr" presetSubtype="1" fill="hold" nodeType="withEffect">
                                  <p:stCondLst>
                                    <p:cond delay="0"/>
                                  </p:stCondLst>
                                  <p:childTnLst>
                                    <p:set>
                                      <p:cBhvr>
                                        <p:cTn id="126" dur="1" fill="hold">
                                          <p:stCondLst>
                                            <p:cond delay="0"/>
                                          </p:stCondLst>
                                        </p:cTn>
                                        <p:tgtEl>
                                          <p:spTgt spid="178"/>
                                        </p:tgtEl>
                                        <p:attrNameLst>
                                          <p:attrName>style.visibility</p:attrName>
                                        </p:attrNameLst>
                                      </p:cBhvr>
                                      <p:to>
                                        <p:strVal val="visible"/>
                                      </p:to>
                                    </p:set>
                                    <p:animEffect transition="in" filter="wipe(up)">
                                      <p:cBhvr>
                                        <p:cTn id="127" dur="500"/>
                                        <p:tgtEl>
                                          <p:spTgt spid="17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91"/>
                                        </p:tgtEl>
                                        <p:attrNameLst>
                                          <p:attrName>style.visibility</p:attrName>
                                        </p:attrNameLst>
                                      </p:cBhvr>
                                      <p:to>
                                        <p:strVal val="visible"/>
                                      </p:to>
                                    </p:set>
                                    <p:animEffect transition="in" filter="wipe(left)">
                                      <p:cBhvr>
                                        <p:cTn id="132" dur="500"/>
                                        <p:tgtEl>
                                          <p:spTgt spid="191"/>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94"/>
                                        </p:tgtEl>
                                        <p:attrNameLst>
                                          <p:attrName>style.visibility</p:attrName>
                                        </p:attrNameLst>
                                      </p:cBhvr>
                                      <p:to>
                                        <p:strVal val="visible"/>
                                      </p:to>
                                    </p:set>
                                    <p:animEffect transition="in" filter="wipe(left)">
                                      <p:cBhvr>
                                        <p:cTn id="135" dur="500"/>
                                        <p:tgtEl>
                                          <p:spTgt spid="19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92"/>
                                        </p:tgtEl>
                                        <p:attrNameLst>
                                          <p:attrName>style.visibility</p:attrName>
                                        </p:attrNameLst>
                                      </p:cBhvr>
                                      <p:to>
                                        <p:strVal val="visible"/>
                                      </p:to>
                                    </p:set>
                                    <p:animEffect transition="in" filter="fade">
                                      <p:cBhvr>
                                        <p:cTn id="138" dur="500"/>
                                        <p:tgtEl>
                                          <p:spTgt spid="1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93"/>
                                        </p:tgtEl>
                                        <p:attrNameLst>
                                          <p:attrName>style.visibility</p:attrName>
                                        </p:attrNameLst>
                                      </p:cBhvr>
                                      <p:to>
                                        <p:strVal val="visible"/>
                                      </p:to>
                                    </p:set>
                                    <p:animEffect transition="in" filter="fade">
                                      <p:cBhvr>
                                        <p:cTn id="141" dur="500"/>
                                        <p:tgtEl>
                                          <p:spTgt spid="19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82"/>
                                        </p:tgtEl>
                                        <p:attrNameLst>
                                          <p:attrName>style.visibility</p:attrName>
                                        </p:attrNameLst>
                                      </p:cBhvr>
                                      <p:to>
                                        <p:strVal val="visible"/>
                                      </p:to>
                                    </p:set>
                                    <p:animEffect transition="in" filter="wipe(left)">
                                      <p:cBhvr>
                                        <p:cTn id="146" dur="500"/>
                                        <p:tgtEl>
                                          <p:spTgt spid="182"/>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189"/>
                                        </p:tgtEl>
                                        <p:attrNameLst>
                                          <p:attrName>style.visibility</p:attrName>
                                        </p:attrNameLst>
                                      </p:cBhvr>
                                      <p:to>
                                        <p:strVal val="visible"/>
                                      </p:to>
                                    </p:set>
                                    <p:animEffect transition="in" filter="wipe(left)">
                                      <p:cBhvr>
                                        <p:cTn id="149" dur="500"/>
                                        <p:tgtEl>
                                          <p:spTgt spid="18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85"/>
                                        </p:tgtEl>
                                        <p:attrNameLst>
                                          <p:attrName>style.visibility</p:attrName>
                                        </p:attrNameLst>
                                      </p:cBhvr>
                                      <p:to>
                                        <p:strVal val="visible"/>
                                      </p:to>
                                    </p:set>
                                    <p:animEffect transition="in" filter="fade">
                                      <p:cBhvr>
                                        <p:cTn id="152" dur="500"/>
                                        <p:tgtEl>
                                          <p:spTgt spid="18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86"/>
                                        </p:tgtEl>
                                        <p:attrNameLst>
                                          <p:attrName>style.visibility</p:attrName>
                                        </p:attrNameLst>
                                      </p:cBhvr>
                                      <p:to>
                                        <p:strVal val="visible"/>
                                      </p:to>
                                    </p:set>
                                    <p:animEffect transition="in" filter="fade">
                                      <p:cBhvr>
                                        <p:cTn id="155" dur="500"/>
                                        <p:tgtEl>
                                          <p:spTgt spid="18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179"/>
                                        </p:tgtEl>
                                        <p:attrNameLst>
                                          <p:attrName>style.visibility</p:attrName>
                                        </p:attrNameLst>
                                      </p:cBhvr>
                                      <p:to>
                                        <p:strVal val="visible"/>
                                      </p:to>
                                    </p:set>
                                    <p:animEffect transition="in" filter="wipe(left)">
                                      <p:cBhvr>
                                        <p:cTn id="160" dur="500"/>
                                        <p:tgtEl>
                                          <p:spTgt spid="179"/>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190"/>
                                        </p:tgtEl>
                                        <p:attrNameLst>
                                          <p:attrName>style.visibility</p:attrName>
                                        </p:attrNameLst>
                                      </p:cBhvr>
                                      <p:to>
                                        <p:strVal val="visible"/>
                                      </p:to>
                                    </p:set>
                                    <p:animEffect transition="in" filter="wipe(left)">
                                      <p:cBhvr>
                                        <p:cTn id="163" dur="500"/>
                                        <p:tgtEl>
                                          <p:spTgt spid="19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7"/>
                                        </p:tgtEl>
                                        <p:attrNameLst>
                                          <p:attrName>style.visibility</p:attrName>
                                        </p:attrNameLst>
                                      </p:cBhvr>
                                      <p:to>
                                        <p:strVal val="visible"/>
                                      </p:to>
                                    </p:set>
                                    <p:animEffect transition="in" filter="fade">
                                      <p:cBhvr>
                                        <p:cTn id="166" dur="500"/>
                                        <p:tgtEl>
                                          <p:spTgt spid="18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8"/>
                                        </p:tgtEl>
                                        <p:attrNameLst>
                                          <p:attrName>style.visibility</p:attrName>
                                        </p:attrNameLst>
                                      </p:cBhvr>
                                      <p:to>
                                        <p:strVal val="visible"/>
                                      </p:to>
                                    </p:set>
                                    <p:animEffect transition="in" filter="fade">
                                      <p:cBhvr>
                                        <p:cTn id="169" dur="500"/>
                                        <p:tgtEl>
                                          <p:spTgt spid="18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207"/>
                                        </p:tgtEl>
                                        <p:attrNameLst>
                                          <p:attrName>style.visibility</p:attrName>
                                        </p:attrNameLst>
                                      </p:cBhvr>
                                      <p:to>
                                        <p:strVal val="visible"/>
                                      </p:to>
                                    </p:set>
                                    <p:animEffect transition="in" filter="wipe(left)">
                                      <p:cBhvr>
                                        <p:cTn id="174" dur="500"/>
                                        <p:tgtEl>
                                          <p:spTgt spid="20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209"/>
                                        </p:tgtEl>
                                        <p:attrNameLst>
                                          <p:attrName>style.visibility</p:attrName>
                                        </p:attrNameLst>
                                      </p:cBhvr>
                                      <p:to>
                                        <p:strVal val="visible"/>
                                      </p:to>
                                    </p:set>
                                    <p:animEffect transition="in" filter="wipe(left)">
                                      <p:cBhvr>
                                        <p:cTn id="179" dur="500"/>
                                        <p:tgtEl>
                                          <p:spTgt spid="209"/>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06"/>
                                        </p:tgtEl>
                                        <p:attrNameLst>
                                          <p:attrName>style.visibility</p:attrName>
                                        </p:attrNameLst>
                                      </p:cBhvr>
                                      <p:to>
                                        <p:strVal val="visible"/>
                                      </p:to>
                                    </p:set>
                                    <p:animEffect transition="in" filter="wipe(left)">
                                      <p:cBhvr>
                                        <p:cTn id="184" dur="500"/>
                                        <p:tgtEl>
                                          <p:spTgt spid="206"/>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95"/>
                                        </p:tgtEl>
                                        <p:attrNameLst>
                                          <p:attrName>style.visibility</p:attrName>
                                        </p:attrNameLst>
                                      </p:cBhvr>
                                      <p:to>
                                        <p:strVal val="visible"/>
                                      </p:to>
                                    </p:set>
                                  </p:childTnLst>
                                </p:cTn>
                              </p:par>
                            </p:childTnLst>
                          </p:cTn>
                        </p:par>
                        <p:par>
                          <p:cTn id="189" fill="hold">
                            <p:stCondLst>
                              <p:cond delay="0"/>
                            </p:stCondLst>
                            <p:childTnLst>
                              <p:par>
                                <p:cTn id="190" presetID="10" presetClass="exit" presetSubtype="0" fill="hold" grpId="1" nodeType="afterEffect">
                                  <p:stCondLst>
                                    <p:cond delay="0"/>
                                  </p:stCondLst>
                                  <p:childTnLst>
                                    <p:animEffect transition="out" filter="fade">
                                      <p:cBhvr>
                                        <p:cTn id="191" dur="500"/>
                                        <p:tgtEl>
                                          <p:spTgt spid="206"/>
                                        </p:tgtEl>
                                      </p:cBhvr>
                                    </p:animEffect>
                                    <p:set>
                                      <p:cBhvr>
                                        <p:cTn id="192" dur="1" fill="hold">
                                          <p:stCondLst>
                                            <p:cond delay="499"/>
                                          </p:stCondLst>
                                        </p:cTn>
                                        <p:tgtEl>
                                          <p:spTgt spid="20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96"/>
                                        </p:tgtEl>
                                        <p:attrNameLst>
                                          <p:attrName>style.visibility</p:attrName>
                                        </p:attrNameLst>
                                      </p:cBhvr>
                                      <p:to>
                                        <p:strVal val="visible"/>
                                      </p:to>
                                    </p:set>
                                    <p:animEffect transition="in" filter="wipe(left)">
                                      <p:cBhvr>
                                        <p:cTn id="197" dur="500"/>
                                        <p:tgtEl>
                                          <p:spTgt spid="196"/>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197"/>
                                        </p:tgtEl>
                                        <p:attrNameLst>
                                          <p:attrName>style.visibility</p:attrName>
                                        </p:attrNameLst>
                                      </p:cBhvr>
                                      <p:to>
                                        <p:strVal val="visible"/>
                                      </p:to>
                                    </p:set>
                                    <p:animEffect transition="in" filter="wipe(left)">
                                      <p:cBhvr>
                                        <p:cTn id="202" dur="500"/>
                                        <p:tgtEl>
                                          <p:spTgt spid="19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1" fill="hold" grpId="0" nodeType="clickEffect">
                                  <p:stCondLst>
                                    <p:cond delay="0"/>
                                  </p:stCondLst>
                                  <p:childTnLst>
                                    <p:set>
                                      <p:cBhvr>
                                        <p:cTn id="206" dur="1" fill="hold">
                                          <p:stCondLst>
                                            <p:cond delay="0"/>
                                          </p:stCondLst>
                                        </p:cTn>
                                        <p:tgtEl>
                                          <p:spTgt spid="198"/>
                                        </p:tgtEl>
                                        <p:attrNameLst>
                                          <p:attrName>style.visibility</p:attrName>
                                        </p:attrNameLst>
                                      </p:cBhvr>
                                      <p:to>
                                        <p:strVal val="visible"/>
                                      </p:to>
                                    </p:set>
                                    <p:animEffect transition="in" filter="wipe(up)">
                                      <p:cBhvr>
                                        <p:cTn id="207" dur="500"/>
                                        <p:tgtEl>
                                          <p:spTgt spid="198"/>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197"/>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198"/>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20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grpId="1" nodeType="clickEffect">
                                  <p:stCondLst>
                                    <p:cond delay="0"/>
                                  </p:stCondLst>
                                  <p:childTnLst>
                                    <p:animEffect transition="out" filter="fade">
                                      <p:cBhvr>
                                        <p:cTn id="219" dur="500"/>
                                        <p:tgtEl>
                                          <p:spTgt spid="200"/>
                                        </p:tgtEl>
                                      </p:cBhvr>
                                    </p:animEffect>
                                    <p:set>
                                      <p:cBhvr>
                                        <p:cTn id="220" dur="1" fill="hold">
                                          <p:stCondLst>
                                            <p:cond delay="499"/>
                                          </p:stCondLst>
                                        </p:cTn>
                                        <p:tgtEl>
                                          <p:spTgt spid="200"/>
                                        </p:tgtEl>
                                        <p:attrNameLst>
                                          <p:attrName>style.visibility</p:attrName>
                                        </p:attrNameLst>
                                      </p:cBhvr>
                                      <p:to>
                                        <p:strVal val="hidden"/>
                                      </p:to>
                                    </p:set>
                                  </p:childTnLst>
                                </p:cTn>
                              </p:par>
                            </p:childTnLst>
                          </p:cTn>
                        </p:par>
                        <p:par>
                          <p:cTn id="221" fill="hold">
                            <p:stCondLst>
                              <p:cond delay="500"/>
                            </p:stCondLst>
                            <p:childTnLst>
                              <p:par>
                                <p:cTn id="222" presetID="22" presetClass="entr" presetSubtype="8" fill="hold" grpId="0" nodeType="afterEffect">
                                  <p:stCondLst>
                                    <p:cond delay="0"/>
                                  </p:stCondLst>
                                  <p:childTnLst>
                                    <p:set>
                                      <p:cBhvr>
                                        <p:cTn id="223" dur="1" fill="hold">
                                          <p:stCondLst>
                                            <p:cond delay="0"/>
                                          </p:stCondLst>
                                        </p:cTn>
                                        <p:tgtEl>
                                          <p:spTgt spid="199"/>
                                        </p:tgtEl>
                                        <p:attrNameLst>
                                          <p:attrName>style.visibility</p:attrName>
                                        </p:attrNameLst>
                                      </p:cBhvr>
                                      <p:to>
                                        <p:strVal val="visible"/>
                                      </p:to>
                                    </p:set>
                                    <p:animEffect transition="in" filter="wipe(left)">
                                      <p:cBhvr>
                                        <p:cTn id="224" dur="500"/>
                                        <p:tgtEl>
                                          <p:spTgt spid="19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62"/>
                                        </p:tgtEl>
                                        <p:attrNameLst>
                                          <p:attrName>style.visibility</p:attrName>
                                        </p:attrNameLst>
                                      </p:cBhvr>
                                      <p:to>
                                        <p:strVal val="visible"/>
                                      </p:to>
                                    </p:set>
                                    <p:animEffect transition="in" filter="wipe(left)">
                                      <p:cBhvr>
                                        <p:cTn id="229" dur="500"/>
                                        <p:tgtEl>
                                          <p:spTgt spid="62"/>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63"/>
                                        </p:tgtEl>
                                        <p:attrNameLst>
                                          <p:attrName>style.visibility</p:attrName>
                                        </p:attrNameLst>
                                      </p:cBhvr>
                                      <p:to>
                                        <p:strVal val="visible"/>
                                      </p:to>
                                    </p:set>
                                    <p:animEffect transition="in" filter="wipe(left)">
                                      <p:cBhvr>
                                        <p:cTn id="234" dur="500"/>
                                        <p:tgtEl>
                                          <p:spTgt spid="63"/>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95"/>
                                        </p:tgtEl>
                                        <p:attrNameLst>
                                          <p:attrName>style.visibility</p:attrName>
                                        </p:attrNameLst>
                                      </p:cBhvr>
                                      <p:to>
                                        <p:strVal val="visible"/>
                                      </p:to>
                                    </p:set>
                                    <p:animEffect transition="in" filter="wipe(left)">
                                      <p:cBhvr>
                                        <p:cTn id="239" dur="500"/>
                                        <p:tgtEl>
                                          <p:spTgt spid="95"/>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96"/>
                                        </p:tgtEl>
                                        <p:attrNameLst>
                                          <p:attrName>style.visibility</p:attrName>
                                        </p:attrNameLst>
                                      </p:cBhvr>
                                      <p:to>
                                        <p:strVal val="visible"/>
                                      </p:to>
                                    </p:set>
                                    <p:animEffect transition="in" filter="wipe(left)">
                                      <p:cBhvr>
                                        <p:cTn id="244" dur="500"/>
                                        <p:tgtEl>
                                          <p:spTgt spid="96"/>
                                        </p:tgtEl>
                                      </p:cBhvr>
                                    </p:animEffect>
                                  </p:childTnLst>
                                </p:cTn>
                              </p:par>
                            </p:childTnLst>
                          </p:cTn>
                        </p:par>
                        <p:par>
                          <p:cTn id="245" fill="hold">
                            <p:stCondLst>
                              <p:cond delay="500"/>
                            </p:stCondLst>
                            <p:childTnLst>
                              <p:par>
                                <p:cTn id="246" presetID="10" presetClass="exit" presetSubtype="0" fill="hold" grpId="1" nodeType="afterEffect">
                                  <p:stCondLst>
                                    <p:cond delay="0"/>
                                  </p:stCondLst>
                                  <p:childTnLst>
                                    <p:animEffect transition="out" filter="fade">
                                      <p:cBhvr>
                                        <p:cTn id="247" dur="500"/>
                                        <p:tgtEl>
                                          <p:spTgt spid="95"/>
                                        </p:tgtEl>
                                      </p:cBhvr>
                                    </p:animEffect>
                                    <p:set>
                                      <p:cBhvr>
                                        <p:cTn id="248" dur="1" fill="hold">
                                          <p:stCondLst>
                                            <p:cond delay="499"/>
                                          </p:stCondLst>
                                        </p:cTn>
                                        <p:tgtEl>
                                          <p:spTgt spid="95"/>
                                        </p:tgtEl>
                                        <p:attrNameLst>
                                          <p:attrName>style.visibility</p:attrName>
                                        </p:attrNameLst>
                                      </p:cBhvr>
                                      <p:to>
                                        <p:strVal val="hidden"/>
                                      </p:to>
                                    </p:set>
                                  </p:childTnLst>
                                </p:cTn>
                              </p:par>
                              <p:par>
                                <p:cTn id="249" presetID="10" presetClass="exit" presetSubtype="0" fill="hold" grpId="2" nodeType="withEffect">
                                  <p:stCondLst>
                                    <p:cond delay="0"/>
                                  </p:stCondLst>
                                  <p:childTnLst>
                                    <p:animEffect transition="out" filter="fade">
                                      <p:cBhvr>
                                        <p:cTn id="250" dur="500"/>
                                        <p:tgtEl>
                                          <p:spTgt spid="197"/>
                                        </p:tgtEl>
                                      </p:cBhvr>
                                    </p:animEffect>
                                    <p:set>
                                      <p:cBhvr>
                                        <p:cTn id="251" dur="1" fill="hold">
                                          <p:stCondLst>
                                            <p:cond delay="499"/>
                                          </p:stCondLst>
                                        </p:cTn>
                                        <p:tgtEl>
                                          <p:spTgt spid="197"/>
                                        </p:tgtEl>
                                        <p:attrNameLst>
                                          <p:attrName>style.visibility</p:attrName>
                                        </p:attrNameLst>
                                      </p:cBhvr>
                                      <p:to>
                                        <p:strVal val="hidden"/>
                                      </p:to>
                                    </p:set>
                                  </p:childTnLst>
                                </p:cTn>
                              </p:par>
                              <p:par>
                                <p:cTn id="252" presetID="10" presetClass="exit" presetSubtype="0" fill="hold" grpId="2" nodeType="withEffect">
                                  <p:stCondLst>
                                    <p:cond delay="0"/>
                                  </p:stCondLst>
                                  <p:childTnLst>
                                    <p:animEffect transition="out" filter="fade">
                                      <p:cBhvr>
                                        <p:cTn id="253" dur="500"/>
                                        <p:tgtEl>
                                          <p:spTgt spid="198"/>
                                        </p:tgtEl>
                                      </p:cBhvr>
                                    </p:animEffect>
                                    <p:set>
                                      <p:cBhvr>
                                        <p:cTn id="254" dur="1" fill="hold">
                                          <p:stCondLst>
                                            <p:cond delay="499"/>
                                          </p:stCondLst>
                                        </p:cTn>
                                        <p:tgtEl>
                                          <p:spTgt spid="198"/>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36"/>
                                        </p:tgtEl>
                                        <p:attrNameLst>
                                          <p:attrName>style.visibility</p:attrName>
                                        </p:attrNameLst>
                                      </p:cBhvr>
                                      <p:to>
                                        <p:strVal val="visible"/>
                                      </p:to>
                                    </p:set>
                                    <p:animEffect transition="in" filter="wipe(left)">
                                      <p:cBhvr>
                                        <p:cTn id="259" dur="500"/>
                                        <p:tgtEl>
                                          <p:spTgt spid="36"/>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nodeType="clickEffect">
                                  <p:stCondLst>
                                    <p:cond delay="0"/>
                                  </p:stCondLst>
                                  <p:childTnLst>
                                    <p:set>
                                      <p:cBhvr>
                                        <p:cTn id="263" dur="1" fill="hold">
                                          <p:stCondLst>
                                            <p:cond delay="0"/>
                                          </p:stCondLst>
                                        </p:cTn>
                                        <p:tgtEl>
                                          <p:spTgt spid="66"/>
                                        </p:tgtEl>
                                        <p:attrNameLst>
                                          <p:attrName>style.visibility</p:attrName>
                                        </p:attrNameLst>
                                      </p:cBhvr>
                                      <p:to>
                                        <p:strVal val="visible"/>
                                      </p:to>
                                    </p:set>
                                    <p:animEffect transition="in" filter="wipe(left)">
                                      <p:cBhvr>
                                        <p:cTn id="264" dur="500"/>
                                        <p:tgtEl>
                                          <p:spTgt spid="66"/>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99"/>
                                        </p:tgtEl>
                                        <p:attrNameLst>
                                          <p:attrName>style.visibility</p:attrName>
                                        </p:attrNameLst>
                                      </p:cBhvr>
                                      <p:to>
                                        <p:strVal val="visible"/>
                                      </p:to>
                                    </p:set>
                                    <p:animEffect transition="in" filter="wipe(left)">
                                      <p:cBhvr>
                                        <p:cTn id="269" dur="500"/>
                                        <p:tgtEl>
                                          <p:spTgt spid="99"/>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82"/>
                                        </p:tgtEl>
                                        <p:attrNameLst>
                                          <p:attrName>style.visibility</p:attrName>
                                        </p:attrNameLst>
                                      </p:cBhvr>
                                      <p:to>
                                        <p:strVal val="visible"/>
                                      </p:to>
                                    </p:set>
                                    <p:animEffect transition="in" filter="wipe(left)">
                                      <p:cBhvr>
                                        <p:cTn id="274" dur="500"/>
                                        <p:tgtEl>
                                          <p:spTgt spid="82"/>
                                        </p:tgtEl>
                                      </p:cBhvr>
                                    </p:animEffect>
                                  </p:childTnLst>
                                </p:cTn>
                              </p:par>
                            </p:childTnLst>
                          </p:cTn>
                        </p:par>
                        <p:par>
                          <p:cTn id="275" fill="hold">
                            <p:stCondLst>
                              <p:cond delay="500"/>
                            </p:stCondLst>
                            <p:childTnLst>
                              <p:par>
                                <p:cTn id="276" presetID="10" presetClass="exit" presetSubtype="0" fill="hold" grpId="1" nodeType="afterEffect">
                                  <p:stCondLst>
                                    <p:cond delay="0"/>
                                  </p:stCondLst>
                                  <p:childTnLst>
                                    <p:animEffect transition="out" filter="fade">
                                      <p:cBhvr>
                                        <p:cTn id="277" dur="500"/>
                                        <p:tgtEl>
                                          <p:spTgt spid="99"/>
                                        </p:tgtEl>
                                      </p:cBhvr>
                                    </p:animEffect>
                                    <p:set>
                                      <p:cBhvr>
                                        <p:cTn id="278" dur="1" fill="hold">
                                          <p:stCondLst>
                                            <p:cond delay="499"/>
                                          </p:stCondLst>
                                        </p:cTn>
                                        <p:tgtEl>
                                          <p:spTgt spid="99"/>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106"/>
                                        </p:tgtEl>
                                        <p:attrNameLst>
                                          <p:attrName>style.visibility</p:attrName>
                                        </p:attrNameLst>
                                      </p:cBhvr>
                                      <p:to>
                                        <p:strVal val="visible"/>
                                      </p:to>
                                    </p:set>
                                    <p:animEffect transition="in" filter="wipe(left)">
                                      <p:cBhvr>
                                        <p:cTn id="283" dur="500"/>
                                        <p:tgtEl>
                                          <p:spTgt spid="10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4" fill="hold" grpId="0" nodeType="clickEffect">
                                  <p:stCondLst>
                                    <p:cond delay="0"/>
                                  </p:stCondLst>
                                  <p:childTnLst>
                                    <p:set>
                                      <p:cBhvr>
                                        <p:cTn id="287" dur="1" fill="hold">
                                          <p:stCondLst>
                                            <p:cond delay="0"/>
                                          </p:stCondLst>
                                        </p:cTn>
                                        <p:tgtEl>
                                          <p:spTgt spid="107"/>
                                        </p:tgtEl>
                                        <p:attrNameLst>
                                          <p:attrName>style.visibility</p:attrName>
                                        </p:attrNameLst>
                                      </p:cBhvr>
                                      <p:to>
                                        <p:strVal val="visible"/>
                                      </p:to>
                                    </p:set>
                                    <p:animEffect transition="in" filter="wipe(down)">
                                      <p:cBhvr>
                                        <p:cTn id="288" dur="500"/>
                                        <p:tgtEl>
                                          <p:spTgt spid="107"/>
                                        </p:tgtEl>
                                      </p:cBhvr>
                                    </p:animEffect>
                                  </p:childTnLst>
                                </p:cTn>
                              </p:par>
                            </p:childTnLst>
                          </p:cTn>
                        </p:par>
                        <p:par>
                          <p:cTn id="289" fill="hold">
                            <p:stCondLst>
                              <p:cond delay="500"/>
                            </p:stCondLst>
                            <p:childTnLst>
                              <p:par>
                                <p:cTn id="290" presetID="10" presetClass="exit" presetSubtype="0" fill="hold" grpId="1" nodeType="afterEffect">
                                  <p:stCondLst>
                                    <p:cond delay="0"/>
                                  </p:stCondLst>
                                  <p:childTnLst>
                                    <p:animEffect transition="out" filter="fade">
                                      <p:cBhvr>
                                        <p:cTn id="291" dur="500"/>
                                        <p:tgtEl>
                                          <p:spTgt spid="106"/>
                                        </p:tgtEl>
                                      </p:cBhvr>
                                    </p:animEffect>
                                    <p:set>
                                      <p:cBhvr>
                                        <p:cTn id="292" dur="1" fill="hold">
                                          <p:stCondLst>
                                            <p:cond delay="499"/>
                                          </p:stCondLst>
                                        </p:cTn>
                                        <p:tgtEl>
                                          <p:spTgt spid="106"/>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69"/>
                                        </p:tgtEl>
                                        <p:attrNameLst>
                                          <p:attrName>style.visibility</p:attrName>
                                        </p:attrNameLst>
                                      </p:cBhvr>
                                      <p:to>
                                        <p:strVal val="visible"/>
                                      </p:to>
                                    </p:set>
                                    <p:animEffect transition="in" filter="wipe(left)">
                                      <p:cBhvr>
                                        <p:cTn id="297" dur="500"/>
                                        <p:tgtEl>
                                          <p:spTgt spid="69"/>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iterate type="lt">
                                    <p:tmPct val="0"/>
                                  </p:iterate>
                                  <p:childTnLst>
                                    <p:set>
                                      <p:cBhvr>
                                        <p:cTn id="301" dur="1" fill="hold">
                                          <p:stCondLst>
                                            <p:cond delay="0"/>
                                          </p:stCondLst>
                                        </p:cTn>
                                        <p:tgtEl>
                                          <p:spTgt spid="72"/>
                                        </p:tgtEl>
                                        <p:attrNameLst>
                                          <p:attrName>style.visibility</p:attrName>
                                        </p:attrNameLst>
                                      </p:cBhvr>
                                      <p:to>
                                        <p:strVal val="visible"/>
                                      </p:to>
                                    </p:set>
                                    <p:animEffect transition="in" filter="wipe(left)">
                                      <p:cBhvr>
                                        <p:cTn id="302" dur="1000"/>
                                        <p:tgtEl>
                                          <p:spTgt spid="7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73"/>
                                        </p:tgtEl>
                                        <p:attrNameLst>
                                          <p:attrName>style.visibility</p:attrName>
                                        </p:attrNameLst>
                                      </p:cBhvr>
                                      <p:to>
                                        <p:strVal val="visible"/>
                                      </p:to>
                                    </p:set>
                                    <p:animEffect transition="in" filter="wipe(left)">
                                      <p:cBhvr>
                                        <p:cTn id="307" dur="500"/>
                                        <p:tgtEl>
                                          <p:spTgt spid="73"/>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iterate type="lt">
                                    <p:tmPct val="0"/>
                                  </p:iterate>
                                  <p:childTnLst>
                                    <p:set>
                                      <p:cBhvr>
                                        <p:cTn id="311" dur="1" fill="hold">
                                          <p:stCondLst>
                                            <p:cond delay="0"/>
                                          </p:stCondLst>
                                        </p:cTn>
                                        <p:tgtEl>
                                          <p:spTgt spid="74"/>
                                        </p:tgtEl>
                                        <p:attrNameLst>
                                          <p:attrName>style.visibility</p:attrName>
                                        </p:attrNameLst>
                                      </p:cBhvr>
                                      <p:to>
                                        <p:strVal val="visible"/>
                                      </p:to>
                                    </p:set>
                                    <p:animEffect transition="in" filter="wipe(left)">
                                      <p:cBhvr>
                                        <p:cTn id="312" dur="1000"/>
                                        <p:tgtEl>
                                          <p:spTgt spid="74"/>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0" nodeType="click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wipe(left)">
                                      <p:cBhvr>
                                        <p:cTn id="317" dur="500"/>
                                        <p:tgtEl>
                                          <p:spTgt spid="75"/>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8" fill="hold" grpId="0" nodeType="clickEffect">
                                  <p:stCondLst>
                                    <p:cond delay="0"/>
                                  </p:stCondLst>
                                  <p:childTnLst>
                                    <p:set>
                                      <p:cBhvr>
                                        <p:cTn id="321" dur="1" fill="hold">
                                          <p:stCondLst>
                                            <p:cond delay="0"/>
                                          </p:stCondLst>
                                        </p:cTn>
                                        <p:tgtEl>
                                          <p:spTgt spid="76"/>
                                        </p:tgtEl>
                                        <p:attrNameLst>
                                          <p:attrName>style.visibility</p:attrName>
                                        </p:attrNameLst>
                                      </p:cBhvr>
                                      <p:to>
                                        <p:strVal val="visible"/>
                                      </p:to>
                                    </p:set>
                                    <p:animEffect transition="in" filter="wipe(left)">
                                      <p:cBhvr>
                                        <p:cTn id="322" dur="500"/>
                                        <p:tgtEl>
                                          <p:spTgt spid="76"/>
                                        </p:tgtEl>
                                      </p:cBhvr>
                                    </p:animEffect>
                                  </p:childTnLst>
                                </p:cTn>
                              </p:par>
                            </p:childTnLst>
                          </p:cTn>
                        </p:par>
                      </p:childTnLst>
                    </p:cTn>
                  </p:par>
                  <p:par>
                    <p:cTn id="323" fill="hold">
                      <p:stCondLst>
                        <p:cond delay="indefinite"/>
                      </p:stCondLst>
                      <p:childTnLst>
                        <p:par>
                          <p:cTn id="324" fill="hold">
                            <p:stCondLst>
                              <p:cond delay="0"/>
                            </p:stCondLst>
                            <p:childTnLst>
                              <p:par>
                                <p:cTn id="325" presetID="10" presetClass="exit" presetSubtype="0" fill="hold" grpId="1" nodeType="clickEffect">
                                  <p:stCondLst>
                                    <p:cond delay="0"/>
                                  </p:stCondLst>
                                  <p:childTnLst>
                                    <p:animEffect transition="out" filter="fade">
                                      <p:cBhvr>
                                        <p:cTn id="326" dur="500"/>
                                        <p:tgtEl>
                                          <p:spTgt spid="79"/>
                                        </p:tgtEl>
                                      </p:cBhvr>
                                    </p:animEffect>
                                    <p:set>
                                      <p:cBhvr>
                                        <p:cTn id="327" dur="1" fill="hold">
                                          <p:stCondLst>
                                            <p:cond delay="499"/>
                                          </p:stCondLst>
                                        </p:cTn>
                                        <p:tgtEl>
                                          <p:spTgt spid="79"/>
                                        </p:tgtEl>
                                        <p:attrNameLst>
                                          <p:attrName>style.visibility</p:attrName>
                                        </p:attrNameLst>
                                      </p:cBhvr>
                                      <p:to>
                                        <p:strVal val="hidden"/>
                                      </p:to>
                                    </p:set>
                                  </p:childTnLst>
                                </p:cTn>
                              </p:par>
                            </p:childTnLst>
                          </p:cTn>
                        </p:par>
                        <p:par>
                          <p:cTn id="328" fill="hold">
                            <p:stCondLst>
                              <p:cond delay="500"/>
                            </p:stCondLst>
                            <p:childTnLst>
                              <p:par>
                                <p:cTn id="329" presetID="22" presetClass="entr" presetSubtype="8" fill="hold" grpId="0" nodeType="afterEffect">
                                  <p:stCondLst>
                                    <p:cond delay="0"/>
                                  </p:stCondLst>
                                  <p:childTnLst>
                                    <p:set>
                                      <p:cBhvr>
                                        <p:cTn id="330" dur="1" fill="hold">
                                          <p:stCondLst>
                                            <p:cond delay="0"/>
                                          </p:stCondLst>
                                        </p:cTn>
                                        <p:tgtEl>
                                          <p:spTgt spid="85"/>
                                        </p:tgtEl>
                                        <p:attrNameLst>
                                          <p:attrName>style.visibility</p:attrName>
                                        </p:attrNameLst>
                                      </p:cBhvr>
                                      <p:to>
                                        <p:strVal val="visible"/>
                                      </p:to>
                                    </p:set>
                                    <p:animEffect transition="in" filter="wipe(left)">
                                      <p:cBhvr>
                                        <p:cTn id="331" dur="500"/>
                                        <p:tgtEl>
                                          <p:spTgt spid="85"/>
                                        </p:tgtEl>
                                      </p:cBhvr>
                                    </p:animEffect>
                                  </p:childTnLst>
                                </p:cTn>
                              </p:par>
                              <p:par>
                                <p:cTn id="332" presetID="22" presetClass="entr" presetSubtype="8" fill="hold" grpId="0" nodeType="withEffect">
                                  <p:stCondLst>
                                    <p:cond delay="0"/>
                                  </p:stCondLst>
                                  <p:childTnLst>
                                    <p:set>
                                      <p:cBhvr>
                                        <p:cTn id="333" dur="1" fill="hold">
                                          <p:stCondLst>
                                            <p:cond delay="0"/>
                                          </p:stCondLst>
                                        </p:cTn>
                                        <p:tgtEl>
                                          <p:spTgt spid="43"/>
                                        </p:tgtEl>
                                        <p:attrNameLst>
                                          <p:attrName>style.visibility</p:attrName>
                                        </p:attrNameLst>
                                      </p:cBhvr>
                                      <p:to>
                                        <p:strVal val="visible"/>
                                      </p:to>
                                    </p:set>
                                    <p:animEffect transition="in" filter="wipe(left)">
                                      <p:cBhvr>
                                        <p:cTn id="334" dur="500"/>
                                        <p:tgtEl>
                                          <p:spTgt spid="43"/>
                                        </p:tgtEl>
                                      </p:cBhvr>
                                    </p:animEffec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98"/>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45"/>
                                        </p:tgtEl>
                                        <p:attrNameLst>
                                          <p:attrName>style.visibility</p:attrName>
                                        </p:attrNameLst>
                                      </p:cBhvr>
                                      <p:to>
                                        <p:strVal val="visible"/>
                                      </p:to>
                                    </p:set>
                                    <p:animEffect transition="in" filter="wipe(left)">
                                      <p:cBhvr>
                                        <p:cTn id="343" dur="500"/>
                                        <p:tgtEl>
                                          <p:spTgt spid="45"/>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208"/>
                                        </p:tgtEl>
                                        <p:attrNameLst>
                                          <p:attrName>style.visibility</p:attrName>
                                        </p:attrNameLst>
                                      </p:cBhvr>
                                      <p:to>
                                        <p:strVal val="visible"/>
                                      </p:to>
                                    </p:set>
                                    <p:animEffect transition="in" filter="wipe(left)">
                                      <p:cBhvr>
                                        <p:cTn id="348" dur="500"/>
                                        <p:tgtEl>
                                          <p:spTgt spid="208"/>
                                        </p:tgtEl>
                                      </p:cBhvr>
                                    </p:animEffec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0" nodeType="clickEffect">
                                  <p:stCondLst>
                                    <p:cond delay="0"/>
                                  </p:stCondLst>
                                  <p:childTnLst>
                                    <p:set>
                                      <p:cBhvr>
                                        <p:cTn id="352" dur="1" fill="hold">
                                          <p:stCondLst>
                                            <p:cond delay="0"/>
                                          </p:stCondLst>
                                        </p:cTn>
                                        <p:tgtEl>
                                          <p:spTgt spid="201"/>
                                        </p:tgtEl>
                                        <p:attrNameLst>
                                          <p:attrName>style.visibility</p:attrName>
                                        </p:attrNameLst>
                                      </p:cBhvr>
                                      <p:to>
                                        <p:strVal val="visible"/>
                                      </p:to>
                                    </p:set>
                                  </p:childTnLst>
                                </p:cTn>
                              </p:par>
                            </p:childTnLst>
                          </p:cTn>
                        </p:par>
                        <p:par>
                          <p:cTn id="353" fill="hold">
                            <p:stCondLst>
                              <p:cond delay="0"/>
                            </p:stCondLst>
                            <p:childTnLst>
                              <p:par>
                                <p:cTn id="354" presetID="10" presetClass="exit" presetSubtype="0" fill="hold" grpId="1" nodeType="afterEffect">
                                  <p:stCondLst>
                                    <p:cond delay="0"/>
                                  </p:stCondLst>
                                  <p:childTnLst>
                                    <p:animEffect transition="out" filter="fade">
                                      <p:cBhvr>
                                        <p:cTn id="355" dur="500"/>
                                        <p:tgtEl>
                                          <p:spTgt spid="208"/>
                                        </p:tgtEl>
                                      </p:cBhvr>
                                    </p:animEffect>
                                    <p:set>
                                      <p:cBhvr>
                                        <p:cTn id="356" dur="1" fill="hold">
                                          <p:stCondLst>
                                            <p:cond delay="499"/>
                                          </p:stCondLst>
                                        </p:cTn>
                                        <p:tgtEl>
                                          <p:spTgt spid="208"/>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202"/>
                                        </p:tgtEl>
                                        <p:attrNameLst>
                                          <p:attrName>style.visibility</p:attrName>
                                        </p:attrNameLst>
                                      </p:cBhvr>
                                      <p:to>
                                        <p:strVal val="visible"/>
                                      </p:to>
                                    </p:set>
                                    <p:animEffect transition="in" filter="wipe(left)">
                                      <p:cBhvr>
                                        <p:cTn id="361" dur="500"/>
                                        <p:tgtEl>
                                          <p:spTgt spid="202"/>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203"/>
                                        </p:tgtEl>
                                        <p:attrNameLst>
                                          <p:attrName>style.visibility</p:attrName>
                                        </p:attrNameLst>
                                      </p:cBhvr>
                                      <p:to>
                                        <p:strVal val="visible"/>
                                      </p:to>
                                    </p:set>
                                    <p:animEffect transition="in" filter="wipe(left)">
                                      <p:cBhvr>
                                        <p:cTn id="366" dur="500"/>
                                        <p:tgtEl>
                                          <p:spTgt spid="203"/>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1" fill="hold" grpId="0" nodeType="clickEffect">
                                  <p:stCondLst>
                                    <p:cond delay="0"/>
                                  </p:stCondLst>
                                  <p:childTnLst>
                                    <p:set>
                                      <p:cBhvr>
                                        <p:cTn id="370" dur="1" fill="hold">
                                          <p:stCondLst>
                                            <p:cond delay="0"/>
                                          </p:stCondLst>
                                        </p:cTn>
                                        <p:tgtEl>
                                          <p:spTgt spid="204"/>
                                        </p:tgtEl>
                                        <p:attrNameLst>
                                          <p:attrName>style.visibility</p:attrName>
                                        </p:attrNameLst>
                                      </p:cBhvr>
                                      <p:to>
                                        <p:strVal val="visible"/>
                                      </p:to>
                                    </p:set>
                                    <p:animEffect transition="in" filter="wipe(up)">
                                      <p:cBhvr>
                                        <p:cTn id="371" dur="500"/>
                                        <p:tgtEl>
                                          <p:spTgt spid="204"/>
                                        </p:tgtEl>
                                      </p:cBhvr>
                                    </p:animEffect>
                                  </p:childTnLst>
                                </p:cTn>
                              </p:par>
                            </p:childTnLst>
                          </p:cTn>
                        </p:par>
                      </p:childTnLst>
                    </p:cTn>
                  </p:par>
                  <p:par>
                    <p:cTn id="372" fill="hold">
                      <p:stCondLst>
                        <p:cond delay="indefinite"/>
                      </p:stCondLst>
                      <p:childTnLst>
                        <p:par>
                          <p:cTn id="373" fill="hold">
                            <p:stCondLst>
                              <p:cond delay="0"/>
                            </p:stCondLst>
                            <p:childTnLst>
                              <p:par>
                                <p:cTn id="374" presetID="1" presetClass="exit" presetSubtype="0" fill="hold" grpId="1" nodeType="clickEffect">
                                  <p:stCondLst>
                                    <p:cond delay="0"/>
                                  </p:stCondLst>
                                  <p:childTnLst>
                                    <p:set>
                                      <p:cBhvr>
                                        <p:cTn id="375" dur="1" fill="hold">
                                          <p:stCondLst>
                                            <p:cond delay="0"/>
                                          </p:stCondLst>
                                        </p:cTn>
                                        <p:tgtEl>
                                          <p:spTgt spid="203"/>
                                        </p:tgtEl>
                                        <p:attrNameLst>
                                          <p:attrName>style.visibility</p:attrName>
                                        </p:attrNameLst>
                                      </p:cBhvr>
                                      <p:to>
                                        <p:strVal val="hidden"/>
                                      </p:to>
                                    </p:set>
                                  </p:childTnLst>
                                </p:cTn>
                              </p:par>
                              <p:par>
                                <p:cTn id="376" presetID="1" presetClass="exit" presetSubtype="0" fill="hold" grpId="1" nodeType="withEffect">
                                  <p:stCondLst>
                                    <p:cond delay="0"/>
                                  </p:stCondLst>
                                  <p:childTnLst>
                                    <p:set>
                                      <p:cBhvr>
                                        <p:cTn id="377" dur="1" fill="hold">
                                          <p:stCondLst>
                                            <p:cond delay="0"/>
                                          </p:stCondLst>
                                        </p:cTn>
                                        <p:tgtEl>
                                          <p:spTgt spid="204"/>
                                        </p:tgtEl>
                                        <p:attrNameLst>
                                          <p:attrName>style.visibility</p:attrName>
                                        </p:attrNameLst>
                                      </p:cBhvr>
                                      <p:to>
                                        <p:strVal val="hidden"/>
                                      </p:to>
                                    </p:set>
                                  </p:childTnLst>
                                </p:cTn>
                              </p:par>
                            </p:childTnLst>
                          </p:cTn>
                        </p:par>
                        <p:par>
                          <p:cTn id="378" fill="hold">
                            <p:stCondLst>
                              <p:cond delay="0"/>
                            </p:stCondLst>
                            <p:childTnLst>
                              <p:par>
                                <p:cTn id="379" presetID="22" presetClass="entr" presetSubtype="8" fill="hold" grpId="0" nodeType="afterEffect">
                                  <p:stCondLst>
                                    <p:cond delay="0"/>
                                  </p:stCondLst>
                                  <p:childTnLst>
                                    <p:set>
                                      <p:cBhvr>
                                        <p:cTn id="380" dur="1" fill="hold">
                                          <p:stCondLst>
                                            <p:cond delay="0"/>
                                          </p:stCondLst>
                                        </p:cTn>
                                        <p:tgtEl>
                                          <p:spTgt spid="205"/>
                                        </p:tgtEl>
                                        <p:attrNameLst>
                                          <p:attrName>style.visibility</p:attrName>
                                        </p:attrNameLst>
                                      </p:cBhvr>
                                      <p:to>
                                        <p:strVal val="visible"/>
                                      </p:to>
                                    </p:set>
                                    <p:animEffect transition="in" filter="wipe(left)">
                                      <p:cBhvr>
                                        <p:cTn id="381" dur="500"/>
                                        <p:tgtEl>
                                          <p:spTgt spid="205"/>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91"/>
                                        </p:tgtEl>
                                        <p:attrNameLst>
                                          <p:attrName>style.visibility</p:attrName>
                                        </p:attrNameLst>
                                      </p:cBhvr>
                                      <p:to>
                                        <p:strVal val="visible"/>
                                      </p:to>
                                    </p:set>
                                    <p:animEffect transition="in" filter="wipe(left)">
                                      <p:cBhvr>
                                        <p:cTn id="386" dur="500"/>
                                        <p:tgtEl>
                                          <p:spTgt spid="9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grpId="0" nodeType="clickEffect">
                                  <p:stCondLst>
                                    <p:cond delay="0"/>
                                  </p:stCondLst>
                                  <p:childTnLst>
                                    <p:set>
                                      <p:cBhvr>
                                        <p:cTn id="390" dur="1" fill="hold">
                                          <p:stCondLst>
                                            <p:cond delay="0"/>
                                          </p:stCondLst>
                                        </p:cTn>
                                        <p:tgtEl>
                                          <p:spTgt spid="88"/>
                                        </p:tgtEl>
                                        <p:attrNameLst>
                                          <p:attrName>style.visibility</p:attrName>
                                        </p:attrNameLst>
                                      </p:cBhvr>
                                      <p:to>
                                        <p:strVal val="visible"/>
                                      </p:to>
                                    </p:set>
                                    <p:animEffect transition="in" filter="wipe(left)">
                                      <p:cBhvr>
                                        <p:cTn id="391" dur="500"/>
                                        <p:tgtEl>
                                          <p:spTgt spid="88"/>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1" fill="hold" nodeType="clickEffect">
                                  <p:stCondLst>
                                    <p:cond delay="0"/>
                                  </p:stCondLst>
                                  <p:childTnLst>
                                    <p:set>
                                      <p:cBhvr>
                                        <p:cTn id="395" dur="1" fill="hold">
                                          <p:stCondLst>
                                            <p:cond delay="0"/>
                                          </p:stCondLst>
                                        </p:cTn>
                                        <p:tgtEl>
                                          <p:spTgt spid="78"/>
                                        </p:tgtEl>
                                        <p:attrNameLst>
                                          <p:attrName>style.visibility</p:attrName>
                                        </p:attrNameLst>
                                      </p:cBhvr>
                                      <p:to>
                                        <p:strVal val="visible"/>
                                      </p:to>
                                    </p:set>
                                    <p:animEffect transition="in" filter="wipe(up)">
                                      <p:cBhvr>
                                        <p:cTn id="396" dur="500"/>
                                        <p:tgtEl>
                                          <p:spTgt spid="78"/>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77"/>
                                        </p:tgtEl>
                                        <p:attrNameLst>
                                          <p:attrName>style.visibility</p:attrName>
                                        </p:attrNameLst>
                                      </p:cBhvr>
                                      <p:to>
                                        <p:strVal val="visible"/>
                                      </p:to>
                                    </p:set>
                                    <p:animEffect transition="in" filter="wipe(left)">
                                      <p:cBhvr>
                                        <p:cTn id="401" dur="500"/>
                                        <p:tgtEl>
                                          <p:spTgt spid="77"/>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97"/>
                                        </p:tgtEl>
                                        <p:attrNameLst>
                                          <p:attrName>style.visibility</p:attrName>
                                        </p:attrNameLst>
                                      </p:cBhvr>
                                      <p:to>
                                        <p:strVal val="visible"/>
                                      </p:to>
                                    </p:set>
                                    <p:animEffect transition="in" filter="wipe(left)">
                                      <p:cBhvr>
                                        <p:cTn id="406" dur="500"/>
                                        <p:tgtEl>
                                          <p:spTgt spid="97"/>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111"/>
                                        </p:tgtEl>
                                        <p:attrNameLst>
                                          <p:attrName>style.visibility</p:attrName>
                                        </p:attrNameLst>
                                      </p:cBhvr>
                                      <p:to>
                                        <p:strVal val="visible"/>
                                      </p:to>
                                    </p:set>
                                    <p:animEffect transition="in" filter="wipe(left)">
                                      <p:cBhvr>
                                        <p:cTn id="411" dur="500"/>
                                        <p:tgtEl>
                                          <p:spTgt spid="111"/>
                                        </p:tgtEl>
                                      </p:cBhvr>
                                    </p:animEffect>
                                  </p:childTnLst>
                                </p:cTn>
                              </p:par>
                            </p:childTnLst>
                          </p:cTn>
                        </p:par>
                        <p:par>
                          <p:cTn id="412" fill="hold">
                            <p:stCondLst>
                              <p:cond delay="500"/>
                            </p:stCondLst>
                            <p:childTnLst>
                              <p:par>
                                <p:cTn id="413" presetID="10" presetClass="exit" presetSubtype="0" fill="hold" grpId="1" nodeType="afterEffect">
                                  <p:stCondLst>
                                    <p:cond delay="0"/>
                                  </p:stCondLst>
                                  <p:childTnLst>
                                    <p:animEffect transition="out" filter="fade">
                                      <p:cBhvr>
                                        <p:cTn id="414" dur="500"/>
                                        <p:tgtEl>
                                          <p:spTgt spid="97"/>
                                        </p:tgtEl>
                                      </p:cBhvr>
                                    </p:animEffect>
                                    <p:set>
                                      <p:cBhvr>
                                        <p:cTn id="415" dur="1" fill="hold">
                                          <p:stCondLst>
                                            <p:cond delay="499"/>
                                          </p:stCondLst>
                                        </p:cTn>
                                        <p:tgtEl>
                                          <p:spTgt spid="97"/>
                                        </p:tgtEl>
                                        <p:attrNameLst>
                                          <p:attrName>style.visibility</p:attrName>
                                        </p:attrNameLst>
                                      </p:cBhvr>
                                      <p:to>
                                        <p:strVal val="hidden"/>
                                      </p:to>
                                    </p:set>
                                  </p:childTnLst>
                                </p:cTn>
                              </p:par>
                            </p:childTnLst>
                          </p:cTn>
                        </p:par>
                      </p:childTnLst>
                    </p:cTn>
                  </p:par>
                  <p:par>
                    <p:cTn id="416" fill="hold">
                      <p:stCondLst>
                        <p:cond delay="indefinite"/>
                      </p:stCondLst>
                      <p:childTnLst>
                        <p:par>
                          <p:cTn id="417" fill="hold">
                            <p:stCondLst>
                              <p:cond delay="0"/>
                            </p:stCondLst>
                            <p:childTnLst>
                              <p:par>
                                <p:cTn id="418" presetID="22" presetClass="entr" presetSubtype="8" fill="hold" grpId="0" nodeType="clickEffect">
                                  <p:stCondLst>
                                    <p:cond delay="0"/>
                                  </p:stCondLst>
                                  <p:childTnLst>
                                    <p:set>
                                      <p:cBhvr>
                                        <p:cTn id="419" dur="1" fill="hold">
                                          <p:stCondLst>
                                            <p:cond delay="0"/>
                                          </p:stCondLst>
                                        </p:cTn>
                                        <p:tgtEl>
                                          <p:spTgt spid="92"/>
                                        </p:tgtEl>
                                        <p:attrNameLst>
                                          <p:attrName>style.visibility</p:attrName>
                                        </p:attrNameLst>
                                      </p:cBhvr>
                                      <p:to>
                                        <p:strVal val="visible"/>
                                      </p:to>
                                    </p:set>
                                    <p:animEffect transition="in" filter="wipe(left)">
                                      <p:cBhvr>
                                        <p:cTn id="420" dur="500"/>
                                        <p:tgtEl>
                                          <p:spTgt spid="92"/>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8" fill="hold" grpId="0" nodeType="clickEffect">
                                  <p:stCondLst>
                                    <p:cond delay="0"/>
                                  </p:stCondLst>
                                  <p:childTnLst>
                                    <p:set>
                                      <p:cBhvr>
                                        <p:cTn id="424" dur="1" fill="hold">
                                          <p:stCondLst>
                                            <p:cond delay="0"/>
                                          </p:stCondLst>
                                        </p:cTn>
                                        <p:tgtEl>
                                          <p:spTgt spid="112"/>
                                        </p:tgtEl>
                                        <p:attrNameLst>
                                          <p:attrName>style.visibility</p:attrName>
                                        </p:attrNameLst>
                                      </p:cBhvr>
                                      <p:to>
                                        <p:strVal val="visible"/>
                                      </p:to>
                                    </p:set>
                                    <p:animEffect transition="in" filter="wipe(left)">
                                      <p:cBhvr>
                                        <p:cTn id="425" dur="500"/>
                                        <p:tgtEl>
                                          <p:spTgt spid="112"/>
                                        </p:tgtEl>
                                      </p:cBhvr>
                                    </p:animEffect>
                                  </p:childTnLst>
                                </p:cTn>
                              </p:par>
                            </p:childTnLst>
                          </p:cTn>
                        </p:par>
                      </p:childTnLst>
                    </p:cTn>
                  </p:par>
                  <p:par>
                    <p:cTn id="426" fill="hold">
                      <p:stCondLst>
                        <p:cond delay="indefinite"/>
                      </p:stCondLst>
                      <p:childTnLst>
                        <p:par>
                          <p:cTn id="427" fill="hold">
                            <p:stCondLst>
                              <p:cond delay="0"/>
                            </p:stCondLst>
                            <p:childTnLst>
                              <p:par>
                                <p:cTn id="428" presetID="22" presetClass="entr" presetSubtype="8" fill="hold" grpId="0" nodeType="clickEffect">
                                  <p:stCondLst>
                                    <p:cond delay="0"/>
                                  </p:stCondLst>
                                  <p:childTnLst>
                                    <p:set>
                                      <p:cBhvr>
                                        <p:cTn id="429" dur="1" fill="hold">
                                          <p:stCondLst>
                                            <p:cond delay="0"/>
                                          </p:stCondLst>
                                        </p:cTn>
                                        <p:tgtEl>
                                          <p:spTgt spid="113"/>
                                        </p:tgtEl>
                                        <p:attrNameLst>
                                          <p:attrName>style.visibility</p:attrName>
                                        </p:attrNameLst>
                                      </p:cBhvr>
                                      <p:to>
                                        <p:strVal val="visible"/>
                                      </p:to>
                                    </p:set>
                                    <p:animEffect transition="in" filter="wipe(left)">
                                      <p:cBhvr>
                                        <p:cTn id="430" dur="500"/>
                                        <p:tgtEl>
                                          <p:spTgt spid="113"/>
                                        </p:tgtEl>
                                      </p:cBhvr>
                                    </p:animEffect>
                                  </p:childTnLst>
                                </p:cTn>
                              </p:par>
                            </p:childTnLst>
                          </p:cTn>
                        </p:par>
                        <p:par>
                          <p:cTn id="431" fill="hold">
                            <p:stCondLst>
                              <p:cond delay="500"/>
                            </p:stCondLst>
                            <p:childTnLst>
                              <p:par>
                                <p:cTn id="432" presetID="10" presetClass="exit" presetSubtype="0" fill="hold" grpId="1" nodeType="afterEffect">
                                  <p:stCondLst>
                                    <p:cond delay="0"/>
                                  </p:stCondLst>
                                  <p:childTnLst>
                                    <p:animEffect transition="out" filter="fade">
                                      <p:cBhvr>
                                        <p:cTn id="433" dur="500"/>
                                        <p:tgtEl>
                                          <p:spTgt spid="112"/>
                                        </p:tgtEl>
                                      </p:cBhvr>
                                    </p:animEffect>
                                    <p:set>
                                      <p:cBhvr>
                                        <p:cTn id="434" dur="1" fill="hold">
                                          <p:stCondLst>
                                            <p:cond delay="499"/>
                                          </p:stCondLst>
                                        </p:cTn>
                                        <p:tgtEl>
                                          <p:spTgt spid="112"/>
                                        </p:tgtEl>
                                        <p:attrNameLst>
                                          <p:attrName>style.visibility</p:attrName>
                                        </p:attrNameLst>
                                      </p:cBhvr>
                                      <p:to>
                                        <p:strVal val="hidden"/>
                                      </p:to>
                                    </p:set>
                                  </p:childTnLst>
                                </p:cTn>
                              </p:par>
                            </p:childTnLst>
                          </p:cTn>
                        </p:par>
                      </p:childTnLst>
                    </p:cTn>
                  </p:par>
                  <p:par>
                    <p:cTn id="435" fill="hold">
                      <p:stCondLst>
                        <p:cond delay="indefinite"/>
                      </p:stCondLst>
                      <p:childTnLst>
                        <p:par>
                          <p:cTn id="436" fill="hold">
                            <p:stCondLst>
                              <p:cond delay="0"/>
                            </p:stCondLst>
                            <p:childTnLst>
                              <p:par>
                                <p:cTn id="437" presetID="22" presetClass="entr" presetSubtype="8" fill="hold" grpId="0" nodeType="clickEffect">
                                  <p:stCondLst>
                                    <p:cond delay="0"/>
                                  </p:stCondLst>
                                  <p:childTnLst>
                                    <p:set>
                                      <p:cBhvr>
                                        <p:cTn id="438" dur="1" fill="hold">
                                          <p:stCondLst>
                                            <p:cond delay="0"/>
                                          </p:stCondLst>
                                        </p:cTn>
                                        <p:tgtEl>
                                          <p:spTgt spid="100"/>
                                        </p:tgtEl>
                                        <p:attrNameLst>
                                          <p:attrName>style.visibility</p:attrName>
                                        </p:attrNameLst>
                                      </p:cBhvr>
                                      <p:to>
                                        <p:strVal val="visible"/>
                                      </p:to>
                                    </p:set>
                                    <p:animEffect transition="in" filter="wipe(left)">
                                      <p:cBhvr>
                                        <p:cTn id="439" dur="500"/>
                                        <p:tgtEl>
                                          <p:spTgt spid="100"/>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grpId="0" nodeType="clickEffect">
                                  <p:stCondLst>
                                    <p:cond delay="0"/>
                                  </p:stCondLst>
                                  <p:iterate type="lt">
                                    <p:tmPct val="0"/>
                                  </p:iterate>
                                  <p:childTnLst>
                                    <p:set>
                                      <p:cBhvr>
                                        <p:cTn id="443" dur="1" fill="hold">
                                          <p:stCondLst>
                                            <p:cond delay="0"/>
                                          </p:stCondLst>
                                        </p:cTn>
                                        <p:tgtEl>
                                          <p:spTgt spid="101"/>
                                        </p:tgtEl>
                                        <p:attrNameLst>
                                          <p:attrName>style.visibility</p:attrName>
                                        </p:attrNameLst>
                                      </p:cBhvr>
                                      <p:to>
                                        <p:strVal val="visible"/>
                                      </p:to>
                                    </p:set>
                                    <p:animEffect transition="in" filter="wipe(left)">
                                      <p:cBhvr>
                                        <p:cTn id="444" dur="1000"/>
                                        <p:tgtEl>
                                          <p:spTgt spid="101"/>
                                        </p:tgtEl>
                                      </p:cBhvr>
                                    </p:animEffec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102"/>
                                        </p:tgtEl>
                                        <p:attrNameLst>
                                          <p:attrName>style.visibility</p:attrName>
                                        </p:attrNameLst>
                                      </p:cBhvr>
                                      <p:to>
                                        <p:strVal val="visible"/>
                                      </p:to>
                                    </p:set>
                                    <p:animEffect transition="in" filter="wipe(left)">
                                      <p:cBhvr>
                                        <p:cTn id="449" dur="500"/>
                                        <p:tgtEl>
                                          <p:spTgt spid="102"/>
                                        </p:tgtEl>
                                      </p:cBhvr>
                                    </p:animEffect>
                                  </p:childTnLst>
                                </p:cTn>
                              </p:par>
                            </p:childTnLst>
                          </p:cTn>
                        </p:par>
                      </p:childTnLst>
                    </p:cTn>
                  </p:par>
                  <p:par>
                    <p:cTn id="450" fill="hold">
                      <p:stCondLst>
                        <p:cond delay="indefinite"/>
                      </p:stCondLst>
                      <p:childTnLst>
                        <p:par>
                          <p:cTn id="451" fill="hold">
                            <p:stCondLst>
                              <p:cond delay="0"/>
                            </p:stCondLst>
                            <p:childTnLst>
                              <p:par>
                                <p:cTn id="452" presetID="22" presetClass="entr" presetSubtype="8" fill="hold" grpId="0" nodeType="clickEffect">
                                  <p:stCondLst>
                                    <p:cond delay="0"/>
                                  </p:stCondLst>
                                  <p:iterate type="lt">
                                    <p:tmPct val="0"/>
                                  </p:iterate>
                                  <p:childTnLst>
                                    <p:set>
                                      <p:cBhvr>
                                        <p:cTn id="453" dur="1" fill="hold">
                                          <p:stCondLst>
                                            <p:cond delay="0"/>
                                          </p:stCondLst>
                                        </p:cTn>
                                        <p:tgtEl>
                                          <p:spTgt spid="103"/>
                                        </p:tgtEl>
                                        <p:attrNameLst>
                                          <p:attrName>style.visibility</p:attrName>
                                        </p:attrNameLst>
                                      </p:cBhvr>
                                      <p:to>
                                        <p:strVal val="visible"/>
                                      </p:to>
                                    </p:set>
                                    <p:animEffect transition="in" filter="wipe(left)">
                                      <p:cBhvr>
                                        <p:cTn id="454" dur="1000"/>
                                        <p:tgtEl>
                                          <p:spTgt spid="103"/>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grpId="0" nodeType="clickEffect">
                                  <p:stCondLst>
                                    <p:cond delay="0"/>
                                  </p:stCondLst>
                                  <p:childTnLst>
                                    <p:set>
                                      <p:cBhvr>
                                        <p:cTn id="458" dur="1" fill="hold">
                                          <p:stCondLst>
                                            <p:cond delay="0"/>
                                          </p:stCondLst>
                                        </p:cTn>
                                        <p:tgtEl>
                                          <p:spTgt spid="104"/>
                                        </p:tgtEl>
                                        <p:attrNameLst>
                                          <p:attrName>style.visibility</p:attrName>
                                        </p:attrNameLst>
                                      </p:cBhvr>
                                      <p:to>
                                        <p:strVal val="visible"/>
                                      </p:to>
                                    </p:set>
                                    <p:animEffect transition="in" filter="wipe(left)">
                                      <p:cBhvr>
                                        <p:cTn id="459" dur="500"/>
                                        <p:tgtEl>
                                          <p:spTgt spid="104"/>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8" fill="hold" grpId="0" nodeType="clickEffect">
                                  <p:stCondLst>
                                    <p:cond delay="0"/>
                                  </p:stCondLst>
                                  <p:childTnLst>
                                    <p:set>
                                      <p:cBhvr>
                                        <p:cTn id="463" dur="1" fill="hold">
                                          <p:stCondLst>
                                            <p:cond delay="0"/>
                                          </p:stCondLst>
                                        </p:cTn>
                                        <p:tgtEl>
                                          <p:spTgt spid="105"/>
                                        </p:tgtEl>
                                        <p:attrNameLst>
                                          <p:attrName>style.visibility</p:attrName>
                                        </p:attrNameLst>
                                      </p:cBhvr>
                                      <p:to>
                                        <p:strVal val="visible"/>
                                      </p:to>
                                    </p:set>
                                    <p:animEffect transition="in" filter="wipe(left)">
                                      <p:cBhvr>
                                        <p:cTn id="464" dur="500"/>
                                        <p:tgtEl>
                                          <p:spTgt spid="105"/>
                                        </p:tgtEl>
                                      </p:cBhvr>
                                    </p:animEffect>
                                  </p:childTnLst>
                                </p:cTn>
                              </p:par>
                              <p:par>
                                <p:cTn id="465" presetID="1" presetClass="exit" presetSubtype="0" fill="hold" grpId="1" nodeType="withEffect">
                                  <p:stCondLst>
                                    <p:cond delay="0"/>
                                  </p:stCondLst>
                                  <p:childTnLst>
                                    <p:set>
                                      <p:cBhvr>
                                        <p:cTn id="466"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3" grpId="0" animBg="1"/>
      <p:bldP spid="83" grpId="1" animBg="1"/>
      <p:bldP spid="79" grpId="0" animBg="1"/>
      <p:bldP spid="79" grpId="1" animBg="1"/>
      <p:bldP spid="9" grpId="0"/>
      <p:bldP spid="14" grpId="0"/>
      <p:bldP spid="15" grpId="0"/>
      <p:bldP spid="18" grpId="0"/>
      <p:bldP spid="20" grpId="0"/>
      <p:bldP spid="36" grpId="0"/>
      <p:bldP spid="43" grpId="0"/>
      <p:bldP spid="62" grpId="0"/>
      <p:bldP spid="69" grpId="0"/>
      <p:bldP spid="72" grpId="0"/>
      <p:bldP spid="73" grpId="0"/>
      <p:bldP spid="74" grpId="0"/>
      <p:bldP spid="75" grpId="0"/>
      <p:bldP spid="76" grpId="0"/>
      <p:bldP spid="77" grpId="0"/>
      <p:bldP spid="88" grpId="0"/>
      <p:bldP spid="88" grpId="1"/>
      <p:bldP spid="92" grpId="0"/>
      <p:bldP spid="100" grpId="0"/>
      <p:bldP spid="101" grpId="0"/>
      <p:bldP spid="102" grpId="0"/>
      <p:bldP spid="103" grpId="0"/>
      <p:bldP spid="104" grpId="0"/>
      <p:bldP spid="105" grpId="0"/>
      <p:bldP spid="94" grpId="0" animBg="1"/>
      <p:bldP spid="94" grpId="1" animBg="1"/>
      <p:bldP spid="94" grpId="2" animBg="1"/>
      <p:bldP spid="95" grpId="0" animBg="1"/>
      <p:bldP spid="95" grpId="1" animBg="1"/>
      <p:bldP spid="63" grpId="0"/>
      <p:bldP spid="82" grpId="0"/>
      <p:bldP spid="99" grpId="0" animBg="1"/>
      <p:bldP spid="99" grpId="1" animBg="1"/>
      <p:bldP spid="96" grpId="0"/>
      <p:bldP spid="22" grpId="0"/>
      <p:bldP spid="106" grpId="0" animBg="1"/>
      <p:bldP spid="106" grpId="1" animBg="1"/>
      <p:bldP spid="93" grpId="0"/>
      <p:bldP spid="107" grpId="0"/>
      <p:bldP spid="16" grpId="0"/>
      <p:bldP spid="108" grpId="0" animBg="1"/>
      <p:bldP spid="108" grpId="1" animBg="1"/>
      <p:bldP spid="108" grpId="2" animBg="1"/>
      <p:bldP spid="3" grpId="0" animBg="1"/>
      <p:bldP spid="3" grpId="1" animBg="1"/>
      <p:bldP spid="109" grpId="0" animBg="1"/>
      <p:bldP spid="109" grpId="1" animBg="1"/>
      <p:bldP spid="109" grpId="2" animBg="1"/>
      <p:bldP spid="110" grpId="0" animBg="1"/>
      <p:bldP spid="110" grpId="1" animBg="1"/>
      <p:bldP spid="17" grpId="0"/>
      <p:bldP spid="185" grpId="0" animBg="1"/>
      <p:bldP spid="186" grpId="0" animBg="1"/>
      <p:bldP spid="187" grpId="0" animBg="1"/>
      <p:bldP spid="188" grpId="0" animBg="1"/>
      <p:bldP spid="189" grpId="0"/>
      <p:bldP spid="190" grpId="0"/>
      <p:bldP spid="191" grpId="0" animBg="1"/>
      <p:bldP spid="192" grpId="0" animBg="1"/>
      <p:bldP spid="193" grpId="0" animBg="1"/>
      <p:bldP spid="194" grpId="0"/>
      <p:bldP spid="195" grpId="0"/>
      <p:bldP spid="196" grpId="0"/>
      <p:bldP spid="197" grpId="0"/>
      <p:bldP spid="197" grpId="1"/>
      <p:bldP spid="197" grpId="2"/>
      <p:bldP spid="198" grpId="0" animBg="1"/>
      <p:bldP spid="198" grpId="1" animBg="1"/>
      <p:bldP spid="198" grpId="2" animBg="1"/>
      <p:bldP spid="199" grpId="0"/>
      <p:bldP spid="200" grpId="0"/>
      <p:bldP spid="200" grpId="1"/>
      <p:bldP spid="201" grpId="0"/>
      <p:bldP spid="202" grpId="0"/>
      <p:bldP spid="203" grpId="0"/>
      <p:bldP spid="203" grpId="1"/>
      <p:bldP spid="204" grpId="0" animBg="1"/>
      <p:bldP spid="204" grpId="1" animBg="1"/>
      <p:bldP spid="205" grpId="0"/>
      <p:bldP spid="206" grpId="0" animBg="1"/>
      <p:bldP spid="206" grpId="1" animBg="1"/>
      <p:bldP spid="207" grpId="0"/>
      <p:bldP spid="208" grpId="0" animBg="1"/>
      <p:bldP spid="208" grpId="1" animBg="1"/>
      <p:bldP spid="209" grpId="0"/>
      <p:bldP spid="97" grpId="0" animBg="1"/>
      <p:bldP spid="97" grpId="1" animBg="1"/>
      <p:bldP spid="111" grpId="0"/>
      <p:bldP spid="112" grpId="0" animBg="1"/>
      <p:bldP spid="112" grpId="1" animBg="1"/>
      <p:bldP spid="113" grpId="0"/>
      <p:bldP spid="45" grpId="0"/>
      <p:bldP spid="91" grpId="0"/>
      <p:bldP spid="98" grpId="0"/>
      <p:bldP spid="1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02019478"/>
              </p:ext>
            </p:extLst>
          </p:nvPr>
        </p:nvGraphicFramePr>
        <p:xfrm>
          <a:off x="924691" y="1797355"/>
          <a:ext cx="6096000" cy="1112520"/>
        </p:xfrm>
        <a:graphic>
          <a:graphicData uri="http://schemas.openxmlformats.org/drawingml/2006/table">
            <a:tbl>
              <a:tblPr firstRow="1" bandRow="1">
                <a:tableStyleId>{BC89EF96-8CEA-46FF-86C4-4CE0E7609802}</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1" name="Rectangle 60"/>
          <p:cNvSpPr/>
          <p:nvPr/>
        </p:nvSpPr>
        <p:spPr>
          <a:xfrm>
            <a:off x="5003342" y="861096"/>
            <a:ext cx="2683332"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52" name="Rectangle 51"/>
          <p:cNvSpPr/>
          <p:nvPr/>
        </p:nvSpPr>
        <p:spPr>
          <a:xfrm>
            <a:off x="5050972" y="620044"/>
            <a:ext cx="873916" cy="224489"/>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39" name="Rectangle 38"/>
          <p:cNvSpPr/>
          <p:nvPr/>
        </p:nvSpPr>
        <p:spPr>
          <a:xfrm>
            <a:off x="966378" y="1103317"/>
            <a:ext cx="3774372"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3" name="Rectangle 2"/>
          <p:cNvSpPr>
            <a:spLocks noChangeArrowheads="1"/>
          </p:cNvSpPr>
          <p:nvPr/>
        </p:nvSpPr>
        <p:spPr bwMode="auto">
          <a:xfrm>
            <a:off x="928914" y="557892"/>
            <a:ext cx="7681686" cy="830997"/>
          </a:xfrm>
          <a:prstGeom prst="rect">
            <a:avLst/>
          </a:prstGeom>
          <a:noFill/>
          <a:ln w="9525">
            <a:noFill/>
            <a:miter lim="800000"/>
            <a:headEnd/>
            <a:tailEnd/>
          </a:ln>
        </p:spPr>
        <p:txBody>
          <a:bodyPr wrap="square">
            <a:spAutoFit/>
          </a:bodyPr>
          <a:lstStyle/>
          <a:p>
            <a:pPr algn="just"/>
            <a:r>
              <a:rPr lang="en-US" sz="1600" b="1" dirty="0" smtClean="0">
                <a:solidFill>
                  <a:srgbClr val="0000FF"/>
                </a:solidFill>
                <a:ea typeface="Cambria Math" pitchFamily="18" charset="0"/>
                <a:cs typeface="Arial" charset="0"/>
              </a:rPr>
              <a:t>On the 1st day of the sale of tickets of a drama 35 tickets in all were sold. If the rates of the tickets were Rs.20 and Rs. 40 per ticket and the total collection was Rs. 900. </a:t>
            </a:r>
          </a:p>
          <a:p>
            <a:pPr algn="just"/>
            <a:r>
              <a:rPr lang="en-US" sz="1600" b="1" dirty="0" smtClean="0">
                <a:solidFill>
                  <a:srgbClr val="0000FF"/>
                </a:solidFill>
                <a:ea typeface="Cambria Math" pitchFamily="18" charset="0"/>
                <a:cs typeface="Arial" charset="0"/>
              </a:rPr>
              <a:t>Find the number of tickets sold of each rate.</a:t>
            </a:r>
          </a:p>
        </p:txBody>
      </p:sp>
      <p:sp>
        <p:nvSpPr>
          <p:cNvPr id="4" name="Rectangle 3"/>
          <p:cNvSpPr/>
          <p:nvPr/>
        </p:nvSpPr>
        <p:spPr>
          <a:xfrm>
            <a:off x="457200" y="557892"/>
            <a:ext cx="439351"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sp>
        <p:nvSpPr>
          <p:cNvPr id="5" name="Text Box 8"/>
          <p:cNvSpPr txBox="1">
            <a:spLocks noChangeArrowheads="1"/>
          </p:cNvSpPr>
          <p:nvPr/>
        </p:nvSpPr>
        <p:spPr bwMode="auto">
          <a:xfrm>
            <a:off x="317500" y="1331917"/>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8" name="TextBox 7"/>
          <p:cNvSpPr txBox="1"/>
          <p:nvPr/>
        </p:nvSpPr>
        <p:spPr>
          <a:xfrm>
            <a:off x="2414056" y="1837072"/>
            <a:ext cx="1570558" cy="338554"/>
          </a:xfrm>
          <a:prstGeom prst="rect">
            <a:avLst/>
          </a:prstGeom>
          <a:noFill/>
        </p:spPr>
        <p:txBody>
          <a:bodyPr wrap="none" rtlCol="0">
            <a:spAutoFit/>
          </a:bodyPr>
          <a:lstStyle/>
          <a:p>
            <a:r>
              <a:rPr lang="en-US" sz="1600" b="1" dirty="0" smtClean="0">
                <a:solidFill>
                  <a:srgbClr val="FFFF00"/>
                </a:solidFill>
                <a:ea typeface="Cambria Math" pitchFamily="18" charset="0"/>
              </a:rPr>
              <a:t>Rs. 20 per ticket</a:t>
            </a:r>
            <a:endParaRPr lang="en-US" sz="1600" b="1" dirty="0">
              <a:solidFill>
                <a:srgbClr val="FFFF00"/>
              </a:solidFill>
              <a:ea typeface="Cambria Math" pitchFamily="18" charset="0"/>
            </a:endParaRPr>
          </a:p>
        </p:txBody>
      </p:sp>
      <p:sp>
        <p:nvSpPr>
          <p:cNvPr id="9" name="TextBox 8"/>
          <p:cNvSpPr txBox="1"/>
          <p:nvPr/>
        </p:nvSpPr>
        <p:spPr>
          <a:xfrm>
            <a:off x="4112672" y="1837072"/>
            <a:ext cx="1570558" cy="338554"/>
          </a:xfrm>
          <a:prstGeom prst="rect">
            <a:avLst/>
          </a:prstGeom>
          <a:noFill/>
        </p:spPr>
        <p:txBody>
          <a:bodyPr wrap="none" rtlCol="0">
            <a:spAutoFit/>
          </a:bodyPr>
          <a:lstStyle/>
          <a:p>
            <a:r>
              <a:rPr lang="en-US" sz="1600" b="1" dirty="0" smtClean="0">
                <a:solidFill>
                  <a:srgbClr val="FFFF00"/>
                </a:solidFill>
                <a:ea typeface="Cambria Math" pitchFamily="18" charset="0"/>
              </a:rPr>
              <a:t>Rs. 40 per ticket</a:t>
            </a:r>
            <a:endParaRPr lang="en-US" sz="1600" b="1" dirty="0">
              <a:solidFill>
                <a:srgbClr val="FFFF00"/>
              </a:solidFill>
              <a:ea typeface="Cambria Math" pitchFamily="18" charset="0"/>
            </a:endParaRPr>
          </a:p>
        </p:txBody>
      </p:sp>
      <p:sp>
        <p:nvSpPr>
          <p:cNvPr id="10" name="TextBox 9"/>
          <p:cNvSpPr txBox="1"/>
          <p:nvPr/>
        </p:nvSpPr>
        <p:spPr>
          <a:xfrm>
            <a:off x="6066098" y="1834885"/>
            <a:ext cx="615297" cy="338554"/>
          </a:xfrm>
          <a:prstGeom prst="rect">
            <a:avLst/>
          </a:prstGeom>
          <a:noFill/>
        </p:spPr>
        <p:txBody>
          <a:bodyPr wrap="none" rtlCol="0">
            <a:spAutoFit/>
          </a:bodyPr>
          <a:lstStyle/>
          <a:p>
            <a:r>
              <a:rPr lang="en-US" sz="1600" b="1" dirty="0" smtClean="0">
                <a:solidFill>
                  <a:srgbClr val="FFFF00"/>
                </a:solidFill>
                <a:ea typeface="Cambria Math" pitchFamily="18" charset="0"/>
              </a:rPr>
              <a:t>Total</a:t>
            </a:r>
            <a:endParaRPr lang="en-US" sz="1600" b="1" dirty="0">
              <a:solidFill>
                <a:srgbClr val="FFFF00"/>
              </a:solidFill>
              <a:ea typeface="Cambria Math" pitchFamily="18" charset="0"/>
            </a:endParaRPr>
          </a:p>
        </p:txBody>
      </p:sp>
      <p:sp>
        <p:nvSpPr>
          <p:cNvPr id="11" name="TextBox 10"/>
          <p:cNvSpPr txBox="1"/>
          <p:nvPr/>
        </p:nvSpPr>
        <p:spPr>
          <a:xfrm>
            <a:off x="917766" y="2227153"/>
            <a:ext cx="1348126" cy="338554"/>
          </a:xfrm>
          <a:prstGeom prst="rect">
            <a:avLst/>
          </a:prstGeom>
          <a:noFill/>
        </p:spPr>
        <p:txBody>
          <a:bodyPr wrap="none" rtlCol="0">
            <a:spAutoFit/>
          </a:bodyPr>
          <a:lstStyle/>
          <a:p>
            <a:r>
              <a:rPr lang="en-US" sz="1600" b="1" dirty="0" smtClean="0">
                <a:solidFill>
                  <a:prstClr val="black"/>
                </a:solidFill>
                <a:ea typeface="Cambria Math" pitchFamily="18" charset="0"/>
              </a:rPr>
              <a:t>No. of Tickets</a:t>
            </a:r>
            <a:endParaRPr lang="en-US" sz="1600" b="1" dirty="0">
              <a:solidFill>
                <a:prstClr val="black"/>
              </a:solidFill>
              <a:ea typeface="Cambria Math" pitchFamily="18" charset="0"/>
            </a:endParaRPr>
          </a:p>
        </p:txBody>
      </p:sp>
      <p:sp>
        <p:nvSpPr>
          <p:cNvPr id="12" name="TextBox 11"/>
          <p:cNvSpPr txBox="1"/>
          <p:nvPr/>
        </p:nvSpPr>
        <p:spPr>
          <a:xfrm>
            <a:off x="3037479" y="2211145"/>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 name="TextBox 12"/>
          <p:cNvSpPr txBox="1"/>
          <p:nvPr/>
        </p:nvSpPr>
        <p:spPr>
          <a:xfrm>
            <a:off x="4740750" y="2197290"/>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4" name="TextBox 13"/>
          <p:cNvSpPr txBox="1"/>
          <p:nvPr/>
        </p:nvSpPr>
        <p:spPr>
          <a:xfrm>
            <a:off x="6168395" y="2208958"/>
            <a:ext cx="393056" cy="338554"/>
          </a:xfrm>
          <a:prstGeom prst="rect">
            <a:avLst/>
          </a:prstGeom>
          <a:noFill/>
        </p:spPr>
        <p:txBody>
          <a:bodyPr wrap="none" rtlCol="0">
            <a:spAutoFit/>
          </a:bodyPr>
          <a:lstStyle/>
          <a:p>
            <a:r>
              <a:rPr lang="en-US" sz="1600" b="1" dirty="0" smtClean="0">
                <a:solidFill>
                  <a:prstClr val="black"/>
                </a:solidFill>
                <a:ea typeface="Cambria Math" pitchFamily="18" charset="0"/>
              </a:rPr>
              <a:t>35</a:t>
            </a:r>
            <a:endParaRPr lang="en-US" sz="1600" b="1" dirty="0">
              <a:solidFill>
                <a:prstClr val="black"/>
              </a:solidFill>
              <a:ea typeface="Cambria Math" pitchFamily="18" charset="0"/>
            </a:endParaRPr>
          </a:p>
        </p:txBody>
      </p:sp>
      <p:sp>
        <p:nvSpPr>
          <p:cNvPr id="15" name="TextBox 14"/>
          <p:cNvSpPr txBox="1"/>
          <p:nvPr/>
        </p:nvSpPr>
        <p:spPr>
          <a:xfrm>
            <a:off x="924691" y="2564435"/>
            <a:ext cx="1045479" cy="338554"/>
          </a:xfrm>
          <a:prstGeom prst="rect">
            <a:avLst/>
          </a:prstGeom>
          <a:noFill/>
        </p:spPr>
        <p:txBody>
          <a:bodyPr wrap="none" rtlCol="0">
            <a:spAutoFit/>
          </a:bodyPr>
          <a:lstStyle/>
          <a:p>
            <a:r>
              <a:rPr lang="en-US" sz="1600" b="1" dirty="0" smtClean="0">
                <a:solidFill>
                  <a:prstClr val="black"/>
                </a:solidFill>
                <a:ea typeface="Cambria Math" pitchFamily="18" charset="0"/>
              </a:rPr>
              <a:t>Collection</a:t>
            </a:r>
            <a:endParaRPr lang="en-US" sz="1600" b="1" dirty="0">
              <a:solidFill>
                <a:prstClr val="black"/>
              </a:solidFill>
              <a:ea typeface="Cambria Math" pitchFamily="18" charset="0"/>
            </a:endParaRPr>
          </a:p>
        </p:txBody>
      </p:sp>
      <p:sp>
        <p:nvSpPr>
          <p:cNvPr id="16" name="TextBox 15"/>
          <p:cNvSpPr txBox="1"/>
          <p:nvPr/>
        </p:nvSpPr>
        <p:spPr>
          <a:xfrm>
            <a:off x="2893495" y="2576103"/>
            <a:ext cx="506870" cy="338554"/>
          </a:xfrm>
          <a:prstGeom prst="rect">
            <a:avLst/>
          </a:prstGeom>
          <a:noFill/>
        </p:spPr>
        <p:txBody>
          <a:bodyPr wrap="none" rtlCol="0">
            <a:spAutoFit/>
          </a:bodyPr>
          <a:lstStyle/>
          <a:p>
            <a:r>
              <a:rPr lang="en-US" sz="1600" b="1" dirty="0" smtClean="0">
                <a:solidFill>
                  <a:prstClr val="black"/>
                </a:solidFill>
                <a:ea typeface="Cambria Math" pitchFamily="18" charset="0"/>
              </a:rPr>
              <a:t>20x</a:t>
            </a:r>
            <a:endParaRPr lang="en-US" sz="1600" b="1" dirty="0">
              <a:solidFill>
                <a:prstClr val="black"/>
              </a:solidFill>
              <a:ea typeface="Cambria Math" pitchFamily="18" charset="0"/>
            </a:endParaRPr>
          </a:p>
        </p:txBody>
      </p:sp>
      <p:sp>
        <p:nvSpPr>
          <p:cNvPr id="17" name="TextBox 16"/>
          <p:cNvSpPr txBox="1"/>
          <p:nvPr/>
        </p:nvSpPr>
        <p:spPr>
          <a:xfrm>
            <a:off x="4643802" y="2578290"/>
            <a:ext cx="510076" cy="338554"/>
          </a:xfrm>
          <a:prstGeom prst="rect">
            <a:avLst/>
          </a:prstGeom>
          <a:noFill/>
        </p:spPr>
        <p:txBody>
          <a:bodyPr wrap="none" rtlCol="0">
            <a:spAutoFit/>
          </a:bodyPr>
          <a:lstStyle/>
          <a:p>
            <a:r>
              <a:rPr lang="en-US" sz="1600" b="1" dirty="0" smtClean="0">
                <a:solidFill>
                  <a:prstClr val="black"/>
                </a:solidFill>
                <a:ea typeface="Cambria Math" pitchFamily="18" charset="0"/>
              </a:rPr>
              <a:t>40y</a:t>
            </a:r>
            <a:endParaRPr lang="en-US" sz="1600" b="1" dirty="0">
              <a:solidFill>
                <a:prstClr val="black"/>
              </a:solidFill>
              <a:ea typeface="Cambria Math" pitchFamily="18" charset="0"/>
            </a:endParaRPr>
          </a:p>
        </p:txBody>
      </p:sp>
      <p:sp>
        <p:nvSpPr>
          <p:cNvPr id="18" name="TextBox 17"/>
          <p:cNvSpPr txBox="1"/>
          <p:nvPr/>
        </p:nvSpPr>
        <p:spPr>
          <a:xfrm>
            <a:off x="6103967" y="2576103"/>
            <a:ext cx="497252" cy="338554"/>
          </a:xfrm>
          <a:prstGeom prst="rect">
            <a:avLst/>
          </a:prstGeom>
          <a:noFill/>
        </p:spPr>
        <p:txBody>
          <a:bodyPr wrap="none" rtlCol="0">
            <a:spAutoFit/>
          </a:bodyPr>
          <a:lstStyle/>
          <a:p>
            <a:r>
              <a:rPr lang="en-US" sz="1600" b="1" dirty="0" smtClean="0">
                <a:solidFill>
                  <a:prstClr val="black"/>
                </a:solidFill>
                <a:ea typeface="Cambria Math" pitchFamily="18" charset="0"/>
              </a:rPr>
              <a:t>900</a:t>
            </a:r>
            <a:endParaRPr lang="en-US" sz="1600" b="1" dirty="0">
              <a:solidFill>
                <a:prstClr val="black"/>
              </a:solidFill>
              <a:ea typeface="Cambria Math" pitchFamily="18" charset="0"/>
            </a:endParaRPr>
          </a:p>
        </p:txBody>
      </p:sp>
      <p:sp>
        <p:nvSpPr>
          <p:cNvPr id="19" name="Rectangle 18"/>
          <p:cNvSpPr>
            <a:spLocks noChangeArrowheads="1"/>
          </p:cNvSpPr>
          <p:nvPr/>
        </p:nvSpPr>
        <p:spPr bwMode="auto">
          <a:xfrm>
            <a:off x="772881" y="2985778"/>
            <a:ext cx="2726900"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20" name="Rectangle 19"/>
          <p:cNvSpPr/>
          <p:nvPr/>
        </p:nvSpPr>
        <p:spPr>
          <a:xfrm>
            <a:off x="986420" y="3230206"/>
            <a:ext cx="282450"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21" name="Rectangle 20"/>
          <p:cNvSpPr/>
          <p:nvPr/>
        </p:nvSpPr>
        <p:spPr>
          <a:xfrm>
            <a:off x="1239385" y="3230206"/>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2" name="Rectangle 21"/>
          <p:cNvSpPr/>
          <p:nvPr/>
        </p:nvSpPr>
        <p:spPr>
          <a:xfrm>
            <a:off x="1649360" y="3230206"/>
            <a:ext cx="285656"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3" name="TextBox 22"/>
          <p:cNvSpPr txBox="1"/>
          <p:nvPr/>
        </p:nvSpPr>
        <p:spPr>
          <a:xfrm>
            <a:off x="1912620" y="3230206"/>
            <a:ext cx="542136" cy="338554"/>
          </a:xfrm>
          <a:prstGeom prst="rect">
            <a:avLst/>
          </a:prstGeom>
          <a:noFill/>
        </p:spPr>
        <p:txBody>
          <a:bodyPr wrap="none" rtlCol="0">
            <a:spAutoFit/>
          </a:bodyPr>
          <a:lstStyle/>
          <a:p>
            <a:r>
              <a:rPr lang="en-US" sz="1600" b="1" dirty="0" smtClean="0">
                <a:solidFill>
                  <a:prstClr val="black"/>
                </a:solidFill>
                <a:ea typeface="Cambria Math" pitchFamily="18" charset="0"/>
              </a:rPr>
              <a:t>= 35</a:t>
            </a:r>
            <a:endParaRPr lang="en-US" sz="1600" b="1" dirty="0">
              <a:solidFill>
                <a:prstClr val="black"/>
              </a:solidFill>
              <a:ea typeface="Cambria Math" pitchFamily="18" charset="0"/>
            </a:endParaRPr>
          </a:p>
        </p:txBody>
      </p:sp>
      <p:sp>
        <p:nvSpPr>
          <p:cNvPr id="24" name="Rectangle 23"/>
          <p:cNvSpPr>
            <a:spLocks noChangeArrowheads="1"/>
          </p:cNvSpPr>
          <p:nvPr/>
        </p:nvSpPr>
        <p:spPr bwMode="auto">
          <a:xfrm>
            <a:off x="772881" y="3461450"/>
            <a:ext cx="277338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25" name="Rectangle 24"/>
          <p:cNvSpPr/>
          <p:nvPr/>
        </p:nvSpPr>
        <p:spPr>
          <a:xfrm>
            <a:off x="762000" y="3768550"/>
            <a:ext cx="506870" cy="338554"/>
          </a:xfrm>
          <a:prstGeom prst="rect">
            <a:avLst/>
          </a:prstGeom>
        </p:spPr>
        <p:txBody>
          <a:bodyPr wrap="none">
            <a:spAutoFit/>
          </a:bodyPr>
          <a:lstStyle/>
          <a:p>
            <a:r>
              <a:rPr lang="en-US" sz="1600" b="1" dirty="0" smtClean="0">
                <a:solidFill>
                  <a:prstClr val="black"/>
                </a:solidFill>
                <a:ea typeface="Cambria Math" pitchFamily="18" charset="0"/>
              </a:rPr>
              <a:t>20x</a:t>
            </a:r>
            <a:endParaRPr lang="en-US" sz="1600" b="1" dirty="0">
              <a:solidFill>
                <a:prstClr val="black"/>
              </a:solidFill>
              <a:ea typeface="Cambria Math" pitchFamily="18" charset="0"/>
            </a:endParaRPr>
          </a:p>
        </p:txBody>
      </p:sp>
      <p:sp>
        <p:nvSpPr>
          <p:cNvPr id="26" name="Rectangle 25"/>
          <p:cNvSpPr/>
          <p:nvPr/>
        </p:nvSpPr>
        <p:spPr>
          <a:xfrm>
            <a:off x="1242060" y="3768550"/>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7" name="Rectangle 26"/>
          <p:cNvSpPr/>
          <p:nvPr/>
        </p:nvSpPr>
        <p:spPr>
          <a:xfrm>
            <a:off x="1424940" y="3768550"/>
            <a:ext cx="510076" cy="338554"/>
          </a:xfrm>
          <a:prstGeom prst="rect">
            <a:avLst/>
          </a:prstGeom>
        </p:spPr>
        <p:txBody>
          <a:bodyPr wrap="none">
            <a:spAutoFit/>
          </a:bodyPr>
          <a:lstStyle/>
          <a:p>
            <a:r>
              <a:rPr lang="en-US" sz="1600" b="1" dirty="0" smtClean="0">
                <a:solidFill>
                  <a:prstClr val="black"/>
                </a:solidFill>
                <a:ea typeface="Cambria Math" pitchFamily="18" charset="0"/>
              </a:rPr>
              <a:t>40y</a:t>
            </a:r>
            <a:endParaRPr lang="en-US" sz="1600" b="1" dirty="0">
              <a:solidFill>
                <a:prstClr val="black"/>
              </a:solidFill>
              <a:ea typeface="Cambria Math" pitchFamily="18" charset="0"/>
            </a:endParaRPr>
          </a:p>
        </p:txBody>
      </p:sp>
      <p:sp>
        <p:nvSpPr>
          <p:cNvPr id="28" name="TextBox 27"/>
          <p:cNvSpPr txBox="1"/>
          <p:nvPr/>
        </p:nvSpPr>
        <p:spPr>
          <a:xfrm>
            <a:off x="1912620" y="3768550"/>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900</a:t>
            </a:r>
            <a:endParaRPr lang="en-US" sz="1600" b="1" dirty="0">
              <a:solidFill>
                <a:prstClr val="black"/>
              </a:solidFill>
              <a:ea typeface="Cambria Math" pitchFamily="18" charset="0"/>
            </a:endParaRPr>
          </a:p>
        </p:txBody>
      </p:sp>
      <p:sp>
        <p:nvSpPr>
          <p:cNvPr id="29" name="Rectangle 28"/>
          <p:cNvSpPr/>
          <p:nvPr/>
        </p:nvSpPr>
        <p:spPr>
          <a:xfrm>
            <a:off x="2514600" y="3230206"/>
            <a:ext cx="744114"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sp>
        <p:nvSpPr>
          <p:cNvPr id="30" name="Rectangle 29"/>
          <p:cNvSpPr>
            <a:spLocks noChangeArrowheads="1"/>
          </p:cNvSpPr>
          <p:nvPr/>
        </p:nvSpPr>
        <p:spPr bwMode="auto">
          <a:xfrm>
            <a:off x="772881" y="4034790"/>
            <a:ext cx="309597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Dividing throughout by 20, we get</a:t>
            </a:r>
            <a:endParaRPr lang="en-US" sz="1600" b="1" dirty="0">
              <a:solidFill>
                <a:srgbClr val="FF0000"/>
              </a:solidFill>
              <a:ea typeface="Cambria Math" pitchFamily="18" charset="0"/>
              <a:cs typeface="Arial" charset="0"/>
            </a:endParaRPr>
          </a:p>
        </p:txBody>
      </p:sp>
      <p:sp>
        <p:nvSpPr>
          <p:cNvPr id="31" name="Rectangle 30"/>
          <p:cNvSpPr/>
          <p:nvPr/>
        </p:nvSpPr>
        <p:spPr>
          <a:xfrm>
            <a:off x="986420" y="4342822"/>
            <a:ext cx="282450"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32" name="Rectangle 31"/>
          <p:cNvSpPr/>
          <p:nvPr/>
        </p:nvSpPr>
        <p:spPr>
          <a:xfrm>
            <a:off x="1234804" y="4342822"/>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33" name="Rectangle 32"/>
          <p:cNvSpPr/>
          <p:nvPr/>
        </p:nvSpPr>
        <p:spPr>
          <a:xfrm>
            <a:off x="1537150" y="4342822"/>
            <a:ext cx="397866" cy="338554"/>
          </a:xfrm>
          <a:prstGeom prst="rect">
            <a:avLst/>
          </a:prstGeom>
        </p:spPr>
        <p:txBody>
          <a:bodyPr wrap="none">
            <a:spAutoFit/>
          </a:bodyPr>
          <a:lstStyle/>
          <a:p>
            <a:r>
              <a:rPr lang="en-US" sz="1600" b="1" dirty="0">
                <a:solidFill>
                  <a:prstClr val="black"/>
                </a:solidFill>
                <a:ea typeface="Cambria Math" pitchFamily="18" charset="0"/>
              </a:rPr>
              <a:t>2</a:t>
            </a:r>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34" name="TextBox 33"/>
          <p:cNvSpPr txBox="1"/>
          <p:nvPr/>
        </p:nvSpPr>
        <p:spPr>
          <a:xfrm>
            <a:off x="1912620" y="4342822"/>
            <a:ext cx="542136" cy="338554"/>
          </a:xfrm>
          <a:prstGeom prst="rect">
            <a:avLst/>
          </a:prstGeom>
          <a:noFill/>
        </p:spPr>
        <p:txBody>
          <a:bodyPr wrap="none" rtlCol="0">
            <a:spAutoFit/>
          </a:bodyPr>
          <a:lstStyle/>
          <a:p>
            <a:r>
              <a:rPr lang="en-US" sz="1600" b="1" dirty="0" smtClean="0">
                <a:solidFill>
                  <a:prstClr val="black"/>
                </a:solidFill>
                <a:ea typeface="Cambria Math" pitchFamily="18" charset="0"/>
              </a:rPr>
              <a:t>= 45</a:t>
            </a:r>
            <a:endParaRPr lang="en-US" sz="1600" b="1" dirty="0">
              <a:solidFill>
                <a:prstClr val="black"/>
              </a:solidFill>
              <a:ea typeface="Cambria Math" pitchFamily="18" charset="0"/>
            </a:endParaRPr>
          </a:p>
        </p:txBody>
      </p:sp>
      <p:sp>
        <p:nvSpPr>
          <p:cNvPr id="35" name="Rectangle 34"/>
          <p:cNvSpPr/>
          <p:nvPr/>
        </p:nvSpPr>
        <p:spPr>
          <a:xfrm>
            <a:off x="2514600" y="4342822"/>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40" name="TextBox 39"/>
          <p:cNvSpPr txBox="1"/>
          <p:nvPr/>
        </p:nvSpPr>
        <p:spPr>
          <a:xfrm>
            <a:off x="787400" y="1343585"/>
            <a:ext cx="8077200" cy="338554"/>
          </a:xfrm>
          <a:prstGeom prst="rect">
            <a:avLst/>
          </a:prstGeom>
          <a:noFill/>
        </p:spPr>
        <p:txBody>
          <a:bodyPr wrap="square" rtlCol="0">
            <a:spAutoFit/>
          </a:bodyPr>
          <a:lstStyle/>
          <a:p>
            <a:r>
              <a:rPr lang="en-US" sz="1600" b="1" dirty="0" smtClean="0">
                <a:solidFill>
                  <a:prstClr val="black"/>
                </a:solidFill>
                <a:ea typeface="Cambria Math" pitchFamily="18" charset="0"/>
              </a:rPr>
              <a:t>Let the number of tickets of Rs.20 be x and the number of tickets of Rs.40 be y </a:t>
            </a:r>
            <a:endParaRPr lang="en-US" sz="1600" b="1" dirty="0">
              <a:solidFill>
                <a:prstClr val="black"/>
              </a:solidFill>
              <a:ea typeface="Cambria Math" pitchFamily="18" charset="0"/>
            </a:endParaRPr>
          </a:p>
        </p:txBody>
      </p:sp>
      <p:sp>
        <p:nvSpPr>
          <p:cNvPr id="42" name="Rounded Rectangle 41"/>
          <p:cNvSpPr/>
          <p:nvPr/>
        </p:nvSpPr>
        <p:spPr>
          <a:xfrm>
            <a:off x="6573808" y="1971186"/>
            <a:ext cx="2011565" cy="71256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There are two types of tickets.</a:t>
            </a:r>
          </a:p>
        </p:txBody>
      </p:sp>
      <p:sp>
        <p:nvSpPr>
          <p:cNvPr id="44" name="Rounded Rectangle 43"/>
          <p:cNvSpPr/>
          <p:nvPr/>
        </p:nvSpPr>
        <p:spPr>
          <a:xfrm>
            <a:off x="3201049" y="2169582"/>
            <a:ext cx="1763306" cy="47314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Rs. 20 tickets</a:t>
            </a:r>
          </a:p>
        </p:txBody>
      </p:sp>
      <p:sp>
        <p:nvSpPr>
          <p:cNvPr id="45" name="Rounded Rectangle 44"/>
          <p:cNvSpPr/>
          <p:nvPr/>
        </p:nvSpPr>
        <p:spPr>
          <a:xfrm>
            <a:off x="3200400" y="3568760"/>
            <a:ext cx="1753826" cy="47314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Rs. 40 tickets</a:t>
            </a:r>
          </a:p>
        </p:txBody>
      </p:sp>
      <p:sp>
        <p:nvSpPr>
          <p:cNvPr id="46" name="Rounded Rectangle 45"/>
          <p:cNvSpPr/>
          <p:nvPr/>
        </p:nvSpPr>
        <p:spPr>
          <a:xfrm>
            <a:off x="5339961" y="1889449"/>
            <a:ext cx="3276600" cy="67540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Let us understand the sum with the help of a table</a:t>
            </a:r>
          </a:p>
        </p:txBody>
      </p:sp>
      <p:sp>
        <p:nvSpPr>
          <p:cNvPr id="49" name="Rounded Rectangle 48"/>
          <p:cNvSpPr/>
          <p:nvPr/>
        </p:nvSpPr>
        <p:spPr>
          <a:xfrm>
            <a:off x="3201049" y="2158667"/>
            <a:ext cx="2061006" cy="46923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No. of tickets: x </a:t>
            </a:r>
          </a:p>
        </p:txBody>
      </p:sp>
      <p:sp>
        <p:nvSpPr>
          <p:cNvPr id="51" name="Rounded Rectangle 50"/>
          <p:cNvSpPr/>
          <p:nvPr/>
        </p:nvSpPr>
        <p:spPr>
          <a:xfrm>
            <a:off x="3201049" y="3503632"/>
            <a:ext cx="2061007" cy="42657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No. of tickets: y </a:t>
            </a:r>
          </a:p>
        </p:txBody>
      </p:sp>
      <p:sp>
        <p:nvSpPr>
          <p:cNvPr id="48" name="Rounded Rectangle 47"/>
          <p:cNvSpPr/>
          <p:nvPr/>
        </p:nvSpPr>
        <p:spPr>
          <a:xfrm>
            <a:off x="6509824" y="1367631"/>
            <a:ext cx="2003756" cy="660232"/>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How many total tickets sold?  </a:t>
            </a:r>
            <a:endParaRPr lang="en-IN" sz="1600" b="1" kern="0" dirty="0">
              <a:solidFill>
                <a:prstClr val="white"/>
              </a:solidFill>
              <a:latin typeface="Bookman Old Style" pitchFamily="18" charset="0"/>
              <a:ea typeface="Cambria Math" panose="02040503050406030204" pitchFamily="18" charset="0"/>
            </a:endParaRPr>
          </a:p>
        </p:txBody>
      </p:sp>
      <p:sp>
        <p:nvSpPr>
          <p:cNvPr id="50" name="Rounded Rectangle 49"/>
          <p:cNvSpPr/>
          <p:nvPr/>
        </p:nvSpPr>
        <p:spPr>
          <a:xfrm>
            <a:off x="5685153" y="2824939"/>
            <a:ext cx="2766060" cy="660232"/>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The second condition is about collection.  </a:t>
            </a:r>
            <a:endParaRPr lang="en-IN" sz="1600" b="1" kern="0" dirty="0">
              <a:solidFill>
                <a:prstClr val="white"/>
              </a:solidFill>
              <a:latin typeface="Bookman Old Style" pitchFamily="18" charset="0"/>
              <a:ea typeface="Cambria Math" panose="02040503050406030204" pitchFamily="18" charset="0"/>
            </a:endParaRPr>
          </a:p>
        </p:txBody>
      </p:sp>
      <p:sp>
        <p:nvSpPr>
          <p:cNvPr id="53" name="Rounded Rectangle 52"/>
          <p:cNvSpPr/>
          <p:nvPr/>
        </p:nvSpPr>
        <p:spPr>
          <a:xfrm>
            <a:off x="533400" y="3883977"/>
            <a:ext cx="3451407" cy="65157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If I have 2 tickets of </a:t>
            </a:r>
            <a:r>
              <a:rPr lang="en-US" sz="1600" b="1" kern="0" dirty="0" err="1">
                <a:solidFill>
                  <a:prstClr val="white"/>
                </a:solidFill>
                <a:latin typeface="Bookman Old Style" pitchFamily="18" charset="0"/>
                <a:ea typeface="Cambria Math" panose="02040503050406030204" pitchFamily="18" charset="0"/>
              </a:rPr>
              <a:t>Rs</a:t>
            </a:r>
            <a:r>
              <a:rPr lang="en-US" sz="1600" b="1" kern="0" dirty="0">
                <a:solidFill>
                  <a:prstClr val="white"/>
                </a:solidFill>
                <a:latin typeface="Bookman Old Style" pitchFamily="18" charset="0"/>
                <a:ea typeface="Cambria Math" panose="02040503050406030204" pitchFamily="18" charset="0"/>
              </a:rPr>
              <a:t>. 20, then total collection will be?   </a:t>
            </a:r>
            <a:endParaRPr lang="en-IN" sz="1600" b="1" kern="0" dirty="0">
              <a:solidFill>
                <a:prstClr val="white"/>
              </a:solidFill>
              <a:latin typeface="Bookman Old Style" pitchFamily="18" charset="0"/>
              <a:ea typeface="Cambria Math" panose="02040503050406030204" pitchFamily="18" charset="0"/>
            </a:endParaRPr>
          </a:p>
        </p:txBody>
      </p:sp>
      <p:sp>
        <p:nvSpPr>
          <p:cNvPr id="54" name="Rounded Rectangle 53"/>
          <p:cNvSpPr/>
          <p:nvPr/>
        </p:nvSpPr>
        <p:spPr>
          <a:xfrm>
            <a:off x="3929591" y="3021848"/>
            <a:ext cx="1573637" cy="447945"/>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smtClean="0">
                <a:solidFill>
                  <a:prstClr val="white"/>
                </a:solidFill>
                <a:latin typeface="Bookman Old Style" pitchFamily="18" charset="0"/>
                <a:ea typeface="Cambria Math" panose="02040503050406030204" pitchFamily="18" charset="0"/>
              </a:rPr>
              <a:t>20 × 2 </a:t>
            </a:r>
            <a:r>
              <a:rPr lang="en-US" sz="1600" b="1" kern="0" dirty="0">
                <a:solidFill>
                  <a:prstClr val="white"/>
                </a:solidFill>
                <a:latin typeface="Bookman Old Style" pitchFamily="18" charset="0"/>
                <a:ea typeface="Cambria Math" panose="02040503050406030204" pitchFamily="18" charset="0"/>
              </a:rPr>
              <a:t>= 40   </a:t>
            </a:r>
            <a:endParaRPr lang="en-IN" sz="1600" b="1" kern="0" dirty="0">
              <a:solidFill>
                <a:prstClr val="white"/>
              </a:solidFill>
              <a:latin typeface="Bookman Old Style" pitchFamily="18" charset="0"/>
              <a:ea typeface="Cambria Math" panose="02040503050406030204" pitchFamily="18" charset="0"/>
            </a:endParaRPr>
          </a:p>
        </p:txBody>
      </p:sp>
      <p:sp>
        <p:nvSpPr>
          <p:cNvPr id="55" name="Rounded Rectangle 54"/>
          <p:cNvSpPr/>
          <p:nvPr/>
        </p:nvSpPr>
        <p:spPr>
          <a:xfrm>
            <a:off x="592315" y="3671923"/>
            <a:ext cx="4051487" cy="69525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Similarly, If I have 4 tickets of </a:t>
            </a:r>
            <a:r>
              <a:rPr lang="en-US" sz="1600" b="1" kern="0" dirty="0" err="1">
                <a:solidFill>
                  <a:prstClr val="white"/>
                </a:solidFill>
                <a:latin typeface="Bookman Old Style" pitchFamily="18" charset="0"/>
                <a:ea typeface="Cambria Math" panose="02040503050406030204" pitchFamily="18" charset="0"/>
              </a:rPr>
              <a:t>Rs</a:t>
            </a:r>
            <a:r>
              <a:rPr lang="en-US" sz="1600" b="1" kern="0" dirty="0">
                <a:solidFill>
                  <a:prstClr val="white"/>
                </a:solidFill>
                <a:latin typeface="Bookman Old Style" pitchFamily="18" charset="0"/>
                <a:ea typeface="Cambria Math" panose="02040503050406030204" pitchFamily="18" charset="0"/>
              </a:rPr>
              <a:t>. 20, then total collection will be?   </a:t>
            </a:r>
            <a:endParaRPr lang="en-IN" sz="1600" b="1" kern="0" dirty="0">
              <a:solidFill>
                <a:prstClr val="white"/>
              </a:solidFill>
              <a:latin typeface="Bookman Old Style" pitchFamily="18" charset="0"/>
              <a:ea typeface="Cambria Math" panose="02040503050406030204" pitchFamily="18" charset="0"/>
            </a:endParaRPr>
          </a:p>
        </p:txBody>
      </p:sp>
      <p:sp>
        <p:nvSpPr>
          <p:cNvPr id="58" name="Rounded Rectangle 57"/>
          <p:cNvSpPr/>
          <p:nvPr/>
        </p:nvSpPr>
        <p:spPr>
          <a:xfrm>
            <a:off x="3984807" y="3024598"/>
            <a:ext cx="1731001" cy="447945"/>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smtClean="0">
                <a:solidFill>
                  <a:prstClr val="white"/>
                </a:solidFill>
                <a:latin typeface="Bookman Old Style" pitchFamily="18" charset="0"/>
                <a:ea typeface="Cambria Math" panose="02040503050406030204" pitchFamily="18" charset="0"/>
              </a:rPr>
              <a:t>20 × 4 </a:t>
            </a:r>
            <a:r>
              <a:rPr lang="en-US" sz="1600" b="1" kern="0" dirty="0">
                <a:solidFill>
                  <a:prstClr val="white"/>
                </a:solidFill>
                <a:latin typeface="Bookman Old Style" pitchFamily="18" charset="0"/>
                <a:ea typeface="Cambria Math" panose="02040503050406030204" pitchFamily="18" charset="0"/>
              </a:rPr>
              <a:t>= 80   </a:t>
            </a:r>
            <a:endParaRPr lang="en-IN" sz="1600" b="1" kern="0" dirty="0">
              <a:solidFill>
                <a:prstClr val="white"/>
              </a:solidFill>
              <a:latin typeface="Bookman Old Style" pitchFamily="18" charset="0"/>
              <a:ea typeface="Cambria Math" panose="02040503050406030204" pitchFamily="18" charset="0"/>
            </a:endParaRPr>
          </a:p>
        </p:txBody>
      </p:sp>
      <p:sp>
        <p:nvSpPr>
          <p:cNvPr id="60" name="Rounded Rectangle 59"/>
          <p:cNvSpPr/>
          <p:nvPr/>
        </p:nvSpPr>
        <p:spPr>
          <a:xfrm>
            <a:off x="3984807" y="2981764"/>
            <a:ext cx="1715225" cy="447945"/>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smtClean="0">
                <a:solidFill>
                  <a:prstClr val="white"/>
                </a:solidFill>
                <a:latin typeface="Bookman Old Style" pitchFamily="18" charset="0"/>
                <a:ea typeface="Cambria Math" panose="02040503050406030204" pitchFamily="18" charset="0"/>
              </a:rPr>
              <a:t>20 × x </a:t>
            </a:r>
            <a:r>
              <a:rPr lang="en-US" sz="1600" b="1" kern="0" dirty="0">
                <a:solidFill>
                  <a:prstClr val="white"/>
                </a:solidFill>
                <a:latin typeface="Bookman Old Style" pitchFamily="18" charset="0"/>
                <a:ea typeface="Cambria Math" panose="02040503050406030204" pitchFamily="18" charset="0"/>
              </a:rPr>
              <a:t>= 20x   </a:t>
            </a:r>
            <a:endParaRPr lang="en-IN" sz="1600" b="1" kern="0" dirty="0">
              <a:solidFill>
                <a:prstClr val="white"/>
              </a:solidFill>
              <a:latin typeface="Bookman Old Style" pitchFamily="18" charset="0"/>
              <a:ea typeface="Cambria Math" panose="02040503050406030204" pitchFamily="18" charset="0"/>
            </a:endParaRPr>
          </a:p>
        </p:txBody>
      </p:sp>
      <p:sp>
        <p:nvSpPr>
          <p:cNvPr id="62" name="Rounded Rectangle 61"/>
          <p:cNvSpPr/>
          <p:nvPr/>
        </p:nvSpPr>
        <p:spPr>
          <a:xfrm>
            <a:off x="6400800" y="2771775"/>
            <a:ext cx="2039343" cy="692874"/>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What is the total collection? </a:t>
            </a:r>
            <a:endParaRPr lang="en-IN" sz="1600" b="1" kern="0" dirty="0">
              <a:solidFill>
                <a:prstClr val="white"/>
              </a:solidFill>
              <a:latin typeface="Bookman Old Style" pitchFamily="18" charset="0"/>
              <a:ea typeface="Cambria Math" panose="02040503050406030204" pitchFamily="18" charset="0"/>
            </a:endParaRPr>
          </a:p>
        </p:txBody>
      </p:sp>
      <p:sp>
        <p:nvSpPr>
          <p:cNvPr id="63" name="Rounded Rectangle 62"/>
          <p:cNvSpPr/>
          <p:nvPr/>
        </p:nvSpPr>
        <p:spPr>
          <a:xfrm>
            <a:off x="1123965" y="3631351"/>
            <a:ext cx="3305456" cy="95397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Similarly, If I have y tickets of </a:t>
            </a:r>
            <a:r>
              <a:rPr lang="en-US" sz="1600" b="1" kern="0" dirty="0" err="1">
                <a:solidFill>
                  <a:prstClr val="white"/>
                </a:solidFill>
                <a:latin typeface="Bookman Old Style" pitchFamily="18" charset="0"/>
                <a:ea typeface="Cambria Math" panose="02040503050406030204" pitchFamily="18" charset="0"/>
              </a:rPr>
              <a:t>Rs</a:t>
            </a:r>
            <a:r>
              <a:rPr lang="en-US" sz="1600" b="1" kern="0" dirty="0">
                <a:solidFill>
                  <a:prstClr val="white"/>
                </a:solidFill>
                <a:latin typeface="Bookman Old Style" pitchFamily="18" charset="0"/>
                <a:ea typeface="Cambria Math" panose="02040503050406030204" pitchFamily="18" charset="0"/>
              </a:rPr>
              <a:t>. 40, then total collection will be?   </a:t>
            </a:r>
            <a:endParaRPr lang="en-IN" sz="1600" b="1" kern="0" dirty="0">
              <a:solidFill>
                <a:prstClr val="white"/>
              </a:solidFill>
              <a:latin typeface="Bookman Old Style" pitchFamily="18" charset="0"/>
              <a:ea typeface="Cambria Math" panose="02040503050406030204" pitchFamily="18" charset="0"/>
            </a:endParaRPr>
          </a:p>
        </p:txBody>
      </p:sp>
      <p:sp>
        <p:nvSpPr>
          <p:cNvPr id="65" name="Rounded Rectangle 64"/>
          <p:cNvSpPr/>
          <p:nvPr/>
        </p:nvSpPr>
        <p:spPr>
          <a:xfrm>
            <a:off x="3915142" y="3024598"/>
            <a:ext cx="1715225" cy="447945"/>
          </a:xfrm>
          <a:prstGeom prst="roundRect">
            <a:avLst/>
          </a:prstGeom>
          <a:solidFill>
            <a:srgbClr val="800000"/>
          </a:solidFill>
          <a:ln w="12700">
            <a:noFill/>
          </a:ln>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smtClean="0">
                <a:solidFill>
                  <a:prstClr val="white"/>
                </a:solidFill>
                <a:latin typeface="Bookman Old Style" pitchFamily="18" charset="0"/>
                <a:ea typeface="Cambria Math" panose="02040503050406030204" pitchFamily="18" charset="0"/>
              </a:rPr>
              <a:t>40 × y </a:t>
            </a:r>
            <a:r>
              <a:rPr lang="en-US" sz="1600" b="1" kern="0" dirty="0">
                <a:solidFill>
                  <a:prstClr val="white"/>
                </a:solidFill>
                <a:latin typeface="Bookman Old Style" pitchFamily="18" charset="0"/>
                <a:ea typeface="Cambria Math" panose="02040503050406030204" pitchFamily="18" charset="0"/>
              </a:rPr>
              <a:t>= 40y   </a:t>
            </a:r>
            <a:endParaRPr lang="en-IN" sz="1600" b="1" kern="0" dirty="0">
              <a:solidFill>
                <a:prstClr val="white"/>
              </a:solidFill>
              <a:latin typeface="Bookman Old Style" pitchFamily="18" charset="0"/>
              <a:ea typeface="Cambria Math" panose="02040503050406030204" pitchFamily="18" charset="0"/>
            </a:endParaRPr>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349" y="2999163"/>
            <a:ext cx="2350355" cy="1263127"/>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554" y="1752642"/>
            <a:ext cx="2366779" cy="1271956"/>
          </a:xfrm>
          <a:prstGeom prst="rect">
            <a:avLst/>
          </a:prstGeom>
        </p:spPr>
      </p:pic>
      <p:sp>
        <p:nvSpPr>
          <p:cNvPr id="43" name="Rounded Rectangle 42"/>
          <p:cNvSpPr/>
          <p:nvPr/>
        </p:nvSpPr>
        <p:spPr>
          <a:xfrm>
            <a:off x="6213764" y="1804198"/>
            <a:ext cx="2355273" cy="71256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How many types of tickets are there?</a:t>
            </a:r>
          </a:p>
        </p:txBody>
      </p:sp>
      <p:sp>
        <p:nvSpPr>
          <p:cNvPr id="76" name="Rounded Rectangle 75"/>
          <p:cNvSpPr/>
          <p:nvPr/>
        </p:nvSpPr>
        <p:spPr>
          <a:xfrm>
            <a:off x="5377968" y="1757770"/>
            <a:ext cx="2897683" cy="87086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Since we don’t know the number of tickets sold of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20 and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40 </a:t>
            </a:r>
            <a:endParaRPr lang="en-IN" sz="1600" b="1" kern="0" dirty="0">
              <a:solidFill>
                <a:prstClr val="white"/>
              </a:solidFill>
              <a:latin typeface="Bookman Old Style" pitchFamily="18" charset="0"/>
              <a:ea typeface="Cambria Math" panose="02040503050406030204" pitchFamily="18" charset="0"/>
            </a:endParaRPr>
          </a:p>
        </p:txBody>
      </p:sp>
      <p:sp>
        <p:nvSpPr>
          <p:cNvPr id="77" name="Rounded Rectangle 76"/>
          <p:cNvSpPr/>
          <p:nvPr/>
        </p:nvSpPr>
        <p:spPr>
          <a:xfrm>
            <a:off x="5972310" y="1953361"/>
            <a:ext cx="1772907" cy="4329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Let us assume</a:t>
            </a:r>
            <a:endParaRPr lang="en-IN" sz="1600" b="1" kern="0" dirty="0">
              <a:solidFill>
                <a:prstClr val="white"/>
              </a:solidFill>
              <a:latin typeface="Bookman Old Style" pitchFamily="18" charset="0"/>
              <a:ea typeface="Cambria Math" panose="02040503050406030204" pitchFamily="18" charset="0"/>
            </a:endParaRPr>
          </a:p>
        </p:txBody>
      </p:sp>
      <p:sp>
        <p:nvSpPr>
          <p:cNvPr id="59" name="Rounded Rectangle 58"/>
          <p:cNvSpPr/>
          <p:nvPr/>
        </p:nvSpPr>
        <p:spPr>
          <a:xfrm>
            <a:off x="563015" y="3785267"/>
            <a:ext cx="3941456" cy="78840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Similarly, If I have x tickets of </a:t>
            </a:r>
            <a:r>
              <a:rPr lang="en-US" sz="1600" b="1" kern="0" dirty="0" err="1">
                <a:solidFill>
                  <a:prstClr val="white"/>
                </a:solidFill>
                <a:latin typeface="Bookman Old Style" pitchFamily="18" charset="0"/>
                <a:ea typeface="Cambria Math" panose="02040503050406030204" pitchFamily="18" charset="0"/>
              </a:rPr>
              <a:t>Rs</a:t>
            </a:r>
            <a:r>
              <a:rPr lang="en-US" sz="1600" b="1" kern="0" dirty="0">
                <a:solidFill>
                  <a:prstClr val="white"/>
                </a:solidFill>
                <a:latin typeface="Bookman Old Style" pitchFamily="18" charset="0"/>
                <a:ea typeface="Cambria Math" panose="02040503050406030204" pitchFamily="18" charset="0"/>
              </a:rPr>
              <a:t>. 20, then total collection will be?   </a:t>
            </a:r>
            <a:endParaRPr lang="en-IN" sz="1600" b="1" kern="0" dirty="0">
              <a:solidFill>
                <a:prstClr val="white"/>
              </a:solidFill>
              <a:latin typeface="Bookman Old Style" pitchFamily="18" charset="0"/>
              <a:ea typeface="Cambria Math" panose="02040503050406030204" pitchFamily="18" charset="0"/>
            </a:endParaRPr>
          </a:p>
        </p:txBody>
      </p:sp>
      <p:sp>
        <p:nvSpPr>
          <p:cNvPr id="41" name="Rounded Rectangle 40"/>
          <p:cNvSpPr/>
          <p:nvPr/>
        </p:nvSpPr>
        <p:spPr>
          <a:xfrm>
            <a:off x="3302000" y="2039684"/>
            <a:ext cx="2209800" cy="684466"/>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What do we have to find?  </a:t>
            </a:r>
            <a:endParaRPr lang="en-IN" sz="1600" b="1" kern="0" dirty="0">
              <a:solidFill>
                <a:prstClr val="white"/>
              </a:solidFill>
              <a:latin typeface="Bookman Old Style" pitchFamily="18" charset="0"/>
              <a:ea typeface="Cambria Math" panose="02040503050406030204" pitchFamily="18" charset="0"/>
            </a:endParaRPr>
          </a:p>
        </p:txBody>
      </p:sp>
    </p:spTree>
    <p:extLst>
      <p:ext uri="{BB962C8B-B14F-4D97-AF65-F5344CB8AC3E}">
        <p14:creationId xmlns:p14="http://schemas.microsoft.com/office/powerpoint/2010/main" val="109695874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hidden"/>
                                      </p:to>
                                    </p:set>
                                  </p:childTnLst>
                                </p:cTn>
                              </p:par>
                            </p:childTnLst>
                          </p:cTn>
                        </p:par>
                        <p:par>
                          <p:cTn id="42" fill="hold">
                            <p:stCondLst>
                              <p:cond delay="0"/>
                            </p:stCondLst>
                            <p:childTnLst>
                              <p:par>
                                <p:cTn id="43" presetID="22" presetClass="entr" presetSubtype="8" fill="hold"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par>
                                <p:cTn id="51" presetID="22" presetClass="entr" presetSubtype="8"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par>
                                <p:cTn id="59" presetID="22" presetClass="entr" presetSubtype="8"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42"/>
                                        </p:tgtEl>
                                        <p:attrNameLst>
                                          <p:attrName>style.visibility</p:attrName>
                                        </p:attrNameLst>
                                      </p:cBhvr>
                                      <p:to>
                                        <p:strVal val="hidden"/>
                                      </p:to>
                                    </p:set>
                                  </p:childTnLst>
                                </p:cTn>
                              </p:par>
                            </p:childTnLst>
                          </p:cTn>
                        </p:par>
                        <p:par>
                          <p:cTn id="66" fill="hold">
                            <p:stCondLst>
                              <p:cond delay="0"/>
                            </p:stCondLst>
                            <p:childTnLst>
                              <p:par>
                                <p:cTn id="67" presetID="22" presetClass="entr" presetSubtype="8"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left)">
                                      <p:cBhvr>
                                        <p:cTn id="69" dur="5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76"/>
                                        </p:tgtEl>
                                      </p:cBhvr>
                                    </p:animEffect>
                                    <p:set>
                                      <p:cBhvr>
                                        <p:cTn id="74" dur="1" fill="hold">
                                          <p:stCondLst>
                                            <p:cond delay="499"/>
                                          </p:stCondLst>
                                        </p:cTn>
                                        <p:tgtEl>
                                          <p:spTgt spid="76"/>
                                        </p:tgtEl>
                                        <p:attrNameLst>
                                          <p:attrName>style.visibility</p:attrName>
                                        </p:attrNameLst>
                                      </p:cBhvr>
                                      <p:to>
                                        <p:strVal val="hidden"/>
                                      </p:to>
                                    </p:se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7"/>
                                        </p:tgtEl>
                                        <p:attrNameLst>
                                          <p:attrName>style.visibility</p:attrName>
                                        </p:attrNameLst>
                                      </p:cBhvr>
                                      <p:to>
                                        <p:strVal val="visible"/>
                                      </p:to>
                                    </p:set>
                                    <p:animEffect transition="in" filter="wipe(left)">
                                      <p:cBhvr>
                                        <p:cTn id="78" dur="500"/>
                                        <p:tgtEl>
                                          <p:spTgt spid="7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77"/>
                                        </p:tgtEl>
                                      </p:cBhvr>
                                    </p:animEffect>
                                    <p:set>
                                      <p:cBhvr>
                                        <p:cTn id="83" dur="1" fill="hold">
                                          <p:stCondLst>
                                            <p:cond delay="499"/>
                                          </p:stCondLst>
                                        </p:cTn>
                                        <p:tgtEl>
                                          <p:spTgt spid="77"/>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left)">
                                      <p:cBhvr>
                                        <p:cTn id="88" dur="500"/>
                                        <p:tgtEl>
                                          <p:spTgt spid="49"/>
                                        </p:tgtEl>
                                      </p:cBhvr>
                                    </p:animEffect>
                                  </p:childTnLst>
                                </p:cTn>
                              </p:par>
                              <p:par>
                                <p:cTn id="89" presetID="1" presetClass="exit" presetSubtype="0" fill="hold" nodeType="withEffect">
                                  <p:stCondLst>
                                    <p:cond delay="0"/>
                                  </p:stCondLst>
                                  <p:childTnLst>
                                    <p:set>
                                      <p:cBhvr>
                                        <p:cTn id="90" dur="1" fill="hold">
                                          <p:stCondLst>
                                            <p:cond delay="0"/>
                                          </p:stCondLst>
                                        </p:cTn>
                                        <p:tgtEl>
                                          <p:spTgt spid="4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left)">
                                      <p:cBhvr>
                                        <p:cTn id="95" dur="500"/>
                                        <p:tgtEl>
                                          <p:spTgt spid="51"/>
                                        </p:tgtEl>
                                      </p:cBhvr>
                                    </p:animEffect>
                                  </p:childTnLst>
                                </p:cTn>
                              </p:par>
                              <p:par>
                                <p:cTn id="96" presetID="1" presetClass="exit" presetSubtype="0" fill="hold" grpId="0" nodeType="withEffect">
                                  <p:stCondLst>
                                    <p:cond delay="0"/>
                                  </p:stCondLst>
                                  <p:childTnLst>
                                    <p:set>
                                      <p:cBhvr>
                                        <p:cTn id="97" dur="1" fill="hold">
                                          <p:stCondLst>
                                            <p:cond delay="0"/>
                                          </p:stCondLst>
                                        </p:cTn>
                                        <p:tgtEl>
                                          <p:spTgt spid="4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left)">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wipe(left)">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49"/>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38"/>
                                        </p:tgtEl>
                                      </p:cBhvr>
                                    </p:animEffect>
                                    <p:set>
                                      <p:cBhvr>
                                        <p:cTn id="118" dur="1" fill="hold">
                                          <p:stCondLst>
                                            <p:cond delay="499"/>
                                          </p:stCondLst>
                                        </p:cTn>
                                        <p:tgtEl>
                                          <p:spTgt spid="38"/>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7"/>
                                        </p:tgtEl>
                                      </p:cBhvr>
                                    </p:animEffect>
                                    <p:set>
                                      <p:cBhvr>
                                        <p:cTn id="121" dur="1" fill="hold">
                                          <p:stCondLst>
                                            <p:cond delay="499"/>
                                          </p:stCondLst>
                                        </p:cTn>
                                        <p:tgtEl>
                                          <p:spTgt spid="37"/>
                                        </p:tgtEl>
                                        <p:attrNameLst>
                                          <p:attrName>style.visibility</p:attrName>
                                        </p:attrNameLst>
                                      </p:cBhvr>
                                      <p:to>
                                        <p:strVal val="hidden"/>
                                      </p:to>
                                    </p:se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7"/>
                                        </p:tgtEl>
                                        <p:attrNameLst>
                                          <p:attrName>style.visibility</p:attrName>
                                        </p:attrNameLst>
                                      </p:cBhvr>
                                      <p:to>
                                        <p:strVal val="visible"/>
                                      </p:to>
                                    </p:set>
                                    <p:animEffect transition="in" filter="wipe(left)">
                                      <p:cBhvr>
                                        <p:cTn id="125" dur="500"/>
                                        <p:tgtEl>
                                          <p:spTgt spid="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wipe(left)">
                                      <p:cBhvr>
                                        <p:cTn id="135" dur="500"/>
                                        <p:tgtEl>
                                          <p:spTgt spid="9"/>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0"/>
                                        </p:tgtEl>
                                        <p:attrNameLst>
                                          <p:attrName>style.visibility</p:attrName>
                                        </p:attrNameLst>
                                      </p:cBhvr>
                                      <p:to>
                                        <p:strVal val="visible"/>
                                      </p:to>
                                    </p:set>
                                    <p:animEffect transition="in" filter="wipe(left)">
                                      <p:cBhvr>
                                        <p:cTn id="140" dur="500"/>
                                        <p:tgtEl>
                                          <p:spTgt spid="1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wipe(left)">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wipe(left)">
                                      <p:cBhvr>
                                        <p:cTn id="150" dur="500"/>
                                        <p:tgtEl>
                                          <p:spTgt spid="1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3"/>
                                        </p:tgtEl>
                                        <p:attrNameLst>
                                          <p:attrName>style.visibility</p:attrName>
                                        </p:attrNameLst>
                                      </p:cBhvr>
                                      <p:to>
                                        <p:strVal val="visible"/>
                                      </p:to>
                                    </p:set>
                                    <p:animEffect transition="in" filter="wipe(left)">
                                      <p:cBhvr>
                                        <p:cTn id="155" dur="500"/>
                                        <p:tgtEl>
                                          <p:spTgt spid="1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wipe(left)">
                                      <p:cBhvr>
                                        <p:cTn id="160" dur="500"/>
                                        <p:tgtEl>
                                          <p:spTgt spid="48"/>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52"/>
                                        </p:tgtEl>
                                        <p:attrNameLst>
                                          <p:attrName>style.visibility</p:attrName>
                                        </p:attrNameLst>
                                      </p:cBhvr>
                                      <p:to>
                                        <p:strVal val="visible"/>
                                      </p:to>
                                    </p:set>
                                    <p:animEffect transition="in" filter="wipe(left)">
                                      <p:cBhvr>
                                        <p:cTn id="165" dur="500"/>
                                        <p:tgtEl>
                                          <p:spTgt spid="52"/>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0" nodeType="clickEffect">
                                  <p:stCondLst>
                                    <p:cond delay="0"/>
                                  </p:stCondLst>
                                  <p:childTnLst>
                                    <p:set>
                                      <p:cBhvr>
                                        <p:cTn id="169" dur="1" fill="hold">
                                          <p:stCondLst>
                                            <p:cond delay="0"/>
                                          </p:stCondLst>
                                        </p:cTn>
                                        <p:tgtEl>
                                          <p:spTgt spid="48"/>
                                        </p:tgtEl>
                                        <p:attrNameLst>
                                          <p:attrName>style.visibility</p:attrName>
                                        </p:attrNameLst>
                                      </p:cBhvr>
                                      <p:to>
                                        <p:strVal val="hidden"/>
                                      </p:to>
                                    </p:set>
                                  </p:childTnLst>
                                </p:cTn>
                              </p:par>
                              <p:par>
                                <p:cTn id="170" presetID="22" presetClass="entr" presetSubtype="8" fill="hold" grpId="0" nodeType="withEffect">
                                  <p:stCondLst>
                                    <p:cond delay="0"/>
                                  </p:stCondLst>
                                  <p:childTnLst>
                                    <p:set>
                                      <p:cBhvr>
                                        <p:cTn id="171" dur="1" fill="hold">
                                          <p:stCondLst>
                                            <p:cond delay="0"/>
                                          </p:stCondLst>
                                        </p:cTn>
                                        <p:tgtEl>
                                          <p:spTgt spid="14"/>
                                        </p:tgtEl>
                                        <p:attrNameLst>
                                          <p:attrName>style.visibility</p:attrName>
                                        </p:attrNameLst>
                                      </p:cBhvr>
                                      <p:to>
                                        <p:strVal val="visible"/>
                                      </p:to>
                                    </p:set>
                                    <p:animEffect transition="in" filter="wipe(left)">
                                      <p:cBhvr>
                                        <p:cTn id="172" dur="500"/>
                                        <p:tgtEl>
                                          <p:spTgt spid="1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19">
                                            <p:txEl>
                                              <p:pRg st="0" end="0"/>
                                            </p:txEl>
                                          </p:spTgt>
                                        </p:tgtEl>
                                        <p:attrNameLst>
                                          <p:attrName>style.visibility</p:attrName>
                                        </p:attrNameLst>
                                      </p:cBhvr>
                                      <p:to>
                                        <p:strVal val="visible"/>
                                      </p:to>
                                    </p:set>
                                    <p:animEffect transition="in" filter="wipe(left)">
                                      <p:cBhvr>
                                        <p:cTn id="177" dur="500"/>
                                        <p:tgtEl>
                                          <p:spTgt spid="19">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0"/>
                                        </p:tgtEl>
                                        <p:attrNameLst>
                                          <p:attrName>style.visibility</p:attrName>
                                        </p:attrNameLst>
                                      </p:cBhvr>
                                      <p:to>
                                        <p:strVal val="visible"/>
                                      </p:to>
                                    </p:set>
                                    <p:animEffect transition="in" filter="wipe(left)">
                                      <p:cBhvr>
                                        <p:cTn id="182" dur="500"/>
                                        <p:tgtEl>
                                          <p:spTgt spid="20"/>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1"/>
                                        </p:tgtEl>
                                        <p:attrNameLst>
                                          <p:attrName>style.visibility</p:attrName>
                                        </p:attrNameLst>
                                      </p:cBhvr>
                                      <p:to>
                                        <p:strVal val="visible"/>
                                      </p:to>
                                    </p:set>
                                    <p:animEffect transition="in" filter="wipe(left)">
                                      <p:cBhvr>
                                        <p:cTn id="187" dur="500"/>
                                        <p:tgtEl>
                                          <p:spTgt spid="2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wipe(left)">
                                      <p:cBhvr>
                                        <p:cTn id="192" dur="500"/>
                                        <p:tgtEl>
                                          <p:spTgt spid="22"/>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23"/>
                                        </p:tgtEl>
                                        <p:attrNameLst>
                                          <p:attrName>style.visibility</p:attrName>
                                        </p:attrNameLst>
                                      </p:cBhvr>
                                      <p:to>
                                        <p:strVal val="visible"/>
                                      </p:to>
                                    </p:set>
                                    <p:animEffect transition="in" filter="wipe(left)">
                                      <p:cBhvr>
                                        <p:cTn id="197" dur="500"/>
                                        <p:tgtEl>
                                          <p:spTgt spid="2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29"/>
                                        </p:tgtEl>
                                        <p:attrNameLst>
                                          <p:attrName>style.visibility</p:attrName>
                                        </p:attrNameLst>
                                      </p:cBhvr>
                                      <p:to>
                                        <p:strVal val="visible"/>
                                      </p:to>
                                    </p:set>
                                    <p:animEffect transition="in" filter="wipe(left)">
                                      <p:cBhvr>
                                        <p:cTn id="202" dur="500"/>
                                        <p:tgtEl>
                                          <p:spTgt spid="29"/>
                                        </p:tgtEl>
                                      </p:cBhvr>
                                    </p:animEffect>
                                  </p:childTnLst>
                                </p:cTn>
                              </p:par>
                              <p:par>
                                <p:cTn id="203" presetID="10" presetClass="exit" presetSubtype="0" fill="hold" grpId="1" nodeType="withEffect">
                                  <p:stCondLst>
                                    <p:cond delay="0"/>
                                  </p:stCondLst>
                                  <p:childTnLst>
                                    <p:animEffect transition="out" filter="fade">
                                      <p:cBhvr>
                                        <p:cTn id="204" dur="500"/>
                                        <p:tgtEl>
                                          <p:spTgt spid="52"/>
                                        </p:tgtEl>
                                      </p:cBhvr>
                                    </p:animEffect>
                                    <p:set>
                                      <p:cBhvr>
                                        <p:cTn id="205" dur="1" fill="hold">
                                          <p:stCondLst>
                                            <p:cond delay="499"/>
                                          </p:stCondLst>
                                        </p:cTn>
                                        <p:tgtEl>
                                          <p:spTgt spid="52"/>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50"/>
                                        </p:tgtEl>
                                        <p:attrNameLst>
                                          <p:attrName>style.visibility</p:attrName>
                                        </p:attrNameLst>
                                      </p:cBhvr>
                                      <p:to>
                                        <p:strVal val="visible"/>
                                      </p:to>
                                    </p:set>
                                    <p:animEffect transition="in" filter="wipe(left)">
                                      <p:cBhvr>
                                        <p:cTn id="210" dur="500"/>
                                        <p:tgtEl>
                                          <p:spTgt spid="50"/>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50"/>
                                        </p:tgtEl>
                                        <p:attrNameLst>
                                          <p:attrName>style.visibility</p:attrName>
                                        </p:attrNameLst>
                                      </p:cBhvr>
                                      <p:to>
                                        <p:strVal val="hidden"/>
                                      </p:to>
                                    </p:set>
                                  </p:childTnLst>
                                </p:cTn>
                              </p:par>
                              <p:par>
                                <p:cTn id="215" presetID="22" presetClass="entr" presetSubtype="8" fill="hold" grpId="0" nodeType="withEffect">
                                  <p:stCondLst>
                                    <p:cond delay="0"/>
                                  </p:stCondLst>
                                  <p:childTnLst>
                                    <p:set>
                                      <p:cBhvr>
                                        <p:cTn id="216" dur="1" fill="hold">
                                          <p:stCondLst>
                                            <p:cond delay="0"/>
                                          </p:stCondLst>
                                        </p:cTn>
                                        <p:tgtEl>
                                          <p:spTgt spid="15"/>
                                        </p:tgtEl>
                                        <p:attrNameLst>
                                          <p:attrName>style.visibility</p:attrName>
                                        </p:attrNameLst>
                                      </p:cBhvr>
                                      <p:to>
                                        <p:strVal val="visible"/>
                                      </p:to>
                                    </p:set>
                                    <p:animEffect transition="in" filter="wipe(left)">
                                      <p:cBhvr>
                                        <p:cTn id="217" dur="500"/>
                                        <p:tgtEl>
                                          <p:spTgt spid="1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nodeType="clickEffect">
                                  <p:stCondLst>
                                    <p:cond delay="0"/>
                                  </p:stCondLst>
                                  <p:childTnLst>
                                    <p:set>
                                      <p:cBhvr>
                                        <p:cTn id="221" dur="1" fill="hold">
                                          <p:stCondLst>
                                            <p:cond delay="0"/>
                                          </p:stCondLst>
                                        </p:cTn>
                                        <p:tgtEl>
                                          <p:spTgt spid="62"/>
                                        </p:tgtEl>
                                        <p:attrNameLst>
                                          <p:attrName>style.visibility</p:attrName>
                                        </p:attrNameLst>
                                      </p:cBhvr>
                                      <p:to>
                                        <p:strVal val="visible"/>
                                      </p:to>
                                    </p:set>
                                    <p:animEffect transition="in" filter="wipe(left)">
                                      <p:cBhvr>
                                        <p:cTn id="222" dur="500"/>
                                        <p:tgtEl>
                                          <p:spTgt spid="62"/>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0" nodeType="clickEffect">
                                  <p:stCondLst>
                                    <p:cond delay="0"/>
                                  </p:stCondLst>
                                  <p:childTnLst>
                                    <p:set>
                                      <p:cBhvr>
                                        <p:cTn id="226" dur="1" fill="hold">
                                          <p:stCondLst>
                                            <p:cond delay="0"/>
                                          </p:stCondLst>
                                        </p:cTn>
                                        <p:tgtEl>
                                          <p:spTgt spid="62"/>
                                        </p:tgtEl>
                                        <p:attrNameLst>
                                          <p:attrName>style.visibility</p:attrName>
                                        </p:attrNameLst>
                                      </p:cBhvr>
                                      <p:to>
                                        <p:strVal val="hidden"/>
                                      </p:to>
                                    </p:set>
                                  </p:childTnLst>
                                </p:cTn>
                              </p:par>
                            </p:childTnLst>
                          </p:cTn>
                        </p:par>
                        <p:par>
                          <p:cTn id="227" fill="hold">
                            <p:stCondLst>
                              <p:cond delay="0"/>
                            </p:stCondLst>
                            <p:childTnLst>
                              <p:par>
                                <p:cTn id="228" presetID="22" presetClass="entr" presetSubtype="8" fill="hold" grpId="0" nodeType="afterEffect">
                                  <p:stCondLst>
                                    <p:cond delay="0"/>
                                  </p:stCondLst>
                                  <p:childTnLst>
                                    <p:set>
                                      <p:cBhvr>
                                        <p:cTn id="229" dur="1" fill="hold">
                                          <p:stCondLst>
                                            <p:cond delay="0"/>
                                          </p:stCondLst>
                                        </p:cTn>
                                        <p:tgtEl>
                                          <p:spTgt spid="61"/>
                                        </p:tgtEl>
                                        <p:attrNameLst>
                                          <p:attrName>style.visibility</p:attrName>
                                        </p:attrNameLst>
                                      </p:cBhvr>
                                      <p:to>
                                        <p:strVal val="visible"/>
                                      </p:to>
                                    </p:set>
                                    <p:animEffect transition="in" filter="wipe(left)">
                                      <p:cBhvr>
                                        <p:cTn id="230" dur="500"/>
                                        <p:tgtEl>
                                          <p:spTgt spid="6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nodeType="clickEffect">
                                  <p:stCondLst>
                                    <p:cond delay="0"/>
                                  </p:stCondLst>
                                  <p:childTnLst>
                                    <p:set>
                                      <p:cBhvr>
                                        <p:cTn id="234" dur="1" fill="hold">
                                          <p:stCondLst>
                                            <p:cond delay="0"/>
                                          </p:stCondLst>
                                        </p:cTn>
                                        <p:tgtEl>
                                          <p:spTgt spid="18"/>
                                        </p:tgtEl>
                                        <p:attrNameLst>
                                          <p:attrName>style.visibility</p:attrName>
                                        </p:attrNameLst>
                                      </p:cBhvr>
                                      <p:to>
                                        <p:strVal val="visible"/>
                                      </p:to>
                                    </p:set>
                                    <p:animEffect transition="in" filter="wipe(left)">
                                      <p:cBhvr>
                                        <p:cTn id="235" dur="500"/>
                                        <p:tgtEl>
                                          <p:spTgt spid="18"/>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nodeType="clickEffect">
                                  <p:stCondLst>
                                    <p:cond delay="0"/>
                                  </p:stCondLst>
                                  <p:childTnLst>
                                    <p:set>
                                      <p:cBhvr>
                                        <p:cTn id="239" dur="1" fill="hold">
                                          <p:stCondLst>
                                            <p:cond delay="0"/>
                                          </p:stCondLst>
                                        </p:cTn>
                                        <p:tgtEl>
                                          <p:spTgt spid="53"/>
                                        </p:tgtEl>
                                        <p:attrNameLst>
                                          <p:attrName>style.visibility</p:attrName>
                                        </p:attrNameLst>
                                      </p:cBhvr>
                                      <p:to>
                                        <p:strVal val="visible"/>
                                      </p:to>
                                    </p:set>
                                    <p:animEffect transition="in" filter="wipe(left)">
                                      <p:cBhvr>
                                        <p:cTn id="240" dur="500"/>
                                        <p:tgtEl>
                                          <p:spTgt spid="53"/>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nodeType="clickEffect">
                                  <p:stCondLst>
                                    <p:cond delay="0"/>
                                  </p:stCondLst>
                                  <p:childTnLst>
                                    <p:set>
                                      <p:cBhvr>
                                        <p:cTn id="244" dur="1" fill="hold">
                                          <p:stCondLst>
                                            <p:cond delay="0"/>
                                          </p:stCondLst>
                                        </p:cTn>
                                        <p:tgtEl>
                                          <p:spTgt spid="54"/>
                                        </p:tgtEl>
                                        <p:attrNameLst>
                                          <p:attrName>style.visibility</p:attrName>
                                        </p:attrNameLst>
                                      </p:cBhvr>
                                      <p:to>
                                        <p:strVal val="visible"/>
                                      </p:to>
                                    </p:set>
                                    <p:animEffect transition="in" filter="wipe(left)">
                                      <p:cBhvr>
                                        <p:cTn id="245" dur="500"/>
                                        <p:tgtEl>
                                          <p:spTgt spid="54"/>
                                        </p:tgtEl>
                                      </p:cBhvr>
                                    </p:animEffec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grpId="0" nodeType="clickEffect">
                                  <p:stCondLst>
                                    <p:cond delay="0"/>
                                  </p:stCondLst>
                                  <p:childTnLst>
                                    <p:set>
                                      <p:cBhvr>
                                        <p:cTn id="249" dur="1" fill="hold">
                                          <p:stCondLst>
                                            <p:cond delay="0"/>
                                          </p:stCondLst>
                                        </p:cTn>
                                        <p:tgtEl>
                                          <p:spTgt spid="53"/>
                                        </p:tgtEl>
                                        <p:attrNameLst>
                                          <p:attrName>style.visibility</p:attrName>
                                        </p:attrNameLst>
                                      </p:cBhvr>
                                      <p:to>
                                        <p:strVal val="hidden"/>
                                      </p:to>
                                    </p:set>
                                  </p:childTnLst>
                                </p:cTn>
                              </p:par>
                              <p:par>
                                <p:cTn id="250" presetID="1" presetClass="exit" presetSubtype="0" fill="hold" grpId="0" nodeType="withEffect">
                                  <p:stCondLst>
                                    <p:cond delay="0"/>
                                  </p:stCondLst>
                                  <p:childTnLst>
                                    <p:set>
                                      <p:cBhvr>
                                        <p:cTn id="251" dur="1" fill="hold">
                                          <p:stCondLst>
                                            <p:cond delay="0"/>
                                          </p:stCondLst>
                                        </p:cTn>
                                        <p:tgtEl>
                                          <p:spTgt spid="54"/>
                                        </p:tgtEl>
                                        <p:attrNameLst>
                                          <p:attrName>style.visibility</p:attrName>
                                        </p:attrNameLst>
                                      </p:cBhvr>
                                      <p:to>
                                        <p:strVal val="hidden"/>
                                      </p:to>
                                    </p:set>
                                  </p:childTnLst>
                                </p:cTn>
                              </p:par>
                            </p:childTnLst>
                          </p:cTn>
                        </p:par>
                        <p:par>
                          <p:cTn id="252" fill="hold">
                            <p:stCondLst>
                              <p:cond delay="0"/>
                            </p:stCondLst>
                            <p:childTnLst>
                              <p:par>
                                <p:cTn id="253" presetID="22" presetClass="entr" presetSubtype="8" fill="hold" nodeType="afterEffect">
                                  <p:stCondLst>
                                    <p:cond delay="0"/>
                                  </p:stCondLst>
                                  <p:childTnLst>
                                    <p:set>
                                      <p:cBhvr>
                                        <p:cTn id="254" dur="1" fill="hold">
                                          <p:stCondLst>
                                            <p:cond delay="0"/>
                                          </p:stCondLst>
                                        </p:cTn>
                                        <p:tgtEl>
                                          <p:spTgt spid="55"/>
                                        </p:tgtEl>
                                        <p:attrNameLst>
                                          <p:attrName>style.visibility</p:attrName>
                                        </p:attrNameLst>
                                      </p:cBhvr>
                                      <p:to>
                                        <p:strVal val="visible"/>
                                      </p:to>
                                    </p:set>
                                    <p:animEffect transition="in" filter="wipe(left)">
                                      <p:cBhvr>
                                        <p:cTn id="255" dur="500"/>
                                        <p:tgtEl>
                                          <p:spTgt spid="55"/>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nodeType="clickEffect">
                                  <p:stCondLst>
                                    <p:cond delay="0"/>
                                  </p:stCondLst>
                                  <p:childTnLst>
                                    <p:set>
                                      <p:cBhvr>
                                        <p:cTn id="259" dur="1" fill="hold">
                                          <p:stCondLst>
                                            <p:cond delay="0"/>
                                          </p:stCondLst>
                                        </p:cTn>
                                        <p:tgtEl>
                                          <p:spTgt spid="58"/>
                                        </p:tgtEl>
                                        <p:attrNameLst>
                                          <p:attrName>style.visibility</p:attrName>
                                        </p:attrNameLst>
                                      </p:cBhvr>
                                      <p:to>
                                        <p:strVal val="visible"/>
                                      </p:to>
                                    </p:set>
                                    <p:animEffect transition="in" filter="wipe(left)">
                                      <p:cBhvr>
                                        <p:cTn id="260" dur="500"/>
                                        <p:tgtEl>
                                          <p:spTgt spid="58"/>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0" nodeType="clickEffect">
                                  <p:stCondLst>
                                    <p:cond delay="0"/>
                                  </p:stCondLst>
                                  <p:childTnLst>
                                    <p:set>
                                      <p:cBhvr>
                                        <p:cTn id="264" dur="1" fill="hold">
                                          <p:stCondLst>
                                            <p:cond delay="0"/>
                                          </p:stCondLst>
                                        </p:cTn>
                                        <p:tgtEl>
                                          <p:spTgt spid="55"/>
                                        </p:tgtEl>
                                        <p:attrNameLst>
                                          <p:attrName>style.visibility</p:attrName>
                                        </p:attrNameLst>
                                      </p:cBhvr>
                                      <p:to>
                                        <p:strVal val="hidden"/>
                                      </p:to>
                                    </p:set>
                                  </p:childTnLst>
                                </p:cTn>
                              </p:par>
                              <p:par>
                                <p:cTn id="265" presetID="1" presetClass="exit" presetSubtype="0" fill="hold" grpId="0" nodeType="withEffect">
                                  <p:stCondLst>
                                    <p:cond delay="0"/>
                                  </p:stCondLst>
                                  <p:childTnLst>
                                    <p:set>
                                      <p:cBhvr>
                                        <p:cTn id="266" dur="1" fill="hold">
                                          <p:stCondLst>
                                            <p:cond delay="0"/>
                                          </p:stCondLst>
                                        </p:cTn>
                                        <p:tgtEl>
                                          <p:spTgt spid="58"/>
                                        </p:tgtEl>
                                        <p:attrNameLst>
                                          <p:attrName>style.visibility</p:attrName>
                                        </p:attrNameLst>
                                      </p:cBhvr>
                                      <p:to>
                                        <p:strVal val="hidden"/>
                                      </p:to>
                                    </p:set>
                                  </p:childTnLst>
                                </p:cTn>
                              </p:par>
                            </p:childTnLst>
                          </p:cTn>
                        </p:par>
                        <p:par>
                          <p:cTn id="267" fill="hold">
                            <p:stCondLst>
                              <p:cond delay="0"/>
                            </p:stCondLst>
                            <p:childTnLst>
                              <p:par>
                                <p:cTn id="268" presetID="22" presetClass="entr" presetSubtype="8" fill="hold" nodeType="afterEffect">
                                  <p:stCondLst>
                                    <p:cond delay="0"/>
                                  </p:stCondLst>
                                  <p:childTnLst>
                                    <p:set>
                                      <p:cBhvr>
                                        <p:cTn id="269" dur="1" fill="hold">
                                          <p:stCondLst>
                                            <p:cond delay="0"/>
                                          </p:stCondLst>
                                        </p:cTn>
                                        <p:tgtEl>
                                          <p:spTgt spid="59"/>
                                        </p:tgtEl>
                                        <p:attrNameLst>
                                          <p:attrName>style.visibility</p:attrName>
                                        </p:attrNameLst>
                                      </p:cBhvr>
                                      <p:to>
                                        <p:strVal val="visible"/>
                                      </p:to>
                                    </p:set>
                                    <p:animEffect transition="in" filter="wipe(left)">
                                      <p:cBhvr>
                                        <p:cTn id="270" dur="500"/>
                                        <p:tgtEl>
                                          <p:spTgt spid="59"/>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nodeType="clickEffect">
                                  <p:stCondLst>
                                    <p:cond delay="0"/>
                                  </p:stCondLst>
                                  <p:childTnLst>
                                    <p:set>
                                      <p:cBhvr>
                                        <p:cTn id="274" dur="1" fill="hold">
                                          <p:stCondLst>
                                            <p:cond delay="0"/>
                                          </p:stCondLst>
                                        </p:cTn>
                                        <p:tgtEl>
                                          <p:spTgt spid="60"/>
                                        </p:tgtEl>
                                        <p:attrNameLst>
                                          <p:attrName>style.visibility</p:attrName>
                                        </p:attrNameLst>
                                      </p:cBhvr>
                                      <p:to>
                                        <p:strVal val="visible"/>
                                      </p:to>
                                    </p:set>
                                    <p:animEffect transition="in" filter="wipe(left)">
                                      <p:cBhvr>
                                        <p:cTn id="275" dur="500"/>
                                        <p:tgtEl>
                                          <p:spTgt spid="60"/>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59"/>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60"/>
                                        </p:tgtEl>
                                        <p:attrNameLst>
                                          <p:attrName>style.visibility</p:attrName>
                                        </p:attrNameLst>
                                      </p:cBhvr>
                                      <p:to>
                                        <p:strVal val="hidden"/>
                                      </p:to>
                                    </p:set>
                                  </p:childTnLst>
                                </p:cTn>
                              </p:par>
                            </p:childTnLst>
                          </p:cTn>
                        </p:par>
                        <p:par>
                          <p:cTn id="282" fill="hold">
                            <p:stCondLst>
                              <p:cond delay="0"/>
                            </p:stCondLst>
                            <p:childTnLst>
                              <p:par>
                                <p:cTn id="283" presetID="22" presetClass="entr" presetSubtype="8" fill="hold" grpId="0" nodeType="afterEffect">
                                  <p:stCondLst>
                                    <p:cond delay="0"/>
                                  </p:stCondLst>
                                  <p:childTnLst>
                                    <p:set>
                                      <p:cBhvr>
                                        <p:cTn id="284" dur="1" fill="hold">
                                          <p:stCondLst>
                                            <p:cond delay="0"/>
                                          </p:stCondLst>
                                        </p:cTn>
                                        <p:tgtEl>
                                          <p:spTgt spid="16"/>
                                        </p:tgtEl>
                                        <p:attrNameLst>
                                          <p:attrName>style.visibility</p:attrName>
                                        </p:attrNameLst>
                                      </p:cBhvr>
                                      <p:to>
                                        <p:strVal val="visible"/>
                                      </p:to>
                                    </p:set>
                                    <p:animEffect transition="in" filter="wipe(left)">
                                      <p:cBhvr>
                                        <p:cTn id="285" dur="500"/>
                                        <p:tgtEl>
                                          <p:spTgt spid="16"/>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nodeType="clickEffect">
                                  <p:stCondLst>
                                    <p:cond delay="0"/>
                                  </p:stCondLst>
                                  <p:childTnLst>
                                    <p:set>
                                      <p:cBhvr>
                                        <p:cTn id="289" dur="1" fill="hold">
                                          <p:stCondLst>
                                            <p:cond delay="0"/>
                                          </p:stCondLst>
                                        </p:cTn>
                                        <p:tgtEl>
                                          <p:spTgt spid="63"/>
                                        </p:tgtEl>
                                        <p:attrNameLst>
                                          <p:attrName>style.visibility</p:attrName>
                                        </p:attrNameLst>
                                      </p:cBhvr>
                                      <p:to>
                                        <p:strVal val="visible"/>
                                      </p:to>
                                    </p:set>
                                    <p:animEffect transition="in" filter="wipe(left)">
                                      <p:cBhvr>
                                        <p:cTn id="290" dur="500"/>
                                        <p:tgtEl>
                                          <p:spTgt spid="6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nodeType="clickEffect">
                                  <p:stCondLst>
                                    <p:cond delay="0"/>
                                  </p:stCondLst>
                                  <p:childTnLst>
                                    <p:set>
                                      <p:cBhvr>
                                        <p:cTn id="294" dur="1" fill="hold">
                                          <p:stCondLst>
                                            <p:cond delay="0"/>
                                          </p:stCondLst>
                                        </p:cTn>
                                        <p:tgtEl>
                                          <p:spTgt spid="65"/>
                                        </p:tgtEl>
                                        <p:attrNameLst>
                                          <p:attrName>style.visibility</p:attrName>
                                        </p:attrNameLst>
                                      </p:cBhvr>
                                      <p:to>
                                        <p:strVal val="visible"/>
                                      </p:to>
                                    </p:set>
                                    <p:animEffect transition="in" filter="wipe(left)">
                                      <p:cBhvr>
                                        <p:cTn id="295" dur="500"/>
                                        <p:tgtEl>
                                          <p:spTgt spid="65"/>
                                        </p:tgtEl>
                                      </p:cBhvr>
                                    </p:animEffect>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grpId="0" nodeType="clickEffect">
                                  <p:stCondLst>
                                    <p:cond delay="0"/>
                                  </p:stCondLst>
                                  <p:childTnLst>
                                    <p:set>
                                      <p:cBhvr>
                                        <p:cTn id="299" dur="1" fill="hold">
                                          <p:stCondLst>
                                            <p:cond delay="0"/>
                                          </p:stCondLst>
                                        </p:cTn>
                                        <p:tgtEl>
                                          <p:spTgt spid="63"/>
                                        </p:tgtEl>
                                        <p:attrNameLst>
                                          <p:attrName>style.visibility</p:attrName>
                                        </p:attrNameLst>
                                      </p:cBhvr>
                                      <p:to>
                                        <p:strVal val="hidden"/>
                                      </p:to>
                                    </p:set>
                                  </p:childTnLst>
                                </p:cTn>
                              </p:par>
                              <p:par>
                                <p:cTn id="300" presetID="1" presetClass="exit" presetSubtype="0" fill="hold" grpId="0" nodeType="withEffect">
                                  <p:stCondLst>
                                    <p:cond delay="0"/>
                                  </p:stCondLst>
                                  <p:childTnLst>
                                    <p:set>
                                      <p:cBhvr>
                                        <p:cTn id="301" dur="1" fill="hold">
                                          <p:stCondLst>
                                            <p:cond delay="0"/>
                                          </p:stCondLst>
                                        </p:cTn>
                                        <p:tgtEl>
                                          <p:spTgt spid="65"/>
                                        </p:tgtEl>
                                        <p:attrNameLst>
                                          <p:attrName>style.visibility</p:attrName>
                                        </p:attrNameLst>
                                      </p:cBhvr>
                                      <p:to>
                                        <p:strVal val="hidden"/>
                                      </p:to>
                                    </p:set>
                                  </p:childTnLst>
                                </p:cTn>
                              </p:par>
                            </p:childTnLst>
                          </p:cTn>
                        </p:par>
                        <p:par>
                          <p:cTn id="302" fill="hold">
                            <p:stCondLst>
                              <p:cond delay="0"/>
                            </p:stCondLst>
                            <p:childTnLst>
                              <p:par>
                                <p:cTn id="303" presetID="22" presetClass="entr" presetSubtype="8" fill="hold" grpId="0" nodeType="afterEffect">
                                  <p:stCondLst>
                                    <p:cond delay="0"/>
                                  </p:stCondLst>
                                  <p:childTnLst>
                                    <p:set>
                                      <p:cBhvr>
                                        <p:cTn id="304" dur="1" fill="hold">
                                          <p:stCondLst>
                                            <p:cond delay="0"/>
                                          </p:stCondLst>
                                        </p:cTn>
                                        <p:tgtEl>
                                          <p:spTgt spid="17"/>
                                        </p:tgtEl>
                                        <p:attrNameLst>
                                          <p:attrName>style.visibility</p:attrName>
                                        </p:attrNameLst>
                                      </p:cBhvr>
                                      <p:to>
                                        <p:strVal val="visible"/>
                                      </p:to>
                                    </p:set>
                                    <p:animEffect transition="in" filter="wipe(left)">
                                      <p:cBhvr>
                                        <p:cTn id="305" dur="500"/>
                                        <p:tgtEl>
                                          <p:spTgt spid="17"/>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nodeType="clickEffect">
                                  <p:stCondLst>
                                    <p:cond delay="0"/>
                                  </p:stCondLst>
                                  <p:childTnLst>
                                    <p:set>
                                      <p:cBhvr>
                                        <p:cTn id="309" dur="1" fill="hold">
                                          <p:stCondLst>
                                            <p:cond delay="0"/>
                                          </p:stCondLst>
                                        </p:cTn>
                                        <p:tgtEl>
                                          <p:spTgt spid="24">
                                            <p:txEl>
                                              <p:pRg st="0" end="0"/>
                                            </p:txEl>
                                          </p:spTgt>
                                        </p:tgtEl>
                                        <p:attrNameLst>
                                          <p:attrName>style.visibility</p:attrName>
                                        </p:attrNameLst>
                                      </p:cBhvr>
                                      <p:to>
                                        <p:strVal val="visible"/>
                                      </p:to>
                                    </p:set>
                                    <p:animEffect transition="in" filter="wipe(left)">
                                      <p:cBhvr>
                                        <p:cTn id="310" dur="500"/>
                                        <p:tgtEl>
                                          <p:spTgt spid="24">
                                            <p:txEl>
                                              <p:pRg st="0" end="0"/>
                                            </p:txEl>
                                          </p:spTgt>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25"/>
                                        </p:tgtEl>
                                        <p:attrNameLst>
                                          <p:attrName>style.visibility</p:attrName>
                                        </p:attrNameLst>
                                      </p:cBhvr>
                                      <p:to>
                                        <p:strVal val="visible"/>
                                      </p:to>
                                    </p:set>
                                    <p:animEffect transition="in" filter="wipe(left)">
                                      <p:cBhvr>
                                        <p:cTn id="315" dur="500"/>
                                        <p:tgtEl>
                                          <p:spTgt spid="25"/>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26"/>
                                        </p:tgtEl>
                                        <p:attrNameLst>
                                          <p:attrName>style.visibility</p:attrName>
                                        </p:attrNameLst>
                                      </p:cBhvr>
                                      <p:to>
                                        <p:strVal val="visible"/>
                                      </p:to>
                                    </p:set>
                                    <p:animEffect transition="in" filter="wipe(left)">
                                      <p:cBhvr>
                                        <p:cTn id="320" dur="500"/>
                                        <p:tgtEl>
                                          <p:spTgt spid="26"/>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27"/>
                                        </p:tgtEl>
                                        <p:attrNameLst>
                                          <p:attrName>style.visibility</p:attrName>
                                        </p:attrNameLst>
                                      </p:cBhvr>
                                      <p:to>
                                        <p:strVal val="visible"/>
                                      </p:to>
                                    </p:set>
                                    <p:animEffect transition="in" filter="wipe(left)">
                                      <p:cBhvr>
                                        <p:cTn id="325" dur="500"/>
                                        <p:tgtEl>
                                          <p:spTgt spid="27"/>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28"/>
                                        </p:tgtEl>
                                        <p:attrNameLst>
                                          <p:attrName>style.visibility</p:attrName>
                                        </p:attrNameLst>
                                      </p:cBhvr>
                                      <p:to>
                                        <p:strVal val="visible"/>
                                      </p:to>
                                    </p:set>
                                    <p:animEffect transition="in" filter="wipe(left)">
                                      <p:cBhvr>
                                        <p:cTn id="330" dur="500"/>
                                        <p:tgtEl>
                                          <p:spTgt spid="28"/>
                                        </p:tgtEl>
                                      </p:cBhvr>
                                    </p:animEffect>
                                  </p:childTnLst>
                                </p:cTn>
                              </p:par>
                              <p:par>
                                <p:cTn id="331" presetID="10" presetClass="exit" presetSubtype="0" fill="hold" grpId="1" nodeType="withEffect">
                                  <p:stCondLst>
                                    <p:cond delay="0"/>
                                  </p:stCondLst>
                                  <p:childTnLst>
                                    <p:animEffect transition="out" filter="fade">
                                      <p:cBhvr>
                                        <p:cTn id="332" dur="500"/>
                                        <p:tgtEl>
                                          <p:spTgt spid="61"/>
                                        </p:tgtEl>
                                      </p:cBhvr>
                                    </p:animEffect>
                                    <p:set>
                                      <p:cBhvr>
                                        <p:cTn id="333" dur="1" fill="hold">
                                          <p:stCondLst>
                                            <p:cond delay="499"/>
                                          </p:stCondLst>
                                        </p:cTn>
                                        <p:tgtEl>
                                          <p:spTgt spid="61"/>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nodeType="clickEffect">
                                  <p:stCondLst>
                                    <p:cond delay="0"/>
                                  </p:stCondLst>
                                  <p:childTnLst>
                                    <p:set>
                                      <p:cBhvr>
                                        <p:cTn id="337" dur="1" fill="hold">
                                          <p:stCondLst>
                                            <p:cond delay="0"/>
                                          </p:stCondLst>
                                        </p:cTn>
                                        <p:tgtEl>
                                          <p:spTgt spid="30">
                                            <p:txEl>
                                              <p:pRg st="0" end="0"/>
                                            </p:txEl>
                                          </p:spTgt>
                                        </p:tgtEl>
                                        <p:attrNameLst>
                                          <p:attrName>style.visibility</p:attrName>
                                        </p:attrNameLst>
                                      </p:cBhvr>
                                      <p:to>
                                        <p:strVal val="visible"/>
                                      </p:to>
                                    </p:set>
                                    <p:animEffect transition="in" filter="wipe(left)">
                                      <p:cBhvr>
                                        <p:cTn id="338" dur="500"/>
                                        <p:tgtEl>
                                          <p:spTgt spid="30">
                                            <p:txEl>
                                              <p:pRg st="0" end="0"/>
                                            </p:txEl>
                                          </p:spTgt>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31"/>
                                        </p:tgtEl>
                                        <p:attrNameLst>
                                          <p:attrName>style.visibility</p:attrName>
                                        </p:attrNameLst>
                                      </p:cBhvr>
                                      <p:to>
                                        <p:strVal val="visible"/>
                                      </p:to>
                                    </p:set>
                                    <p:animEffect transition="in" filter="wipe(left)">
                                      <p:cBhvr>
                                        <p:cTn id="343" dur="500"/>
                                        <p:tgtEl>
                                          <p:spTgt spid="31"/>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32"/>
                                        </p:tgtEl>
                                        <p:attrNameLst>
                                          <p:attrName>style.visibility</p:attrName>
                                        </p:attrNameLst>
                                      </p:cBhvr>
                                      <p:to>
                                        <p:strVal val="visible"/>
                                      </p:to>
                                    </p:set>
                                    <p:animEffect transition="in" filter="wipe(left)">
                                      <p:cBhvr>
                                        <p:cTn id="348" dur="500"/>
                                        <p:tgtEl>
                                          <p:spTgt spid="32"/>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33"/>
                                        </p:tgtEl>
                                        <p:attrNameLst>
                                          <p:attrName>style.visibility</p:attrName>
                                        </p:attrNameLst>
                                      </p:cBhvr>
                                      <p:to>
                                        <p:strVal val="visible"/>
                                      </p:to>
                                    </p:set>
                                    <p:animEffect transition="in" filter="wipe(left)">
                                      <p:cBhvr>
                                        <p:cTn id="353" dur="500"/>
                                        <p:tgtEl>
                                          <p:spTgt spid="33"/>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34"/>
                                        </p:tgtEl>
                                        <p:attrNameLst>
                                          <p:attrName>style.visibility</p:attrName>
                                        </p:attrNameLst>
                                      </p:cBhvr>
                                      <p:to>
                                        <p:strVal val="visible"/>
                                      </p:to>
                                    </p:set>
                                    <p:animEffect transition="in" filter="wipe(left)">
                                      <p:cBhvr>
                                        <p:cTn id="358" dur="500"/>
                                        <p:tgtEl>
                                          <p:spTgt spid="34"/>
                                        </p:tgtEl>
                                      </p:cBhvr>
                                    </p:animEffect>
                                  </p:childTnLst>
                                </p:cTn>
                              </p:par>
                            </p:childTnLst>
                          </p:cTn>
                        </p:par>
                      </p:childTnLst>
                    </p:cTn>
                  </p:par>
                  <p:par>
                    <p:cTn id="359" fill="hold">
                      <p:stCondLst>
                        <p:cond delay="indefinite"/>
                      </p:stCondLst>
                      <p:childTnLst>
                        <p:par>
                          <p:cTn id="360" fill="hold">
                            <p:stCondLst>
                              <p:cond delay="0"/>
                            </p:stCondLst>
                            <p:childTnLst>
                              <p:par>
                                <p:cTn id="361" presetID="22" presetClass="entr" presetSubtype="8" fill="hold" grpId="0" nodeType="clickEffect">
                                  <p:stCondLst>
                                    <p:cond delay="0"/>
                                  </p:stCondLst>
                                  <p:childTnLst>
                                    <p:set>
                                      <p:cBhvr>
                                        <p:cTn id="362" dur="1" fill="hold">
                                          <p:stCondLst>
                                            <p:cond delay="0"/>
                                          </p:stCondLst>
                                        </p:cTn>
                                        <p:tgtEl>
                                          <p:spTgt spid="35"/>
                                        </p:tgtEl>
                                        <p:attrNameLst>
                                          <p:attrName>style.visibility</p:attrName>
                                        </p:attrNameLst>
                                      </p:cBhvr>
                                      <p:to>
                                        <p:strVal val="visible"/>
                                      </p:to>
                                    </p:set>
                                    <p:animEffect transition="in" filter="wipe(left)">
                                      <p:cBhvr>
                                        <p:cTn id="3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52" grpId="0" animBg="1"/>
      <p:bldP spid="52" grpId="1" animBg="1"/>
      <p:bldP spid="39" grpId="0" animBg="1"/>
      <p:bldP spid="39" grpId="1" animBg="1"/>
      <p:bldP spid="4" grpId="0"/>
      <p:bldP spid="8" grpId="0"/>
      <p:bldP spid="9" grpId="0"/>
      <p:bldP spid="10" grpId="0"/>
      <p:bldP spid="11" grpId="0"/>
      <p:bldP spid="12" grpId="0"/>
      <p:bldP spid="13" grpId="0"/>
      <p:bldP spid="14" grpId="0"/>
      <p:bldP spid="15" grpId="0"/>
      <p:bldP spid="16" grpId="0"/>
      <p:bldP spid="17" grpId="0"/>
      <p:bldP spid="20" grpId="0"/>
      <p:bldP spid="21" grpId="0"/>
      <p:bldP spid="22" grpId="0"/>
      <p:bldP spid="23" grpId="0"/>
      <p:bldP spid="25" grpId="0"/>
      <p:bldP spid="26" grpId="0"/>
      <p:bldP spid="27" grpId="0"/>
      <p:bldP spid="28" grpId="0"/>
      <p:bldP spid="29" grpId="0"/>
      <p:bldP spid="31" grpId="0"/>
      <p:bldP spid="32" grpId="0"/>
      <p:bldP spid="33" grpId="0"/>
      <p:bldP spid="34" grpId="0"/>
      <p:bldP spid="35" grpId="0"/>
      <p:bldP spid="40" grpId="0"/>
      <p:bldP spid="45" grpId="0" animBg="1"/>
      <p:bldP spid="46" grpId="0" animBg="1"/>
      <p:bldP spid="49" grpId="0" animBg="1"/>
      <p:bldP spid="51" grpId="0" animBg="1"/>
      <p:bldP spid="48" grpId="0" animBg="1"/>
      <p:bldP spid="50" grpId="0" animBg="1"/>
      <p:bldP spid="53" grpId="0" animBg="1"/>
      <p:bldP spid="54" grpId="0" animBg="1"/>
      <p:bldP spid="55" grpId="0" animBg="1"/>
      <p:bldP spid="58" grpId="0" animBg="1"/>
      <p:bldP spid="60" grpId="0" animBg="1"/>
      <p:bldP spid="62" grpId="0" animBg="1"/>
      <p:bldP spid="63" grpId="0" animBg="1"/>
      <p:bldP spid="65" grpId="0" animBg="1"/>
      <p:bldP spid="43" grpId="0" animBg="1"/>
      <p:bldP spid="76" grpId="0" animBg="1"/>
      <p:bldP spid="76" grpId="1" animBg="1"/>
      <p:bldP spid="77" grpId="0" animBg="1"/>
      <p:bldP spid="77" grpId="1" animBg="1"/>
      <p:bldP spid="59"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4935" y="2244402"/>
            <a:ext cx="2454465" cy="338554"/>
          </a:xfrm>
          <a:prstGeom prst="rect">
            <a:avLst/>
          </a:prstGeom>
        </p:spPr>
        <p:txBody>
          <a:bodyPr wrap="square">
            <a:spAutoFit/>
          </a:bodyPr>
          <a:lstStyle/>
          <a:p>
            <a:r>
              <a:rPr lang="en-US" sz="1600" b="1" dirty="0" smtClean="0">
                <a:solidFill>
                  <a:srgbClr val="FF0000"/>
                </a:solidFill>
                <a:ea typeface="Cambria Math" pitchFamily="18" charset="0"/>
              </a:rPr>
              <a:t>Multiplying (ii) by 3,</a:t>
            </a:r>
            <a:endParaRPr lang="en-US" sz="1600" b="1" dirty="0">
              <a:solidFill>
                <a:srgbClr val="FF0000"/>
              </a:solidFill>
              <a:ea typeface="Cambria Math" pitchFamily="18" charset="0"/>
            </a:endParaRPr>
          </a:p>
        </p:txBody>
      </p:sp>
      <p:sp>
        <p:nvSpPr>
          <p:cNvPr id="4" name="Rectangle 3"/>
          <p:cNvSpPr/>
          <p:nvPr/>
        </p:nvSpPr>
        <p:spPr>
          <a:xfrm>
            <a:off x="387795" y="2589543"/>
            <a:ext cx="2606865" cy="338554"/>
          </a:xfrm>
          <a:prstGeom prst="rect">
            <a:avLst/>
          </a:prstGeom>
        </p:spPr>
        <p:txBody>
          <a:bodyPr wrap="square">
            <a:spAutoFit/>
          </a:bodyPr>
          <a:lstStyle/>
          <a:p>
            <a:r>
              <a:rPr lang="en-US" sz="1600" b="1" dirty="0" smtClean="0">
                <a:solidFill>
                  <a:prstClr val="black"/>
                </a:solidFill>
                <a:ea typeface="Cambria Math" pitchFamily="18" charset="0"/>
              </a:rPr>
              <a:t>– 3x + 9y = 114            </a:t>
            </a:r>
            <a:r>
              <a:rPr lang="en-US" sz="1600" b="1" dirty="0" smtClean="0">
                <a:solidFill>
                  <a:srgbClr val="800000"/>
                </a:solidFill>
                <a:ea typeface="Cambria Math" pitchFamily="18" charset="0"/>
              </a:rPr>
              <a:t>.....(iii)</a:t>
            </a:r>
            <a:endParaRPr lang="en-US" sz="1600" b="1" dirty="0">
              <a:solidFill>
                <a:srgbClr val="800000"/>
              </a:solidFill>
              <a:ea typeface="Cambria Math" pitchFamily="18" charset="0"/>
            </a:endParaRPr>
          </a:p>
        </p:txBody>
      </p:sp>
      <p:sp>
        <p:nvSpPr>
          <p:cNvPr id="5" name="Rectangle 4"/>
          <p:cNvSpPr/>
          <p:nvPr/>
        </p:nvSpPr>
        <p:spPr>
          <a:xfrm>
            <a:off x="364935" y="2868630"/>
            <a:ext cx="1834403" cy="338554"/>
          </a:xfrm>
          <a:prstGeom prst="rect">
            <a:avLst/>
          </a:prstGeom>
        </p:spPr>
        <p:txBody>
          <a:bodyPr wrap="square">
            <a:spAutoFit/>
          </a:bodyPr>
          <a:lstStyle/>
          <a:p>
            <a:r>
              <a:rPr lang="en-US" sz="1600" b="1" dirty="0" smtClean="0">
                <a:solidFill>
                  <a:srgbClr val="FF0000"/>
                </a:solidFill>
                <a:ea typeface="Cambria Math" pitchFamily="18" charset="0"/>
              </a:rPr>
              <a:t>Adding (</a:t>
            </a:r>
            <a:r>
              <a:rPr lang="en-US" sz="1600" b="1" dirty="0" err="1" smtClean="0">
                <a:solidFill>
                  <a:srgbClr val="FF0000"/>
                </a:solidFill>
                <a:ea typeface="Cambria Math" pitchFamily="18" charset="0"/>
              </a:rPr>
              <a:t>i</a:t>
            </a:r>
            <a:r>
              <a:rPr lang="en-US" sz="1600" b="1" dirty="0" smtClean="0">
                <a:solidFill>
                  <a:srgbClr val="FF0000"/>
                </a:solidFill>
                <a:ea typeface="Cambria Math" pitchFamily="18" charset="0"/>
              </a:rPr>
              <a:t>) and (iii),</a:t>
            </a:r>
            <a:endParaRPr lang="en-US" sz="1600" b="1" dirty="0">
              <a:solidFill>
                <a:srgbClr val="FF0000"/>
              </a:solidFill>
              <a:ea typeface="Cambria Math" pitchFamily="18" charset="0"/>
            </a:endParaRPr>
          </a:p>
        </p:txBody>
      </p:sp>
      <p:sp>
        <p:nvSpPr>
          <p:cNvPr id="11" name="Rectangle 10"/>
          <p:cNvSpPr/>
          <p:nvPr/>
        </p:nvSpPr>
        <p:spPr>
          <a:xfrm>
            <a:off x="184467" y="3165251"/>
            <a:ext cx="1882247" cy="338554"/>
          </a:xfrm>
          <a:prstGeom prst="rect">
            <a:avLst/>
          </a:prstGeom>
        </p:spPr>
        <p:txBody>
          <a:bodyPr wrap="none">
            <a:spAutoFit/>
          </a:bodyPr>
          <a:lstStyle/>
          <a:p>
            <a:pPr algn="ctr"/>
            <a:r>
              <a:rPr lang="en-US" sz="1600" b="1" dirty="0" smtClean="0">
                <a:solidFill>
                  <a:prstClr val="black"/>
                </a:solidFill>
                <a:ea typeface="Cambria Math" pitchFamily="18" charset="0"/>
              </a:rPr>
              <a:t>            3x –  y  =  126</a:t>
            </a:r>
            <a:endParaRPr lang="en-US" sz="1600" b="1" dirty="0">
              <a:solidFill>
                <a:srgbClr val="FF33CC"/>
              </a:solidFill>
              <a:ea typeface="Cambria Math" pitchFamily="18" charset="0"/>
            </a:endParaRPr>
          </a:p>
        </p:txBody>
      </p:sp>
      <p:sp>
        <p:nvSpPr>
          <p:cNvPr id="12" name="Rectangle 11"/>
          <p:cNvSpPr/>
          <p:nvPr/>
        </p:nvSpPr>
        <p:spPr>
          <a:xfrm>
            <a:off x="628650" y="3436238"/>
            <a:ext cx="1754220" cy="338554"/>
          </a:xfrm>
          <a:prstGeom prst="rect">
            <a:avLst/>
          </a:prstGeom>
        </p:spPr>
        <p:txBody>
          <a:bodyPr wrap="square">
            <a:spAutoFit/>
          </a:bodyPr>
          <a:lstStyle/>
          <a:p>
            <a:r>
              <a:rPr lang="en-US" sz="1600" b="1" dirty="0" smtClean="0">
                <a:solidFill>
                  <a:prstClr val="black"/>
                </a:solidFill>
                <a:ea typeface="Cambria Math" pitchFamily="18" charset="0"/>
              </a:rPr>
              <a:t>–3x + 9y  =  114</a:t>
            </a:r>
            <a:endParaRPr lang="en-US" sz="1600" b="1" dirty="0">
              <a:solidFill>
                <a:srgbClr val="FF33CC"/>
              </a:solidFill>
              <a:ea typeface="Cambria Math" pitchFamily="18" charset="0"/>
            </a:endParaRPr>
          </a:p>
        </p:txBody>
      </p:sp>
      <p:sp>
        <p:nvSpPr>
          <p:cNvPr id="13" name="Line 12"/>
          <p:cNvSpPr>
            <a:spLocks noChangeShapeType="1"/>
          </p:cNvSpPr>
          <p:nvPr/>
        </p:nvSpPr>
        <p:spPr bwMode="auto">
          <a:xfrm flipV="1">
            <a:off x="588595" y="3745991"/>
            <a:ext cx="1511405" cy="0"/>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14" name="Line 16"/>
          <p:cNvSpPr>
            <a:spLocks noChangeShapeType="1"/>
          </p:cNvSpPr>
          <p:nvPr/>
        </p:nvSpPr>
        <p:spPr bwMode="auto">
          <a:xfrm>
            <a:off x="588595" y="3994150"/>
            <a:ext cx="1511405" cy="0"/>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15" name="Rectangle 14"/>
          <p:cNvSpPr/>
          <p:nvPr/>
        </p:nvSpPr>
        <p:spPr>
          <a:xfrm>
            <a:off x="990600" y="3694443"/>
            <a:ext cx="386644" cy="338554"/>
          </a:xfrm>
          <a:prstGeom prst="rect">
            <a:avLst/>
          </a:prstGeom>
        </p:spPr>
        <p:txBody>
          <a:bodyPr wrap="none">
            <a:spAutoFit/>
          </a:bodyPr>
          <a:lstStyle/>
          <a:p>
            <a:pPr algn="r"/>
            <a:r>
              <a:rPr lang="en-US" sz="1600" b="1" dirty="0" smtClean="0">
                <a:solidFill>
                  <a:prstClr val="black"/>
                </a:solidFill>
                <a:ea typeface="Cambria Math" pitchFamily="18" charset="0"/>
              </a:rPr>
              <a:t>8y</a:t>
            </a:r>
          </a:p>
        </p:txBody>
      </p:sp>
      <mc:AlternateContent xmlns:mc="http://schemas.openxmlformats.org/markup-compatibility/2006" xmlns:a14="http://schemas.microsoft.com/office/drawing/2010/main">
        <mc:Choice Requires="a14">
          <p:sp>
            <p:nvSpPr>
              <p:cNvPr id="16" name="Rectangle 15"/>
              <p:cNvSpPr/>
              <p:nvPr/>
            </p:nvSpPr>
            <p:spPr>
              <a:xfrm>
                <a:off x="315359" y="4077404"/>
                <a:ext cx="1665841" cy="480068"/>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a:t>
                </a:r>
                <a14:m>
                  <m:oMath xmlns:m="http://schemas.openxmlformats.org/officeDocument/2006/math">
                    <m:f>
                      <m:fPr>
                        <m:ctrlPr>
                          <a:rPr lang="en-US" sz="1600" b="1" i="1" smtClean="0">
                            <a:solidFill>
                              <a:prstClr val="black"/>
                            </a:solidFill>
                            <a:latin typeface="Cambria Math" panose="02040503050406030204" pitchFamily="18" charset="0"/>
                            <a:ea typeface="Cambria Math" pitchFamily="18" charset="0"/>
                            <a:sym typeface="Symbol"/>
                          </a:rPr>
                        </m:ctrlPr>
                      </m:fPr>
                      <m:num>
                        <m:r>
                          <m:rPr>
                            <m:nor/>
                          </m:rPr>
                          <a:rPr lang="en-US" sz="1600" b="1" dirty="0">
                            <a:solidFill>
                              <a:prstClr val="black"/>
                            </a:solidFill>
                            <a:ea typeface="Cambria Math" pitchFamily="18" charset="0"/>
                          </a:rPr>
                          <m:t>240 </m:t>
                        </m:r>
                      </m:num>
                      <m:den>
                        <m:r>
                          <m:rPr>
                            <m:nor/>
                          </m:rPr>
                          <a:rPr lang="en-US" sz="1600" b="1" dirty="0">
                            <a:solidFill>
                              <a:prstClr val="black"/>
                            </a:solidFill>
                            <a:ea typeface="Cambria Math" pitchFamily="18" charset="0"/>
                          </a:rPr>
                          <m:t>8</m:t>
                        </m:r>
                      </m:den>
                    </m:f>
                  </m:oMath>
                </a14:m>
                <a:endParaRPr lang="en-US" sz="1600" b="1" dirty="0" smtClean="0">
                  <a:solidFill>
                    <a:prstClr val="black"/>
                  </a:solidFill>
                  <a:ea typeface="Cambria Math"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315359" y="4077404"/>
                <a:ext cx="1665841" cy="480068"/>
              </a:xfrm>
              <a:prstGeom prst="rect">
                <a:avLst/>
              </a:prstGeom>
              <a:blipFill rotWithShape="1">
                <a:blip r:embed="rId2"/>
                <a:stretch>
                  <a:fillRect l="-1099" b="-5063"/>
                </a:stretch>
              </a:blipFill>
            </p:spPr>
            <p:txBody>
              <a:bodyPr/>
              <a:lstStyle/>
              <a:p>
                <a:r>
                  <a:rPr lang="en-US">
                    <a:noFill/>
                  </a:rPr>
                  <a:t> </a:t>
                </a:r>
              </a:p>
            </p:txBody>
          </p:sp>
        </mc:Fallback>
      </mc:AlternateContent>
      <p:sp>
        <p:nvSpPr>
          <p:cNvPr id="17" name="Rectangle 16"/>
          <p:cNvSpPr/>
          <p:nvPr/>
        </p:nvSpPr>
        <p:spPr>
          <a:xfrm>
            <a:off x="322052" y="4618527"/>
            <a:ext cx="15151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30</a:t>
            </a:r>
            <a:endParaRPr lang="en-US" sz="1600" b="1" dirty="0" smtClean="0">
              <a:solidFill>
                <a:prstClr val="black"/>
              </a:solidFill>
              <a:ea typeface="Cambria Math" pitchFamily="18" charset="0"/>
            </a:endParaRPr>
          </a:p>
        </p:txBody>
      </p:sp>
      <p:sp>
        <p:nvSpPr>
          <p:cNvPr id="18" name="Rectangle 17"/>
          <p:cNvSpPr/>
          <p:nvPr/>
        </p:nvSpPr>
        <p:spPr>
          <a:xfrm>
            <a:off x="3022600" y="1137818"/>
            <a:ext cx="2237984" cy="338554"/>
          </a:xfrm>
          <a:prstGeom prst="rect">
            <a:avLst/>
          </a:prstGeom>
        </p:spPr>
        <p:txBody>
          <a:bodyPr wrap="none">
            <a:spAutoFit/>
          </a:bodyPr>
          <a:lstStyle/>
          <a:p>
            <a:pPr algn="r"/>
            <a:r>
              <a:rPr lang="en-US" sz="1600" b="1" dirty="0" smtClean="0">
                <a:solidFill>
                  <a:srgbClr val="FF0000"/>
                </a:solidFill>
                <a:ea typeface="Cambria Math" pitchFamily="18" charset="0"/>
                <a:sym typeface="Symbol"/>
              </a:rPr>
              <a:t>Substituting  y = 30 in (</a:t>
            </a:r>
            <a:r>
              <a:rPr lang="en-US" sz="1600" b="1" dirty="0" err="1" smtClean="0">
                <a:solidFill>
                  <a:srgbClr val="FF0000"/>
                </a:solidFill>
                <a:ea typeface="Cambria Math" pitchFamily="18" charset="0"/>
                <a:sym typeface="Symbol"/>
              </a:rPr>
              <a:t>i</a:t>
            </a:r>
            <a:r>
              <a:rPr lang="en-US" sz="1600" b="1" dirty="0" smtClean="0">
                <a:solidFill>
                  <a:srgbClr val="FF0000"/>
                </a:solidFill>
                <a:ea typeface="Cambria Math" pitchFamily="18" charset="0"/>
                <a:sym typeface="Symbol"/>
              </a:rPr>
              <a:t>)</a:t>
            </a:r>
            <a:endParaRPr lang="en-US" sz="1600" b="1" dirty="0" smtClean="0">
              <a:solidFill>
                <a:srgbClr val="FF0000"/>
              </a:solidFill>
              <a:ea typeface="Cambria Math" pitchFamily="18" charset="0"/>
            </a:endParaRPr>
          </a:p>
        </p:txBody>
      </p:sp>
      <p:sp>
        <p:nvSpPr>
          <p:cNvPr id="19" name="Rectangle 18"/>
          <p:cNvSpPr/>
          <p:nvPr/>
        </p:nvSpPr>
        <p:spPr>
          <a:xfrm>
            <a:off x="3336925" y="1486987"/>
            <a:ext cx="39786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3x</a:t>
            </a:r>
            <a:endParaRPr lang="en-US" sz="1600" b="1" dirty="0" smtClean="0">
              <a:solidFill>
                <a:prstClr val="black"/>
              </a:solidFill>
              <a:ea typeface="Cambria Math" pitchFamily="18" charset="0"/>
            </a:endParaRPr>
          </a:p>
        </p:txBody>
      </p:sp>
      <p:sp>
        <p:nvSpPr>
          <p:cNvPr id="20" name="Rectangle 19"/>
          <p:cNvSpPr/>
          <p:nvPr/>
        </p:nvSpPr>
        <p:spPr>
          <a:xfrm>
            <a:off x="3596027" y="1486987"/>
            <a:ext cx="55976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30</a:t>
            </a:r>
            <a:endParaRPr lang="en-US" sz="1600" b="1" dirty="0" smtClean="0">
              <a:solidFill>
                <a:prstClr val="black"/>
              </a:solidFill>
              <a:ea typeface="Cambria Math" pitchFamily="18" charset="0"/>
            </a:endParaRPr>
          </a:p>
        </p:txBody>
      </p:sp>
      <p:sp>
        <p:nvSpPr>
          <p:cNvPr id="21" name="Rectangle 20"/>
          <p:cNvSpPr/>
          <p:nvPr/>
        </p:nvSpPr>
        <p:spPr>
          <a:xfrm>
            <a:off x="4049116" y="1486987"/>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22" name="Rectangle 21"/>
          <p:cNvSpPr/>
          <p:nvPr/>
        </p:nvSpPr>
        <p:spPr>
          <a:xfrm>
            <a:off x="3060700" y="1792031"/>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23" name="Rectangle 22"/>
          <p:cNvSpPr/>
          <p:nvPr/>
        </p:nvSpPr>
        <p:spPr>
          <a:xfrm>
            <a:off x="3757931" y="1792031"/>
            <a:ext cx="39786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3x</a:t>
            </a:r>
            <a:endParaRPr lang="en-US" sz="1600" b="1" dirty="0" smtClean="0">
              <a:solidFill>
                <a:prstClr val="black"/>
              </a:solidFill>
              <a:ea typeface="Cambria Math" pitchFamily="18" charset="0"/>
            </a:endParaRPr>
          </a:p>
        </p:txBody>
      </p:sp>
      <p:sp>
        <p:nvSpPr>
          <p:cNvPr id="24" name="Rectangle 23"/>
          <p:cNvSpPr/>
          <p:nvPr/>
        </p:nvSpPr>
        <p:spPr>
          <a:xfrm>
            <a:off x="4049116" y="1792031"/>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25" name="Rectangle 24"/>
          <p:cNvSpPr/>
          <p:nvPr/>
        </p:nvSpPr>
        <p:spPr>
          <a:xfrm>
            <a:off x="3060700" y="2150198"/>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26" name="Rectangle 25"/>
          <p:cNvSpPr/>
          <p:nvPr/>
        </p:nvSpPr>
        <p:spPr>
          <a:xfrm>
            <a:off x="3757931" y="2150198"/>
            <a:ext cx="39786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3x</a:t>
            </a:r>
            <a:endParaRPr lang="en-US" sz="1600" b="1" dirty="0" smtClean="0">
              <a:solidFill>
                <a:prstClr val="black"/>
              </a:solidFill>
              <a:ea typeface="Cambria Math" pitchFamily="18" charset="0"/>
            </a:endParaRPr>
          </a:p>
        </p:txBody>
      </p:sp>
      <p:sp>
        <p:nvSpPr>
          <p:cNvPr id="27" name="Rectangle 26"/>
          <p:cNvSpPr/>
          <p:nvPr/>
        </p:nvSpPr>
        <p:spPr>
          <a:xfrm>
            <a:off x="4049116" y="2150198"/>
            <a:ext cx="646331"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156</a:t>
            </a:r>
            <a:endParaRPr lang="en-US" sz="1600" b="1" dirty="0" smtClean="0">
              <a:solidFill>
                <a:prstClr val="black"/>
              </a:solidFill>
              <a:ea typeface="Cambria Math" pitchFamily="18" charset="0"/>
            </a:endParaRPr>
          </a:p>
        </p:txBody>
      </p:sp>
      <p:cxnSp>
        <p:nvCxnSpPr>
          <p:cNvPr id="29" name="Straight Connector 28"/>
          <p:cNvCxnSpPr/>
          <p:nvPr/>
        </p:nvCxnSpPr>
        <p:spPr>
          <a:xfrm>
            <a:off x="3000375" y="1035050"/>
            <a:ext cx="0" cy="38693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60700" y="2610678"/>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34" name="Rectangle 33"/>
          <p:cNvSpPr/>
          <p:nvPr/>
        </p:nvSpPr>
        <p:spPr>
          <a:xfrm>
            <a:off x="3871744" y="2610678"/>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mc:AlternateContent xmlns:mc="http://schemas.openxmlformats.org/markup-compatibility/2006" xmlns:a14="http://schemas.microsoft.com/office/drawing/2010/main">
        <mc:Choice Requires="a14">
          <p:sp>
            <p:nvSpPr>
              <p:cNvPr id="35" name="Rectangle 34"/>
              <p:cNvSpPr/>
              <p:nvPr/>
            </p:nvSpPr>
            <p:spPr>
              <a:xfrm>
                <a:off x="4049116" y="2508681"/>
                <a:ext cx="739305" cy="479940"/>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14:m>
                  <m:oMath xmlns:m="http://schemas.openxmlformats.org/officeDocument/2006/math">
                    <m:f>
                      <m:fPr>
                        <m:ctrlPr>
                          <a:rPr lang="en-US" sz="1600" b="1" i="1" dirty="0" smtClean="0">
                            <a:solidFill>
                              <a:prstClr val="black"/>
                            </a:solidFill>
                            <a:latin typeface="Cambria Math" panose="02040503050406030204" pitchFamily="18" charset="0"/>
                            <a:ea typeface="Cambria Math" pitchFamily="18" charset="0"/>
                            <a:sym typeface="Symbol"/>
                          </a:rPr>
                        </m:ctrlPr>
                      </m:fPr>
                      <m:num>
                        <m:r>
                          <m:rPr>
                            <m:nor/>
                          </m:rPr>
                          <a:rPr lang="en-US" sz="1600" b="1" dirty="0">
                            <a:solidFill>
                              <a:prstClr val="black"/>
                            </a:solidFill>
                            <a:ea typeface="Cambria Math" pitchFamily="18" charset="0"/>
                            <a:sym typeface="Symbol"/>
                          </a:rPr>
                          <m:t>156</m:t>
                        </m:r>
                        <m:r>
                          <m:rPr>
                            <m:nor/>
                          </m:rPr>
                          <a:rPr lang="en-US" sz="1600" b="1" dirty="0">
                            <a:solidFill>
                              <a:prstClr val="black"/>
                            </a:solidFill>
                            <a:ea typeface="Cambria Math" pitchFamily="18" charset="0"/>
                          </a:rPr>
                          <m:t> </m:t>
                        </m:r>
                      </m:num>
                      <m:den>
                        <m:r>
                          <m:rPr>
                            <m:nor/>
                          </m:rPr>
                          <a:rPr lang="en-US" sz="1600" b="1" dirty="0">
                            <a:solidFill>
                              <a:prstClr val="black"/>
                            </a:solidFill>
                            <a:ea typeface="Cambria Math" pitchFamily="18" charset="0"/>
                            <a:sym typeface="Symbol"/>
                          </a:rPr>
                          <m:t>3</m:t>
                        </m:r>
                      </m:den>
                    </m:f>
                  </m:oMath>
                </a14:m>
                <a:endParaRPr lang="en-US" sz="1600" b="1" dirty="0" smtClean="0">
                  <a:solidFill>
                    <a:prstClr val="black"/>
                  </a:solidFill>
                  <a:ea typeface="Cambria Math"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4049116" y="2508681"/>
                <a:ext cx="739305" cy="479940"/>
              </a:xfrm>
              <a:prstGeom prst="rect">
                <a:avLst/>
              </a:prstGeom>
              <a:blipFill rotWithShape="1">
                <a:blip r:embed="rId3"/>
                <a:stretch>
                  <a:fillRect l="-3279" b="-6410"/>
                </a:stretch>
              </a:blipFill>
            </p:spPr>
            <p:txBody>
              <a:bodyPr/>
              <a:lstStyle/>
              <a:p>
                <a:r>
                  <a:rPr lang="en-US">
                    <a:noFill/>
                  </a:rPr>
                  <a:t> </a:t>
                </a:r>
              </a:p>
            </p:txBody>
          </p:sp>
        </mc:Fallback>
      </mc:AlternateContent>
      <p:sp>
        <p:nvSpPr>
          <p:cNvPr id="36" name="Rectangle 35"/>
          <p:cNvSpPr/>
          <p:nvPr/>
        </p:nvSpPr>
        <p:spPr>
          <a:xfrm>
            <a:off x="3060700" y="3022600"/>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37" name="Rectangle 36"/>
          <p:cNvSpPr/>
          <p:nvPr/>
        </p:nvSpPr>
        <p:spPr>
          <a:xfrm>
            <a:off x="3871744" y="3022600"/>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38" name="Rectangle 37"/>
          <p:cNvSpPr/>
          <p:nvPr/>
        </p:nvSpPr>
        <p:spPr>
          <a:xfrm>
            <a:off x="4049116" y="3022600"/>
            <a:ext cx="58862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52</a:t>
            </a:r>
            <a:endParaRPr lang="en-US" sz="1600" b="1" dirty="0" smtClean="0">
              <a:solidFill>
                <a:prstClr val="black"/>
              </a:solidFill>
              <a:ea typeface="Cambria Math" pitchFamily="18" charset="0"/>
            </a:endParaRPr>
          </a:p>
        </p:txBody>
      </p:sp>
      <p:sp>
        <p:nvSpPr>
          <p:cNvPr id="39" name="Rectangle 38"/>
          <p:cNvSpPr/>
          <p:nvPr/>
        </p:nvSpPr>
        <p:spPr>
          <a:xfrm>
            <a:off x="3445604" y="3486150"/>
            <a:ext cx="3031396" cy="685800"/>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tabLst>
                <a:tab pos="457200" algn="ctr"/>
                <a:tab pos="2462213" algn="r"/>
                <a:tab pos="2743200" algn="ctr"/>
                <a:tab pos="3082925" algn="l"/>
              </a:tabLst>
              <a:defRPr/>
            </a:pPr>
            <a:r>
              <a:rPr lang="en-US" sz="1600" b="1" kern="0" dirty="0" smtClean="0">
                <a:solidFill>
                  <a:sysClr val="windowText" lastClr="000000"/>
                </a:solidFill>
                <a:ea typeface="Cambria Math" pitchFamily="18" charset="0"/>
              </a:rPr>
              <a:t>The present age of father and son is 52 years and 30 years respectively.</a:t>
            </a:r>
            <a:endParaRPr lang="en-US" sz="1600" b="1" kern="0" dirty="0">
              <a:solidFill>
                <a:sysClr val="windowText" lastClr="000000"/>
              </a:solidFill>
              <a:ea typeface="Cambria Math" pitchFamily="18" charset="0"/>
            </a:endParaRPr>
          </a:p>
        </p:txBody>
      </p:sp>
      <p:sp>
        <p:nvSpPr>
          <p:cNvPr id="40" name="Rectangle 39"/>
          <p:cNvSpPr/>
          <p:nvPr/>
        </p:nvSpPr>
        <p:spPr>
          <a:xfrm>
            <a:off x="3060700" y="3486150"/>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41" name="Rectangle 40"/>
          <p:cNvSpPr/>
          <p:nvPr/>
        </p:nvSpPr>
        <p:spPr>
          <a:xfrm>
            <a:off x="299991" y="1229747"/>
            <a:ext cx="534122" cy="369332"/>
          </a:xfrm>
          <a:prstGeom prst="rect">
            <a:avLst/>
          </a:prstGeom>
        </p:spPr>
        <p:txBody>
          <a:bodyPr wrap="none">
            <a:spAutoFit/>
          </a:bodyPr>
          <a:lstStyle/>
          <a:p>
            <a:pPr algn="ctr"/>
            <a:r>
              <a:rPr lang="en-US" b="1" dirty="0" smtClean="0">
                <a:solidFill>
                  <a:prstClr val="black"/>
                </a:solidFill>
                <a:ea typeface="Cambria Math" pitchFamily="18" charset="0"/>
              </a:rPr>
              <a:t>Sol.</a:t>
            </a:r>
            <a:endParaRPr lang="en-US" b="1" dirty="0">
              <a:solidFill>
                <a:srgbClr val="FF33CC"/>
              </a:solidFill>
              <a:ea typeface="Cambria Math" pitchFamily="18" charset="0"/>
            </a:endParaRPr>
          </a:p>
        </p:txBody>
      </p:sp>
      <p:sp>
        <p:nvSpPr>
          <p:cNvPr id="42" name="Rectangle 41"/>
          <p:cNvSpPr/>
          <p:nvPr/>
        </p:nvSpPr>
        <p:spPr>
          <a:xfrm>
            <a:off x="488445" y="1592818"/>
            <a:ext cx="1413395" cy="307776"/>
          </a:xfrm>
          <a:prstGeom prst="rect">
            <a:avLst/>
          </a:prstGeom>
        </p:spPr>
        <p:txBody>
          <a:bodyPr wrap="square">
            <a:spAutoFit/>
          </a:bodyPr>
          <a:lstStyle/>
          <a:p>
            <a:pPr algn="ctr"/>
            <a:r>
              <a:rPr lang="en-US" sz="1600" b="1" dirty="0" smtClean="0">
                <a:solidFill>
                  <a:prstClr val="black"/>
                </a:solidFill>
                <a:ea typeface="Cambria Math" pitchFamily="18" charset="0"/>
              </a:rPr>
              <a:t>3x – y    =  126	</a:t>
            </a:r>
            <a:endParaRPr lang="en-US" sz="1600" b="1" dirty="0">
              <a:solidFill>
                <a:srgbClr val="FF33CC"/>
              </a:solidFill>
              <a:ea typeface="Cambria Math" pitchFamily="18" charset="0"/>
            </a:endParaRPr>
          </a:p>
        </p:txBody>
      </p:sp>
      <p:sp>
        <p:nvSpPr>
          <p:cNvPr id="43" name="Rectangle 42"/>
          <p:cNvSpPr/>
          <p:nvPr/>
        </p:nvSpPr>
        <p:spPr>
          <a:xfrm>
            <a:off x="2169920" y="1592818"/>
            <a:ext cx="689612" cy="369332"/>
          </a:xfrm>
          <a:prstGeom prst="rect">
            <a:avLst/>
          </a:prstGeom>
        </p:spPr>
        <p:txBody>
          <a:bodyPr wrap="none">
            <a:spAutoFit/>
          </a:bodyPr>
          <a:lstStyle/>
          <a:p>
            <a:pPr algn="ctr"/>
            <a:r>
              <a:rPr lang="en-US" b="1" dirty="0">
                <a:solidFill>
                  <a:srgbClr val="800000"/>
                </a:solidFill>
                <a:ea typeface="Cambria Math" pitchFamily="18" charset="0"/>
              </a:rPr>
              <a:t>.....(</a:t>
            </a:r>
            <a:r>
              <a:rPr lang="en-US" b="1" dirty="0" err="1">
                <a:solidFill>
                  <a:srgbClr val="800000"/>
                </a:solidFill>
                <a:ea typeface="Cambria Math" pitchFamily="18" charset="0"/>
              </a:rPr>
              <a:t>i</a:t>
            </a:r>
            <a:r>
              <a:rPr lang="en-US" b="1" dirty="0">
                <a:solidFill>
                  <a:srgbClr val="800000"/>
                </a:solidFill>
                <a:ea typeface="Cambria Math" pitchFamily="18" charset="0"/>
              </a:rPr>
              <a:t>)</a:t>
            </a:r>
          </a:p>
        </p:txBody>
      </p:sp>
      <p:sp>
        <p:nvSpPr>
          <p:cNvPr id="44" name="Rectangle 43"/>
          <p:cNvSpPr/>
          <p:nvPr/>
        </p:nvSpPr>
        <p:spPr>
          <a:xfrm>
            <a:off x="510021" y="1967430"/>
            <a:ext cx="1297707" cy="338554"/>
          </a:xfrm>
          <a:prstGeom prst="rect">
            <a:avLst/>
          </a:prstGeom>
        </p:spPr>
        <p:txBody>
          <a:bodyPr wrap="square">
            <a:spAutoFit/>
          </a:bodyPr>
          <a:lstStyle/>
          <a:p>
            <a:pPr algn="ctr"/>
            <a:r>
              <a:rPr lang="en-US" sz="1600" b="1" dirty="0" smtClean="0">
                <a:solidFill>
                  <a:prstClr val="black"/>
                </a:solidFill>
                <a:ea typeface="Cambria Math" pitchFamily="18" charset="0"/>
              </a:rPr>
              <a:t>– x + 3   =  38</a:t>
            </a:r>
            <a:endParaRPr lang="en-US" sz="1600" b="1" dirty="0">
              <a:solidFill>
                <a:srgbClr val="FF33CC"/>
              </a:solidFill>
              <a:ea typeface="Cambria Math" pitchFamily="18" charset="0"/>
            </a:endParaRPr>
          </a:p>
        </p:txBody>
      </p:sp>
      <p:sp>
        <p:nvSpPr>
          <p:cNvPr id="45" name="Rectangle 44"/>
          <p:cNvSpPr/>
          <p:nvPr/>
        </p:nvSpPr>
        <p:spPr>
          <a:xfrm>
            <a:off x="2199338" y="1967430"/>
            <a:ext cx="684803" cy="338554"/>
          </a:xfrm>
          <a:prstGeom prst="rect">
            <a:avLst/>
          </a:prstGeom>
        </p:spPr>
        <p:txBody>
          <a:bodyPr wrap="none">
            <a:spAutoFit/>
          </a:bodyPr>
          <a:lstStyle/>
          <a:p>
            <a:pPr algn="ctr"/>
            <a:r>
              <a:rPr lang="en-US" sz="1600" b="1" dirty="0">
                <a:solidFill>
                  <a:srgbClr val="800000"/>
                </a:solidFill>
                <a:ea typeface="Cambria Math" pitchFamily="18" charset="0"/>
              </a:rPr>
              <a:t>.....(</a:t>
            </a:r>
            <a:r>
              <a:rPr lang="en-US" sz="1600" b="1" dirty="0" smtClean="0">
                <a:solidFill>
                  <a:srgbClr val="800000"/>
                </a:solidFill>
                <a:ea typeface="Cambria Math" pitchFamily="18" charset="0"/>
              </a:rPr>
              <a:t>ii)</a:t>
            </a:r>
            <a:endParaRPr lang="en-US" sz="1600" b="1" dirty="0">
              <a:solidFill>
                <a:srgbClr val="800000"/>
              </a:solidFill>
              <a:ea typeface="Cambria Math" pitchFamily="18" charset="0"/>
            </a:endParaRPr>
          </a:p>
        </p:txBody>
      </p:sp>
      <p:sp>
        <p:nvSpPr>
          <p:cNvPr id="46" name="Rectangle 45"/>
          <p:cNvSpPr/>
          <p:nvPr/>
        </p:nvSpPr>
        <p:spPr>
          <a:xfrm>
            <a:off x="223643" y="364499"/>
            <a:ext cx="8646037" cy="1123384"/>
          </a:xfrm>
          <a:prstGeom prst="rect">
            <a:avLst/>
          </a:prstGeom>
          <a:noFill/>
          <a:ln>
            <a:headEnd/>
            <a:tailEnd/>
          </a:ln>
          <a:effectLst/>
        </p:spPr>
        <p:style>
          <a:lnRef idx="0">
            <a:schemeClr val="accent2"/>
          </a:lnRef>
          <a:fillRef idx="3">
            <a:schemeClr val="accent2"/>
          </a:fillRef>
          <a:effectRef idx="3">
            <a:schemeClr val="accent2"/>
          </a:effectRef>
          <a:fontRef idx="minor">
            <a:schemeClr val="lt1"/>
          </a:fontRef>
        </p:style>
        <p:txBody>
          <a:bodyPr wrap="square" bIns="91440" anchor="ctr">
            <a:spAutoFit/>
          </a:bodyPr>
          <a:lstStyle/>
          <a:p>
            <a:pPr>
              <a:tabLst>
                <a:tab pos="396875" algn="l"/>
              </a:tabLst>
            </a:pPr>
            <a:r>
              <a:rPr lang="en-US" sz="1600" b="1" dirty="0" smtClean="0">
                <a:solidFill>
                  <a:srgbClr val="0000FF"/>
                </a:solidFill>
                <a:ea typeface="Cambria Math" pitchFamily="18" charset="0"/>
              </a:rPr>
              <a:t>  Q]    When </a:t>
            </a:r>
            <a:r>
              <a:rPr lang="en-US" sz="1600" b="1" dirty="0">
                <a:solidFill>
                  <a:srgbClr val="0000FF"/>
                </a:solidFill>
                <a:ea typeface="Cambria Math" pitchFamily="18" charset="0"/>
              </a:rPr>
              <a:t>the son will be as old as his father today, the sum of their ages then will </a:t>
            </a:r>
            <a:r>
              <a:rPr lang="en-US" sz="1600" b="1" dirty="0" smtClean="0">
                <a:solidFill>
                  <a:srgbClr val="0000FF"/>
                </a:solidFill>
                <a:ea typeface="Cambria Math" pitchFamily="18" charset="0"/>
              </a:rPr>
              <a:t>be</a:t>
            </a:r>
          </a:p>
          <a:p>
            <a:pPr>
              <a:tabLst>
                <a:tab pos="396875" algn="l"/>
              </a:tabLst>
            </a:pPr>
            <a:r>
              <a:rPr lang="en-US" sz="1600" b="1" dirty="0" smtClean="0">
                <a:solidFill>
                  <a:srgbClr val="0000FF"/>
                </a:solidFill>
                <a:ea typeface="Cambria Math" pitchFamily="18" charset="0"/>
              </a:rPr>
              <a:t>          126</a:t>
            </a:r>
            <a:r>
              <a:rPr lang="en-US" sz="1600" b="1" dirty="0">
                <a:solidFill>
                  <a:srgbClr val="0000FF"/>
                </a:solidFill>
                <a:ea typeface="Cambria Math" pitchFamily="18" charset="0"/>
              </a:rPr>
              <a:t>. When the father was as old as his son is today, the sum of their ages then was 38.  </a:t>
            </a:r>
            <a:endParaRPr lang="en-US" sz="1600" b="1" dirty="0" smtClean="0">
              <a:solidFill>
                <a:srgbClr val="0000FF"/>
              </a:solidFill>
              <a:ea typeface="Cambria Math" pitchFamily="18" charset="0"/>
            </a:endParaRPr>
          </a:p>
          <a:p>
            <a:pPr>
              <a:tabLst>
                <a:tab pos="396875" algn="l"/>
              </a:tabLst>
            </a:pPr>
            <a:r>
              <a:rPr lang="en-US" sz="1600" b="1" dirty="0">
                <a:solidFill>
                  <a:srgbClr val="0000FF"/>
                </a:solidFill>
                <a:ea typeface="Cambria Math" pitchFamily="18" charset="0"/>
              </a:rPr>
              <a:t> </a:t>
            </a:r>
            <a:r>
              <a:rPr lang="en-US" sz="1600" b="1" dirty="0" smtClean="0">
                <a:solidFill>
                  <a:srgbClr val="0000FF"/>
                </a:solidFill>
                <a:ea typeface="Cambria Math" pitchFamily="18" charset="0"/>
              </a:rPr>
              <a:t>         Find </a:t>
            </a:r>
            <a:r>
              <a:rPr lang="en-US" sz="1600" b="1" dirty="0">
                <a:solidFill>
                  <a:srgbClr val="0000FF"/>
                </a:solidFill>
                <a:ea typeface="Cambria Math" pitchFamily="18" charset="0"/>
              </a:rPr>
              <a:t>their  </a:t>
            </a:r>
            <a:r>
              <a:rPr lang="en-US" sz="1600" b="1" dirty="0" smtClean="0">
                <a:solidFill>
                  <a:srgbClr val="0000FF"/>
                </a:solidFill>
                <a:ea typeface="Cambria Math" pitchFamily="18" charset="0"/>
              </a:rPr>
              <a:t>present </a:t>
            </a:r>
            <a:r>
              <a:rPr lang="en-US" sz="1600" b="1" dirty="0">
                <a:solidFill>
                  <a:srgbClr val="0000FF"/>
                </a:solidFill>
                <a:ea typeface="Cambria Math" pitchFamily="18" charset="0"/>
              </a:rPr>
              <a:t>ages.</a:t>
            </a:r>
          </a:p>
          <a:p>
            <a:pPr>
              <a:tabLst>
                <a:tab pos="396875" algn="l"/>
              </a:tabLst>
            </a:pPr>
            <a:endParaRPr lang="en-US" sz="1600" b="1" dirty="0">
              <a:solidFill>
                <a:srgbClr val="0000FF"/>
              </a:solidFill>
            </a:endParaRPr>
          </a:p>
        </p:txBody>
      </p:sp>
      <p:sp>
        <p:nvSpPr>
          <p:cNvPr id="47" name="Rectangle 46"/>
          <p:cNvSpPr/>
          <p:nvPr/>
        </p:nvSpPr>
        <p:spPr>
          <a:xfrm>
            <a:off x="4196753" y="1489777"/>
            <a:ext cx="497251"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126</a:t>
            </a:r>
            <a:endParaRPr lang="en-US" sz="1600" b="1" dirty="0" smtClean="0">
              <a:solidFill>
                <a:prstClr val="black"/>
              </a:solidFill>
              <a:ea typeface="Cambria Math" pitchFamily="18" charset="0"/>
            </a:endParaRPr>
          </a:p>
        </p:txBody>
      </p:sp>
      <p:sp>
        <p:nvSpPr>
          <p:cNvPr id="48" name="Rectangle 47"/>
          <p:cNvSpPr/>
          <p:nvPr/>
        </p:nvSpPr>
        <p:spPr>
          <a:xfrm>
            <a:off x="4201516" y="1792031"/>
            <a:ext cx="497251"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126</a:t>
            </a:r>
            <a:endParaRPr lang="en-US" sz="1600" b="1" dirty="0" smtClean="0">
              <a:solidFill>
                <a:prstClr val="black"/>
              </a:solidFill>
              <a:ea typeface="Cambria Math" pitchFamily="18" charset="0"/>
            </a:endParaRPr>
          </a:p>
        </p:txBody>
      </p:sp>
      <p:sp>
        <p:nvSpPr>
          <p:cNvPr id="49" name="Rectangle 48"/>
          <p:cNvSpPr/>
          <p:nvPr/>
        </p:nvSpPr>
        <p:spPr>
          <a:xfrm>
            <a:off x="4554391" y="1792031"/>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50" name="Rectangle 49"/>
          <p:cNvSpPr/>
          <p:nvPr/>
        </p:nvSpPr>
        <p:spPr>
          <a:xfrm>
            <a:off x="4758731" y="1792031"/>
            <a:ext cx="39305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30</a:t>
            </a:r>
            <a:endParaRPr lang="en-US" sz="1600" b="1" dirty="0" smtClean="0">
              <a:solidFill>
                <a:prstClr val="black"/>
              </a:solidFill>
              <a:ea typeface="Cambria Math" pitchFamily="18" charset="0"/>
            </a:endParaRPr>
          </a:p>
        </p:txBody>
      </p:sp>
      <p:sp>
        <p:nvSpPr>
          <p:cNvPr id="54" name="Curved Down Arrow 53"/>
          <p:cNvSpPr/>
          <p:nvPr/>
        </p:nvSpPr>
        <p:spPr>
          <a:xfrm>
            <a:off x="3876675" y="1273155"/>
            <a:ext cx="713328" cy="274654"/>
          </a:xfrm>
          <a:prstGeom prst="curvedDownArrow">
            <a:avLst>
              <a:gd name="adj1" fmla="val 25000"/>
              <a:gd name="adj2" fmla="val 65120"/>
              <a:gd name="adj3" fmla="val 25000"/>
            </a:avLst>
          </a:prstGeom>
          <a:solidFill>
            <a:srgbClr val="FF0000"/>
          </a:solidFill>
          <a:ln w="9525">
            <a:solidFill>
              <a:schemeClr val="tx1"/>
            </a:solidFill>
          </a:ln>
          <a:effectLst/>
        </p:spPr>
        <p:style>
          <a:lnRef idx="2">
            <a:schemeClr val="accent5"/>
          </a:lnRef>
          <a:fillRef idx="1">
            <a:schemeClr val="lt1"/>
          </a:fillRef>
          <a:effectRef idx="0">
            <a:schemeClr val="accent5"/>
          </a:effectRef>
          <a:fontRef idx="minor">
            <a:schemeClr val="dk1"/>
          </a:fontRef>
        </p:style>
        <p:txBody>
          <a:bodyPr anchor="ctr"/>
          <a:lstStyle/>
          <a:p>
            <a:pPr algn="ctr"/>
            <a:endParaRPr lang="en-US" b="1" dirty="0">
              <a:solidFill>
                <a:prstClr val="black"/>
              </a:solidFill>
            </a:endParaRPr>
          </a:p>
        </p:txBody>
      </p:sp>
      <p:sp>
        <p:nvSpPr>
          <p:cNvPr id="55" name="Rectangle 54"/>
          <p:cNvSpPr/>
          <p:nvPr/>
        </p:nvSpPr>
        <p:spPr>
          <a:xfrm>
            <a:off x="1263070" y="3698178"/>
            <a:ext cx="692817" cy="338554"/>
          </a:xfrm>
          <a:prstGeom prst="rect">
            <a:avLst/>
          </a:prstGeom>
        </p:spPr>
        <p:txBody>
          <a:bodyPr wrap="none">
            <a:spAutoFit/>
          </a:bodyPr>
          <a:lstStyle/>
          <a:p>
            <a:pPr algn="r"/>
            <a:r>
              <a:rPr lang="en-US" sz="1600" b="1" dirty="0" smtClean="0">
                <a:solidFill>
                  <a:prstClr val="black"/>
                </a:solidFill>
                <a:ea typeface="Cambria Math" pitchFamily="18" charset="0"/>
              </a:rPr>
              <a:t>=  240</a:t>
            </a:r>
          </a:p>
        </p:txBody>
      </p:sp>
      <p:sp>
        <p:nvSpPr>
          <p:cNvPr id="56" name="Line 20"/>
          <p:cNvSpPr>
            <a:spLocks noChangeShapeType="1"/>
          </p:cNvSpPr>
          <p:nvPr/>
        </p:nvSpPr>
        <p:spPr bwMode="auto">
          <a:xfrm flipH="1">
            <a:off x="831600" y="3282950"/>
            <a:ext cx="230173" cy="132734"/>
          </a:xfrm>
          <a:prstGeom prst="line">
            <a:avLst/>
          </a:prstGeom>
          <a:noFill/>
          <a:ln w="28575">
            <a:solidFill>
              <a:srgbClr val="FF0000"/>
            </a:solidFill>
            <a:round/>
            <a:headEnd/>
            <a:tailEnd/>
          </a:ln>
        </p:spPr>
        <p:txBody>
          <a:bodyPr/>
          <a:lstStyle/>
          <a:p>
            <a:endParaRPr lang="en-US" sz="1600" b="1">
              <a:solidFill>
                <a:prstClr val="black"/>
              </a:solidFill>
              <a:ea typeface="Cambria Math" pitchFamily="18" charset="0"/>
            </a:endParaRPr>
          </a:p>
        </p:txBody>
      </p:sp>
      <p:sp>
        <p:nvSpPr>
          <p:cNvPr id="57" name="Line 20"/>
          <p:cNvSpPr>
            <a:spLocks noChangeShapeType="1"/>
          </p:cNvSpPr>
          <p:nvPr/>
        </p:nvSpPr>
        <p:spPr bwMode="auto">
          <a:xfrm flipH="1">
            <a:off x="783605" y="3539148"/>
            <a:ext cx="230173" cy="132734"/>
          </a:xfrm>
          <a:prstGeom prst="line">
            <a:avLst/>
          </a:prstGeom>
          <a:noFill/>
          <a:ln w="28575">
            <a:solidFill>
              <a:srgbClr val="FF0000"/>
            </a:solidFill>
            <a:round/>
            <a:headEnd/>
            <a:tailEnd/>
          </a:ln>
        </p:spPr>
        <p:txBody>
          <a:bodyPr/>
          <a:lstStyle/>
          <a:p>
            <a:endParaRPr lang="en-US" sz="1600" b="1">
              <a:solidFill>
                <a:prstClr val="black"/>
              </a:solidFill>
              <a:ea typeface="Cambria Math" pitchFamily="18" charset="0"/>
            </a:endParaRPr>
          </a:p>
        </p:txBody>
      </p:sp>
    </p:spTree>
    <p:extLst>
      <p:ext uri="{BB962C8B-B14F-4D97-AF65-F5344CB8AC3E}">
        <p14:creationId xmlns:p14="http://schemas.microsoft.com/office/powerpoint/2010/main" val="15531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up)">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up)">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left)">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left)">
                                      <p:cBhvr>
                                        <p:cTn id="97" dur="500"/>
                                        <p:tgtEl>
                                          <p:spTgt spid="4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left)">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left)">
                                      <p:cBhvr>
                                        <p:cTn id="115" dur="500"/>
                                        <p:tgtEl>
                                          <p:spTgt spid="5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wipe(left)">
                                      <p:cBhvr>
                                        <p:cTn id="120" dur="500"/>
                                        <p:tgtEl>
                                          <p:spTgt spid="4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wipe(left)">
                                      <p:cBhvr>
                                        <p:cTn id="125" dur="500"/>
                                        <p:tgtEl>
                                          <p:spTgt spid="4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wipe(left)">
                                      <p:cBhvr>
                                        <p:cTn id="130" dur="500"/>
                                        <p:tgtEl>
                                          <p:spTgt spid="50"/>
                                        </p:tgtEl>
                                      </p:cBhvr>
                                    </p:animEffect>
                                  </p:childTnLst>
                                </p:cTn>
                              </p:par>
                            </p:childTnLst>
                          </p:cTn>
                        </p:par>
                        <p:par>
                          <p:cTn id="131" fill="hold">
                            <p:stCondLst>
                              <p:cond delay="500"/>
                            </p:stCondLst>
                            <p:childTnLst>
                              <p:par>
                                <p:cTn id="132" presetID="10" presetClass="exit" presetSubtype="0" fill="hold" grpId="1" nodeType="afterEffect">
                                  <p:stCondLst>
                                    <p:cond delay="0"/>
                                  </p:stCondLst>
                                  <p:childTnLst>
                                    <p:animEffect transition="out" filter="fade">
                                      <p:cBhvr>
                                        <p:cTn id="133" dur="500"/>
                                        <p:tgtEl>
                                          <p:spTgt spid="54"/>
                                        </p:tgtEl>
                                      </p:cBhvr>
                                    </p:animEffect>
                                    <p:set>
                                      <p:cBhvr>
                                        <p:cTn id="134" dur="1" fill="hold">
                                          <p:stCondLst>
                                            <p:cond delay="499"/>
                                          </p:stCondLst>
                                        </p:cTn>
                                        <p:tgtEl>
                                          <p:spTgt spid="5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left)">
                                      <p:cBhvr>
                                        <p:cTn id="144" dur="500"/>
                                        <p:tgtEl>
                                          <p:spTgt spid="2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wipe(left)">
                                      <p:cBhvr>
                                        <p:cTn id="149" dur="500"/>
                                        <p:tgtEl>
                                          <p:spTgt spid="2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wipe(left)">
                                      <p:cBhvr>
                                        <p:cTn id="154" dur="500"/>
                                        <p:tgtEl>
                                          <p:spTgt spid="3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wipe(left)">
                                      <p:cBhvr>
                                        <p:cTn id="159" dur="500"/>
                                        <p:tgtEl>
                                          <p:spTgt spid="3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5"/>
                                        </p:tgtEl>
                                        <p:attrNameLst>
                                          <p:attrName>style.visibility</p:attrName>
                                        </p:attrNameLst>
                                      </p:cBhvr>
                                      <p:to>
                                        <p:strVal val="visible"/>
                                      </p:to>
                                    </p:set>
                                    <p:animEffect transition="in" filter="wipe(left)">
                                      <p:cBhvr>
                                        <p:cTn id="164" dur="500"/>
                                        <p:tgtEl>
                                          <p:spTgt spid="3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6"/>
                                        </p:tgtEl>
                                        <p:attrNameLst>
                                          <p:attrName>style.visibility</p:attrName>
                                        </p:attrNameLst>
                                      </p:cBhvr>
                                      <p:to>
                                        <p:strVal val="visible"/>
                                      </p:to>
                                    </p:set>
                                    <p:animEffect transition="in" filter="wipe(left)">
                                      <p:cBhvr>
                                        <p:cTn id="169" dur="500"/>
                                        <p:tgtEl>
                                          <p:spTgt spid="3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7"/>
                                        </p:tgtEl>
                                        <p:attrNameLst>
                                          <p:attrName>style.visibility</p:attrName>
                                        </p:attrNameLst>
                                      </p:cBhvr>
                                      <p:to>
                                        <p:strVal val="visible"/>
                                      </p:to>
                                    </p:set>
                                    <p:animEffect transition="in" filter="wipe(left)">
                                      <p:cBhvr>
                                        <p:cTn id="174" dur="500"/>
                                        <p:tgtEl>
                                          <p:spTgt spid="3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38"/>
                                        </p:tgtEl>
                                        <p:attrNameLst>
                                          <p:attrName>style.visibility</p:attrName>
                                        </p:attrNameLst>
                                      </p:cBhvr>
                                      <p:to>
                                        <p:strVal val="visible"/>
                                      </p:to>
                                    </p:set>
                                    <p:animEffect transition="in" filter="wipe(left)">
                                      <p:cBhvr>
                                        <p:cTn id="179" dur="500"/>
                                        <p:tgtEl>
                                          <p:spTgt spid="38"/>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40"/>
                                        </p:tgtEl>
                                        <p:attrNameLst>
                                          <p:attrName>style.visibility</p:attrName>
                                        </p:attrNameLst>
                                      </p:cBhvr>
                                      <p:to>
                                        <p:strVal val="visible"/>
                                      </p:to>
                                    </p:set>
                                    <p:animEffect transition="in" filter="wipe(left)">
                                      <p:cBhvr>
                                        <p:cTn id="184" dur="500"/>
                                        <p:tgtEl>
                                          <p:spTgt spid="40"/>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39"/>
                                        </p:tgtEl>
                                        <p:attrNameLst>
                                          <p:attrName>style.visibility</p:attrName>
                                        </p:attrNameLst>
                                      </p:cBhvr>
                                      <p:to>
                                        <p:strVal val="visible"/>
                                      </p:to>
                                    </p:set>
                                    <p:animEffect transition="in" filter="wipe(left)">
                                      <p:cBhvr>
                                        <p:cTn id="1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P spid="27" grpId="0"/>
      <p:bldP spid="33" grpId="0"/>
      <p:bldP spid="34" grpId="0"/>
      <p:bldP spid="35" grpId="0"/>
      <p:bldP spid="36" grpId="0"/>
      <p:bldP spid="37" grpId="0"/>
      <p:bldP spid="38" grpId="0"/>
      <p:bldP spid="39" grpId="0" animBg="1"/>
      <p:bldP spid="40" grpId="0"/>
      <p:bldP spid="47" grpId="0"/>
      <p:bldP spid="48" grpId="0"/>
      <p:bldP spid="49" grpId="0"/>
      <p:bldP spid="50" grpId="0"/>
      <p:bldP spid="54" grpId="0" animBg="1"/>
      <p:bldP spid="54" grpId="1" animBg="1"/>
      <p:bldP spid="55" grpId="0"/>
      <p:bldP spid="56" grpId="0" animBg="1"/>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68</a:t>
            </a:r>
            <a:endParaRPr lang="en-US" sz="2000" b="1" dirty="0">
              <a:solidFill>
                <a:prstClr val="black"/>
              </a:solidFill>
            </a:endParaRPr>
          </a:p>
        </p:txBody>
      </p:sp>
      <p:sp>
        <p:nvSpPr>
          <p:cNvPr id="4" name="TextBox 3"/>
          <p:cNvSpPr txBox="1"/>
          <p:nvPr/>
        </p:nvSpPr>
        <p:spPr>
          <a:xfrm>
            <a:off x="1943100" y="-13906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3.5 Q.4(V)</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52550"/>
            <a:ext cx="81534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50" dirty="0" smtClean="0">
                <a:ln w="11430"/>
                <a:solidFill>
                  <a:srgbClr val="FF0000"/>
                </a:solidFill>
                <a:effectLst>
                  <a:glow rad="101600">
                    <a:srgbClr val="F79646">
                      <a:satMod val="175000"/>
                      <a:alpha val="40000"/>
                    </a:srgbClr>
                  </a:glow>
                </a:effectLst>
                <a:latin typeface="Bookman Old Style" pitchFamily="18" charset="0"/>
              </a:rPr>
              <a:t>Problems based on Geometry</a:t>
            </a:r>
          </a:p>
        </p:txBody>
      </p:sp>
    </p:spTree>
    <p:extLst>
      <p:ext uri="{BB962C8B-B14F-4D97-AF65-F5344CB8AC3E}">
        <p14:creationId xmlns:p14="http://schemas.microsoft.com/office/powerpoint/2010/main" val="4173285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228"/>
          <p:cNvSpPr/>
          <p:nvPr/>
        </p:nvSpPr>
        <p:spPr>
          <a:xfrm>
            <a:off x="609600" y="771526"/>
            <a:ext cx="7620000" cy="317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 name="Rectangle 209"/>
          <p:cNvSpPr/>
          <p:nvPr/>
        </p:nvSpPr>
        <p:spPr>
          <a:xfrm>
            <a:off x="609601" y="266700"/>
            <a:ext cx="8335617"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609600" y="1123951"/>
            <a:ext cx="2743200" cy="317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p:nvSpPr>
        <p:spPr>
          <a:xfrm>
            <a:off x="106017" y="169799"/>
            <a:ext cx="8839200" cy="1272143"/>
          </a:xfrm>
          <a:prstGeom prst="rect">
            <a:avLst/>
          </a:prstGeom>
        </p:spPr>
        <p:txBody>
          <a:bodyPr wrap="square">
            <a:spAutoFit/>
          </a:bodyPr>
          <a:lstStyle/>
          <a:p>
            <a:pPr marL="400050" indent="-400050" algn="just">
              <a:lnSpc>
                <a:spcPts val="2300"/>
              </a:lnSpc>
              <a:buFontTx/>
              <a:buAutoNum type="romanLcParenBoth" startAt="5"/>
              <a:tabLst>
                <a:tab pos="406400" algn="ctr"/>
              </a:tabLst>
            </a:pPr>
            <a:r>
              <a:rPr lang="en-US" sz="1400" b="1" dirty="0" smtClean="0">
                <a:solidFill>
                  <a:srgbClr val="0033CC"/>
                </a:solidFill>
              </a:rPr>
              <a:t>The area of a rectangle gets reduced by 9 square units, if its length is reduced by 5 units and breadth is    increased by 3 units. </a:t>
            </a:r>
          </a:p>
          <a:p>
            <a:pPr algn="just">
              <a:lnSpc>
                <a:spcPts val="2300"/>
              </a:lnSpc>
              <a:tabLst>
                <a:tab pos="406400" algn="ctr"/>
              </a:tabLst>
            </a:pPr>
            <a:r>
              <a:rPr lang="en-US" sz="1400" b="1" dirty="0">
                <a:solidFill>
                  <a:srgbClr val="0033CC"/>
                </a:solidFill>
              </a:rPr>
              <a:t> </a:t>
            </a:r>
            <a:r>
              <a:rPr lang="en-US" sz="1400" b="1" dirty="0" smtClean="0">
                <a:solidFill>
                  <a:srgbClr val="0033CC"/>
                </a:solidFill>
              </a:rPr>
              <a:t>          If we increase the length by 3 units and the breadth by 2 units, the area increases by 67 square units. </a:t>
            </a:r>
          </a:p>
          <a:p>
            <a:pPr algn="just">
              <a:lnSpc>
                <a:spcPts val="2300"/>
              </a:lnSpc>
              <a:tabLst>
                <a:tab pos="406400" algn="ctr"/>
              </a:tabLst>
            </a:pPr>
            <a:r>
              <a:rPr lang="en-US" sz="1400" b="1" dirty="0">
                <a:solidFill>
                  <a:srgbClr val="0033CC"/>
                </a:solidFill>
              </a:rPr>
              <a:t> </a:t>
            </a:r>
            <a:r>
              <a:rPr lang="en-US" sz="1400" b="1" dirty="0" smtClean="0">
                <a:solidFill>
                  <a:srgbClr val="0033CC"/>
                </a:solidFill>
              </a:rPr>
              <a:t>          Find the dimensions of the rectangle.</a:t>
            </a:r>
            <a:endParaRPr lang="en-US" sz="1400" b="1" dirty="0">
              <a:solidFill>
                <a:srgbClr val="0033CC"/>
              </a:solidFill>
            </a:endParaRPr>
          </a:p>
        </p:txBody>
      </p:sp>
      <p:sp>
        <p:nvSpPr>
          <p:cNvPr id="115" name="Cloud 114" hidden="1"/>
          <p:cNvSpPr/>
          <p:nvPr/>
        </p:nvSpPr>
        <p:spPr>
          <a:xfrm>
            <a:off x="5855831" y="1121257"/>
            <a:ext cx="3170610"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What we have to find ?</a:t>
            </a:r>
            <a:endParaRPr lang="en-US" b="1" dirty="0">
              <a:solidFill>
                <a:prstClr val="white"/>
              </a:solidFill>
              <a:latin typeface="Comic Sans MS" pitchFamily="66" charset="0"/>
            </a:endParaRPr>
          </a:p>
        </p:txBody>
      </p:sp>
      <p:sp>
        <p:nvSpPr>
          <p:cNvPr id="116" name="Cloud 115" hidden="1"/>
          <p:cNvSpPr/>
          <p:nvPr/>
        </p:nvSpPr>
        <p:spPr>
          <a:xfrm>
            <a:off x="5146318" y="2312155"/>
            <a:ext cx="3798907"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Area of rectangle =</a:t>
            </a:r>
          </a:p>
          <a:p>
            <a:pPr algn="ctr"/>
            <a:r>
              <a:rPr lang="en-US" b="1" dirty="0" smtClean="0">
                <a:solidFill>
                  <a:prstClr val="white"/>
                </a:solidFill>
                <a:latin typeface="Comic Sans MS" pitchFamily="66" charset="0"/>
              </a:rPr>
              <a:t>Length × breadth</a:t>
            </a:r>
            <a:endParaRPr lang="en-US" b="1" dirty="0">
              <a:solidFill>
                <a:prstClr val="white"/>
              </a:solidFill>
              <a:latin typeface="Comic Sans MS" pitchFamily="66" charset="0"/>
            </a:endParaRPr>
          </a:p>
        </p:txBody>
      </p:sp>
      <p:sp>
        <p:nvSpPr>
          <p:cNvPr id="117" name="Cloud 116" hidden="1"/>
          <p:cNvSpPr/>
          <p:nvPr/>
        </p:nvSpPr>
        <p:spPr>
          <a:xfrm>
            <a:off x="5069429" y="2414575"/>
            <a:ext cx="3798907"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Comic Sans MS" pitchFamily="66" charset="0"/>
            </a:endParaRPr>
          </a:p>
        </p:txBody>
      </p:sp>
      <p:sp>
        <p:nvSpPr>
          <p:cNvPr id="118" name="Rectangle 117" hidden="1"/>
          <p:cNvSpPr/>
          <p:nvPr/>
        </p:nvSpPr>
        <p:spPr>
          <a:xfrm>
            <a:off x="5562600" y="2733857"/>
            <a:ext cx="2786340" cy="369332"/>
          </a:xfrm>
          <a:prstGeom prst="rect">
            <a:avLst/>
          </a:prstGeom>
        </p:spPr>
        <p:txBody>
          <a:bodyPr wrap="none">
            <a:spAutoFit/>
          </a:bodyPr>
          <a:lstStyle/>
          <a:p>
            <a:r>
              <a:rPr lang="en-US" b="1" dirty="0" smtClean="0">
                <a:solidFill>
                  <a:prstClr val="white"/>
                </a:solidFill>
                <a:latin typeface="Comic Sans MS" pitchFamily="66" charset="0"/>
              </a:rPr>
              <a:t>Length is reduced by 5</a:t>
            </a:r>
            <a:endParaRPr lang="en-US" sz="2400" dirty="0">
              <a:solidFill>
                <a:prstClr val="white"/>
              </a:solidFill>
              <a:latin typeface="Comic Sans MS" pitchFamily="66" charset="0"/>
            </a:endParaRPr>
          </a:p>
        </p:txBody>
      </p:sp>
      <p:sp>
        <p:nvSpPr>
          <p:cNvPr id="121" name="Cloud 120" hidden="1"/>
          <p:cNvSpPr/>
          <p:nvPr/>
        </p:nvSpPr>
        <p:spPr>
          <a:xfrm>
            <a:off x="5040597" y="2459905"/>
            <a:ext cx="3798907"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Comic Sans MS" pitchFamily="66" charset="0"/>
            </a:endParaRPr>
          </a:p>
        </p:txBody>
      </p:sp>
      <p:sp>
        <p:nvSpPr>
          <p:cNvPr id="122" name="Rectangle 121" hidden="1"/>
          <p:cNvSpPr/>
          <p:nvPr/>
        </p:nvSpPr>
        <p:spPr>
          <a:xfrm>
            <a:off x="5486407" y="2779189"/>
            <a:ext cx="3106941" cy="369332"/>
          </a:xfrm>
          <a:prstGeom prst="rect">
            <a:avLst/>
          </a:prstGeom>
        </p:spPr>
        <p:txBody>
          <a:bodyPr wrap="none">
            <a:spAutoFit/>
          </a:bodyPr>
          <a:lstStyle/>
          <a:p>
            <a:r>
              <a:rPr lang="en-US" b="1" dirty="0" smtClean="0">
                <a:solidFill>
                  <a:prstClr val="white"/>
                </a:solidFill>
                <a:latin typeface="Comic Sans MS" pitchFamily="66" charset="0"/>
              </a:rPr>
              <a:t>Breadth is increased by 3</a:t>
            </a:r>
            <a:endParaRPr lang="en-US" sz="2400" dirty="0">
              <a:solidFill>
                <a:prstClr val="white"/>
              </a:solidFill>
              <a:latin typeface="Comic Sans MS" pitchFamily="66" charset="0"/>
            </a:endParaRPr>
          </a:p>
        </p:txBody>
      </p:sp>
      <p:sp>
        <p:nvSpPr>
          <p:cNvPr id="125" name="Cloud 124" hidden="1"/>
          <p:cNvSpPr/>
          <p:nvPr/>
        </p:nvSpPr>
        <p:spPr>
          <a:xfrm>
            <a:off x="3962400" y="2442073"/>
            <a:ext cx="5056346"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Comic Sans MS" pitchFamily="66" charset="0"/>
            </a:endParaRPr>
          </a:p>
        </p:txBody>
      </p:sp>
      <p:sp>
        <p:nvSpPr>
          <p:cNvPr id="126" name="Rectangle 125" hidden="1"/>
          <p:cNvSpPr/>
          <p:nvPr/>
        </p:nvSpPr>
        <p:spPr>
          <a:xfrm>
            <a:off x="4377552" y="2647950"/>
            <a:ext cx="4347664" cy="369332"/>
          </a:xfrm>
          <a:prstGeom prst="rect">
            <a:avLst/>
          </a:prstGeom>
        </p:spPr>
        <p:txBody>
          <a:bodyPr wrap="none">
            <a:spAutoFit/>
          </a:bodyPr>
          <a:lstStyle/>
          <a:p>
            <a:pPr algn="ctr"/>
            <a:r>
              <a:rPr lang="en-US" b="1" dirty="0" smtClean="0">
                <a:solidFill>
                  <a:prstClr val="white"/>
                </a:solidFill>
                <a:latin typeface="Comic Sans MS" pitchFamily="66" charset="0"/>
              </a:rPr>
              <a:t>Area of rectangle gets reduced by 9</a:t>
            </a:r>
            <a:endParaRPr lang="en-US" sz="2400" dirty="0">
              <a:solidFill>
                <a:prstClr val="white"/>
              </a:solidFill>
              <a:latin typeface="Comic Sans MS" pitchFamily="66" charset="0"/>
            </a:endParaRPr>
          </a:p>
        </p:txBody>
      </p:sp>
      <p:sp>
        <p:nvSpPr>
          <p:cNvPr id="127" name="Rectangle 126" hidden="1"/>
          <p:cNvSpPr/>
          <p:nvPr/>
        </p:nvSpPr>
        <p:spPr>
          <a:xfrm>
            <a:off x="6045738" y="2964418"/>
            <a:ext cx="909223" cy="369332"/>
          </a:xfrm>
          <a:prstGeom prst="rect">
            <a:avLst/>
          </a:prstGeom>
        </p:spPr>
        <p:txBody>
          <a:bodyPr wrap="none">
            <a:spAutoFit/>
          </a:bodyPr>
          <a:lstStyle/>
          <a:p>
            <a:r>
              <a:rPr lang="en-US" b="1" i="1" dirty="0" err="1" smtClean="0">
                <a:solidFill>
                  <a:prstClr val="white"/>
                </a:solidFill>
                <a:latin typeface="Book Antiqua" pitchFamily="18" charset="0"/>
              </a:rPr>
              <a:t>xy</a:t>
            </a:r>
            <a:r>
              <a:rPr lang="en-US" b="1" dirty="0" smtClean="0">
                <a:solidFill>
                  <a:prstClr val="white"/>
                </a:solidFill>
                <a:latin typeface="Comic Sans MS" pitchFamily="66" charset="0"/>
              </a:rPr>
              <a:t> - 9</a:t>
            </a:r>
            <a:endParaRPr lang="en-US" sz="2400" dirty="0">
              <a:solidFill>
                <a:prstClr val="white"/>
              </a:solidFill>
              <a:latin typeface="Comic Sans MS" pitchFamily="66" charset="0"/>
            </a:endParaRPr>
          </a:p>
        </p:txBody>
      </p:sp>
      <p:sp>
        <p:nvSpPr>
          <p:cNvPr id="128" name="Cloud 127" hidden="1"/>
          <p:cNvSpPr/>
          <p:nvPr/>
        </p:nvSpPr>
        <p:spPr>
          <a:xfrm>
            <a:off x="4594783" y="2239034"/>
            <a:ext cx="3135715"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Similarly second condition</a:t>
            </a:r>
            <a:endParaRPr lang="en-US" b="1" dirty="0">
              <a:solidFill>
                <a:prstClr val="white"/>
              </a:solidFill>
              <a:latin typeface="Comic Sans MS" pitchFamily="66" charset="0"/>
            </a:endParaRPr>
          </a:p>
        </p:txBody>
      </p:sp>
      <p:sp>
        <p:nvSpPr>
          <p:cNvPr id="142" name="Cloud 141" hidden="1"/>
          <p:cNvSpPr/>
          <p:nvPr/>
        </p:nvSpPr>
        <p:spPr>
          <a:xfrm>
            <a:off x="3141142" y="3294283"/>
            <a:ext cx="3798907"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Comic Sans MS" pitchFamily="66" charset="0"/>
            </a:endParaRPr>
          </a:p>
        </p:txBody>
      </p:sp>
      <p:sp>
        <p:nvSpPr>
          <p:cNvPr id="143" name="Rectangle 142" hidden="1"/>
          <p:cNvSpPr/>
          <p:nvPr/>
        </p:nvSpPr>
        <p:spPr>
          <a:xfrm>
            <a:off x="3786841" y="3636731"/>
            <a:ext cx="2436886" cy="369332"/>
          </a:xfrm>
          <a:prstGeom prst="rect">
            <a:avLst/>
          </a:prstGeom>
        </p:spPr>
        <p:txBody>
          <a:bodyPr wrap="none">
            <a:spAutoFit/>
          </a:bodyPr>
          <a:lstStyle/>
          <a:p>
            <a:r>
              <a:rPr lang="en-US" b="1" dirty="0" smtClean="0">
                <a:solidFill>
                  <a:prstClr val="white"/>
                </a:solidFill>
                <a:latin typeface="Comic Sans MS" pitchFamily="66" charset="0"/>
              </a:rPr>
              <a:t>( 3</a:t>
            </a:r>
            <a:r>
              <a:rPr lang="en-US" b="1" i="1" dirty="0" smtClean="0">
                <a:solidFill>
                  <a:prstClr val="white"/>
                </a:solidFill>
                <a:latin typeface="Book Antiqua" pitchFamily="18" charset="0"/>
              </a:rPr>
              <a:t>x</a:t>
            </a:r>
            <a:r>
              <a:rPr lang="en-US" b="1" dirty="0" smtClean="0">
                <a:solidFill>
                  <a:prstClr val="white"/>
                </a:solidFill>
                <a:latin typeface="Comic Sans MS" pitchFamily="66" charset="0"/>
              </a:rPr>
              <a:t> – 3</a:t>
            </a:r>
            <a:r>
              <a:rPr lang="en-US" b="1" i="1" dirty="0" smtClean="0">
                <a:solidFill>
                  <a:prstClr val="white"/>
                </a:solidFill>
                <a:latin typeface="Book Antiqua" pitchFamily="18" charset="0"/>
              </a:rPr>
              <a:t>y</a:t>
            </a:r>
            <a:r>
              <a:rPr lang="en-US" b="1" dirty="0" smtClean="0">
                <a:solidFill>
                  <a:prstClr val="white"/>
                </a:solidFill>
                <a:latin typeface="Comic Sans MS" pitchFamily="66" charset="0"/>
              </a:rPr>
              <a:t> = 6 ) x  2</a:t>
            </a:r>
            <a:endParaRPr lang="en-US" sz="2400" dirty="0">
              <a:solidFill>
                <a:prstClr val="white"/>
              </a:solidFill>
              <a:latin typeface="Comic Sans MS" pitchFamily="66" charset="0"/>
            </a:endParaRPr>
          </a:p>
        </p:txBody>
      </p:sp>
      <p:sp>
        <p:nvSpPr>
          <p:cNvPr id="145" name="Cloud 144" hidden="1"/>
          <p:cNvSpPr/>
          <p:nvPr/>
        </p:nvSpPr>
        <p:spPr>
          <a:xfrm>
            <a:off x="3504465" y="3779536"/>
            <a:ext cx="3798907" cy="1031066"/>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Comic Sans MS" pitchFamily="66" charset="0"/>
            </a:endParaRPr>
          </a:p>
        </p:txBody>
      </p:sp>
      <p:sp>
        <p:nvSpPr>
          <p:cNvPr id="146" name="Rectangle 145" hidden="1"/>
          <p:cNvSpPr/>
          <p:nvPr/>
        </p:nvSpPr>
        <p:spPr>
          <a:xfrm>
            <a:off x="4165378" y="4121985"/>
            <a:ext cx="2616422" cy="369332"/>
          </a:xfrm>
          <a:prstGeom prst="rect">
            <a:avLst/>
          </a:prstGeom>
        </p:spPr>
        <p:txBody>
          <a:bodyPr wrap="none">
            <a:spAutoFit/>
          </a:bodyPr>
          <a:lstStyle/>
          <a:p>
            <a:r>
              <a:rPr lang="en-US" b="1" dirty="0" smtClean="0">
                <a:solidFill>
                  <a:prstClr val="white"/>
                </a:solidFill>
                <a:latin typeface="Comic Sans MS" pitchFamily="66" charset="0"/>
              </a:rPr>
              <a:t>( 2</a:t>
            </a:r>
            <a:r>
              <a:rPr lang="en-US" b="1" i="1" dirty="0" smtClean="0">
                <a:solidFill>
                  <a:prstClr val="white"/>
                </a:solidFill>
                <a:latin typeface="Book Antiqua" pitchFamily="18" charset="0"/>
              </a:rPr>
              <a:t>x</a:t>
            </a:r>
            <a:r>
              <a:rPr lang="en-US" b="1" dirty="0" smtClean="0">
                <a:solidFill>
                  <a:prstClr val="white"/>
                </a:solidFill>
                <a:latin typeface="Comic Sans MS" pitchFamily="66" charset="0"/>
              </a:rPr>
              <a:t> + 3</a:t>
            </a:r>
            <a:r>
              <a:rPr lang="en-US" b="1" i="1" dirty="0" smtClean="0">
                <a:solidFill>
                  <a:prstClr val="white"/>
                </a:solidFill>
                <a:latin typeface="Book Antiqua" pitchFamily="18" charset="0"/>
              </a:rPr>
              <a:t>y</a:t>
            </a:r>
            <a:r>
              <a:rPr lang="en-US" b="1" dirty="0" smtClean="0">
                <a:solidFill>
                  <a:prstClr val="white"/>
                </a:solidFill>
                <a:latin typeface="Comic Sans MS" pitchFamily="66" charset="0"/>
              </a:rPr>
              <a:t> = 61 ) x  3</a:t>
            </a:r>
            <a:endParaRPr lang="en-US" sz="2400" dirty="0">
              <a:solidFill>
                <a:prstClr val="white"/>
              </a:solidFill>
              <a:latin typeface="Comic Sans MS" pitchFamily="66" charset="0"/>
            </a:endParaRPr>
          </a:p>
        </p:txBody>
      </p:sp>
      <p:sp>
        <p:nvSpPr>
          <p:cNvPr id="204" name="Cloud 203"/>
          <p:cNvSpPr/>
          <p:nvPr/>
        </p:nvSpPr>
        <p:spPr>
          <a:xfrm>
            <a:off x="4267200" y="1123951"/>
            <a:ext cx="4267200" cy="1669107"/>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       Length and breadth are the dimensions of a rectangle</a:t>
            </a:r>
          </a:p>
        </p:txBody>
      </p:sp>
      <p:sp>
        <p:nvSpPr>
          <p:cNvPr id="206" name="Rectangle 205"/>
          <p:cNvSpPr/>
          <p:nvPr/>
        </p:nvSpPr>
        <p:spPr>
          <a:xfrm>
            <a:off x="533401" y="1501974"/>
            <a:ext cx="6086475" cy="307777"/>
          </a:xfrm>
          <a:prstGeom prst="rect">
            <a:avLst/>
          </a:prstGeom>
        </p:spPr>
        <p:txBody>
          <a:bodyPr wrap="square">
            <a:spAutoFit/>
          </a:bodyPr>
          <a:lstStyle/>
          <a:p>
            <a:pPr algn="just"/>
            <a:r>
              <a:rPr lang="en-US" sz="1400" dirty="0" smtClean="0">
                <a:solidFill>
                  <a:prstClr val="black"/>
                </a:solidFill>
              </a:rPr>
              <a:t>Let the length of the rectangle be x units and breadth be y units</a:t>
            </a:r>
          </a:p>
        </p:txBody>
      </p:sp>
      <p:sp>
        <p:nvSpPr>
          <p:cNvPr id="207" name="Rectangle 206"/>
          <p:cNvSpPr/>
          <p:nvPr/>
        </p:nvSpPr>
        <p:spPr>
          <a:xfrm>
            <a:off x="609600" y="1733551"/>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08" name="Rectangle 207"/>
          <p:cNvSpPr/>
          <p:nvPr/>
        </p:nvSpPr>
        <p:spPr>
          <a:xfrm>
            <a:off x="847725" y="1752601"/>
            <a:ext cx="6086475" cy="307777"/>
          </a:xfrm>
          <a:prstGeom prst="rect">
            <a:avLst/>
          </a:prstGeom>
        </p:spPr>
        <p:txBody>
          <a:bodyPr wrap="square">
            <a:spAutoFit/>
          </a:bodyPr>
          <a:lstStyle/>
          <a:p>
            <a:pPr algn="just"/>
            <a:r>
              <a:rPr lang="en-US" sz="1400" dirty="0" smtClean="0">
                <a:solidFill>
                  <a:prstClr val="black"/>
                </a:solidFill>
              </a:rPr>
              <a:t>Area of the rectangle = Length x Breadth = </a:t>
            </a:r>
            <a:r>
              <a:rPr lang="en-US" sz="1400" dirty="0" err="1" smtClean="0">
                <a:solidFill>
                  <a:prstClr val="black"/>
                </a:solidFill>
              </a:rPr>
              <a:t>xy</a:t>
            </a:r>
            <a:r>
              <a:rPr lang="en-US" sz="1400" dirty="0" smtClean="0">
                <a:solidFill>
                  <a:prstClr val="black"/>
                </a:solidFill>
              </a:rPr>
              <a:t> square units</a:t>
            </a:r>
          </a:p>
        </p:txBody>
      </p:sp>
      <p:sp>
        <p:nvSpPr>
          <p:cNvPr id="209" name="Rectangle 208"/>
          <p:cNvSpPr/>
          <p:nvPr/>
        </p:nvSpPr>
        <p:spPr>
          <a:xfrm>
            <a:off x="609600" y="2035374"/>
            <a:ext cx="2502608"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211" name="Rectangle 210"/>
          <p:cNvSpPr/>
          <p:nvPr/>
        </p:nvSpPr>
        <p:spPr>
          <a:xfrm>
            <a:off x="609600" y="2266951"/>
            <a:ext cx="2582758" cy="307777"/>
          </a:xfrm>
          <a:prstGeom prst="rect">
            <a:avLst/>
          </a:prstGeom>
        </p:spPr>
        <p:txBody>
          <a:bodyPr wrap="none">
            <a:spAutoFit/>
          </a:bodyPr>
          <a:lstStyle/>
          <a:p>
            <a:pPr>
              <a:defRPr/>
            </a:pPr>
            <a:r>
              <a:rPr lang="en-US" sz="1400" kern="0" dirty="0" smtClean="0">
                <a:solidFill>
                  <a:prstClr val="black"/>
                </a:solidFill>
              </a:rPr>
              <a:t>New Area  = (</a:t>
            </a:r>
            <a:r>
              <a:rPr lang="en-US" sz="1400" kern="0" dirty="0" err="1" smtClean="0">
                <a:solidFill>
                  <a:prstClr val="black"/>
                </a:solidFill>
              </a:rPr>
              <a:t>xy</a:t>
            </a:r>
            <a:r>
              <a:rPr lang="en-US" sz="1400" kern="0" dirty="0" smtClean="0">
                <a:solidFill>
                  <a:prstClr val="black"/>
                </a:solidFill>
              </a:rPr>
              <a:t> – 9) square units</a:t>
            </a:r>
            <a:endParaRPr lang="en-US" sz="1400" kern="0" dirty="0">
              <a:solidFill>
                <a:prstClr val="black"/>
              </a:solidFill>
            </a:endParaRPr>
          </a:p>
        </p:txBody>
      </p:sp>
      <p:sp>
        <p:nvSpPr>
          <p:cNvPr id="212" name="Cloud 211"/>
          <p:cNvSpPr/>
          <p:nvPr/>
        </p:nvSpPr>
        <p:spPr>
          <a:xfrm>
            <a:off x="4419600" y="1276351"/>
            <a:ext cx="4267200" cy="1669107"/>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       Area is reduced by 9 square units</a:t>
            </a:r>
          </a:p>
        </p:txBody>
      </p:sp>
      <p:sp>
        <p:nvSpPr>
          <p:cNvPr id="213" name="Cloud 212"/>
          <p:cNvSpPr/>
          <p:nvPr/>
        </p:nvSpPr>
        <p:spPr>
          <a:xfrm>
            <a:off x="4572000" y="1428751"/>
            <a:ext cx="4267200" cy="1669107"/>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       Length is reduced by 5 units</a:t>
            </a:r>
          </a:p>
        </p:txBody>
      </p:sp>
      <p:sp>
        <p:nvSpPr>
          <p:cNvPr id="214" name="Rectangle 213"/>
          <p:cNvSpPr/>
          <p:nvPr/>
        </p:nvSpPr>
        <p:spPr>
          <a:xfrm>
            <a:off x="609602" y="2492574"/>
            <a:ext cx="2084225" cy="307777"/>
          </a:xfrm>
          <a:prstGeom prst="rect">
            <a:avLst/>
          </a:prstGeom>
        </p:spPr>
        <p:txBody>
          <a:bodyPr wrap="none">
            <a:spAutoFit/>
          </a:bodyPr>
          <a:lstStyle/>
          <a:p>
            <a:pPr>
              <a:defRPr/>
            </a:pPr>
            <a:r>
              <a:rPr lang="en-US" sz="1400" kern="0" dirty="0" smtClean="0">
                <a:solidFill>
                  <a:prstClr val="black"/>
                </a:solidFill>
              </a:rPr>
              <a:t>New Length  = (x - 5) units</a:t>
            </a:r>
            <a:endParaRPr lang="en-US" sz="1400" kern="0" dirty="0">
              <a:solidFill>
                <a:prstClr val="black"/>
              </a:solidFill>
            </a:endParaRPr>
          </a:p>
        </p:txBody>
      </p:sp>
      <p:sp>
        <p:nvSpPr>
          <p:cNvPr id="215" name="Cloud 214"/>
          <p:cNvSpPr/>
          <p:nvPr/>
        </p:nvSpPr>
        <p:spPr>
          <a:xfrm>
            <a:off x="4724400" y="1581151"/>
            <a:ext cx="4267200" cy="1669107"/>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       Breadth is increased by 3 units</a:t>
            </a:r>
          </a:p>
        </p:txBody>
      </p:sp>
      <p:sp>
        <p:nvSpPr>
          <p:cNvPr id="216" name="Rectangle 215"/>
          <p:cNvSpPr/>
          <p:nvPr/>
        </p:nvSpPr>
        <p:spPr>
          <a:xfrm>
            <a:off x="609602" y="2711649"/>
            <a:ext cx="2209259" cy="307777"/>
          </a:xfrm>
          <a:prstGeom prst="rect">
            <a:avLst/>
          </a:prstGeom>
        </p:spPr>
        <p:txBody>
          <a:bodyPr wrap="none">
            <a:spAutoFit/>
          </a:bodyPr>
          <a:lstStyle/>
          <a:p>
            <a:pPr>
              <a:defRPr/>
            </a:pPr>
            <a:r>
              <a:rPr lang="en-US" sz="1400" kern="0" dirty="0" smtClean="0">
                <a:solidFill>
                  <a:prstClr val="black"/>
                </a:solidFill>
              </a:rPr>
              <a:t>New Breadth  = (y + 3) units</a:t>
            </a:r>
            <a:endParaRPr lang="en-US" sz="1400" kern="0" dirty="0">
              <a:solidFill>
                <a:prstClr val="black"/>
              </a:solidFill>
            </a:endParaRPr>
          </a:p>
        </p:txBody>
      </p:sp>
      <p:sp>
        <p:nvSpPr>
          <p:cNvPr id="217" name="Cloud 216"/>
          <p:cNvSpPr/>
          <p:nvPr/>
        </p:nvSpPr>
        <p:spPr>
          <a:xfrm>
            <a:off x="4267200" y="1662410"/>
            <a:ext cx="4782792" cy="1669107"/>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       Area of a rectangle = L x B</a:t>
            </a:r>
          </a:p>
        </p:txBody>
      </p:sp>
      <p:sp>
        <p:nvSpPr>
          <p:cNvPr id="218" name="Rectangle 217"/>
          <p:cNvSpPr/>
          <p:nvPr/>
        </p:nvSpPr>
        <p:spPr>
          <a:xfrm>
            <a:off x="609600" y="31021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19" name="Rectangle 218"/>
          <p:cNvSpPr/>
          <p:nvPr/>
        </p:nvSpPr>
        <p:spPr>
          <a:xfrm>
            <a:off x="918147" y="3102174"/>
            <a:ext cx="1830950" cy="307777"/>
          </a:xfrm>
          <a:prstGeom prst="rect">
            <a:avLst/>
          </a:prstGeom>
        </p:spPr>
        <p:txBody>
          <a:bodyPr wrap="none">
            <a:spAutoFit/>
          </a:bodyPr>
          <a:lstStyle/>
          <a:p>
            <a:pPr>
              <a:defRPr/>
            </a:pPr>
            <a:r>
              <a:rPr lang="en-US" sz="1400" kern="0" dirty="0" smtClean="0">
                <a:solidFill>
                  <a:prstClr val="black"/>
                </a:solidFill>
              </a:rPr>
              <a:t>(x - 5) (y + 3)  = (</a:t>
            </a:r>
            <a:r>
              <a:rPr lang="en-US" sz="1400" kern="0" dirty="0" err="1" smtClean="0">
                <a:solidFill>
                  <a:prstClr val="black"/>
                </a:solidFill>
              </a:rPr>
              <a:t>xy</a:t>
            </a:r>
            <a:r>
              <a:rPr lang="en-US" sz="1400" kern="0" dirty="0" smtClean="0">
                <a:solidFill>
                  <a:prstClr val="black"/>
                </a:solidFill>
              </a:rPr>
              <a:t> – 9)</a:t>
            </a:r>
            <a:endParaRPr lang="en-US" sz="1400" kern="0" dirty="0">
              <a:solidFill>
                <a:prstClr val="black"/>
              </a:solidFill>
            </a:endParaRPr>
          </a:p>
        </p:txBody>
      </p:sp>
      <p:sp>
        <p:nvSpPr>
          <p:cNvPr id="220" name="Rectangle 219"/>
          <p:cNvSpPr/>
          <p:nvPr/>
        </p:nvSpPr>
        <p:spPr>
          <a:xfrm>
            <a:off x="609600" y="34069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21" name="Rectangle 220"/>
          <p:cNvSpPr/>
          <p:nvPr/>
        </p:nvSpPr>
        <p:spPr>
          <a:xfrm>
            <a:off x="918149" y="3406974"/>
            <a:ext cx="2052165" cy="307777"/>
          </a:xfrm>
          <a:prstGeom prst="rect">
            <a:avLst/>
          </a:prstGeom>
        </p:spPr>
        <p:txBody>
          <a:bodyPr wrap="none">
            <a:spAutoFit/>
          </a:bodyPr>
          <a:lstStyle/>
          <a:p>
            <a:pPr>
              <a:defRPr/>
            </a:pPr>
            <a:r>
              <a:rPr lang="en-US" sz="1400" kern="0" dirty="0" err="1" smtClean="0">
                <a:solidFill>
                  <a:prstClr val="black"/>
                </a:solidFill>
              </a:rPr>
              <a:t>xy</a:t>
            </a:r>
            <a:r>
              <a:rPr lang="en-US" sz="1400" kern="0" dirty="0" smtClean="0">
                <a:solidFill>
                  <a:prstClr val="black"/>
                </a:solidFill>
              </a:rPr>
              <a:t> +  3x – 5y – 15 = </a:t>
            </a:r>
            <a:r>
              <a:rPr lang="en-US" sz="1400" kern="0" dirty="0" err="1" smtClean="0">
                <a:solidFill>
                  <a:prstClr val="black"/>
                </a:solidFill>
              </a:rPr>
              <a:t>xy</a:t>
            </a:r>
            <a:r>
              <a:rPr lang="en-US" sz="1400" kern="0" dirty="0" smtClean="0">
                <a:solidFill>
                  <a:prstClr val="black"/>
                </a:solidFill>
              </a:rPr>
              <a:t> – 9 </a:t>
            </a:r>
            <a:endParaRPr lang="en-US" sz="1400" kern="0" dirty="0">
              <a:solidFill>
                <a:prstClr val="black"/>
              </a:solidFill>
            </a:endParaRPr>
          </a:p>
        </p:txBody>
      </p:sp>
      <p:cxnSp>
        <p:nvCxnSpPr>
          <p:cNvPr id="65" name="Straight Connector 64"/>
          <p:cNvCxnSpPr/>
          <p:nvPr/>
        </p:nvCxnSpPr>
        <p:spPr>
          <a:xfrm>
            <a:off x="949758" y="3409950"/>
            <a:ext cx="193242"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378508" y="3409950"/>
            <a:ext cx="193242"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3" name="Rectangle 222"/>
          <p:cNvSpPr/>
          <p:nvPr/>
        </p:nvSpPr>
        <p:spPr>
          <a:xfrm>
            <a:off x="600075" y="37117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24" name="Rectangle 223"/>
          <p:cNvSpPr/>
          <p:nvPr/>
        </p:nvSpPr>
        <p:spPr>
          <a:xfrm>
            <a:off x="908622" y="3711774"/>
            <a:ext cx="1406154" cy="307777"/>
          </a:xfrm>
          <a:prstGeom prst="rect">
            <a:avLst/>
          </a:prstGeom>
        </p:spPr>
        <p:txBody>
          <a:bodyPr wrap="none">
            <a:spAutoFit/>
          </a:bodyPr>
          <a:lstStyle/>
          <a:p>
            <a:pPr>
              <a:defRPr/>
            </a:pPr>
            <a:r>
              <a:rPr lang="en-US" sz="1400" kern="0" dirty="0" smtClean="0">
                <a:solidFill>
                  <a:prstClr val="black"/>
                </a:solidFill>
              </a:rPr>
              <a:t>3x – 5y – 15 = -9 </a:t>
            </a:r>
            <a:endParaRPr lang="en-US" sz="1400" kern="0" dirty="0">
              <a:solidFill>
                <a:prstClr val="black"/>
              </a:solidFill>
            </a:endParaRPr>
          </a:p>
        </p:txBody>
      </p:sp>
      <p:sp>
        <p:nvSpPr>
          <p:cNvPr id="225" name="Rectangle 224"/>
          <p:cNvSpPr/>
          <p:nvPr/>
        </p:nvSpPr>
        <p:spPr>
          <a:xfrm>
            <a:off x="609600" y="4007049"/>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26" name="Rectangle 225"/>
          <p:cNvSpPr/>
          <p:nvPr/>
        </p:nvSpPr>
        <p:spPr>
          <a:xfrm>
            <a:off x="918149" y="4007049"/>
            <a:ext cx="998991" cy="307777"/>
          </a:xfrm>
          <a:prstGeom prst="rect">
            <a:avLst/>
          </a:prstGeom>
        </p:spPr>
        <p:txBody>
          <a:bodyPr wrap="none">
            <a:spAutoFit/>
          </a:bodyPr>
          <a:lstStyle/>
          <a:p>
            <a:pPr>
              <a:defRPr/>
            </a:pPr>
            <a:r>
              <a:rPr lang="en-US" sz="1400" kern="0" dirty="0" smtClean="0">
                <a:solidFill>
                  <a:prstClr val="black"/>
                </a:solidFill>
              </a:rPr>
              <a:t>3x – 5y  = 6</a:t>
            </a:r>
            <a:endParaRPr lang="en-US" sz="1400" kern="0" dirty="0">
              <a:solidFill>
                <a:prstClr val="black"/>
              </a:solidFill>
            </a:endParaRPr>
          </a:p>
        </p:txBody>
      </p:sp>
      <p:sp>
        <p:nvSpPr>
          <p:cNvPr id="227" name="Rectangle 226"/>
          <p:cNvSpPr/>
          <p:nvPr/>
        </p:nvSpPr>
        <p:spPr>
          <a:xfrm>
            <a:off x="1912294" y="4019551"/>
            <a:ext cx="526106" cy="307777"/>
          </a:xfrm>
          <a:prstGeom prst="rect">
            <a:avLst/>
          </a:prstGeom>
        </p:spPr>
        <p:txBody>
          <a:bodyPr wrap="none">
            <a:spAutoFit/>
          </a:bodyPr>
          <a:lstStyle/>
          <a:p>
            <a:r>
              <a:rPr lang="en-US" sz="1400" b="1" dirty="0" smtClean="0">
                <a:solidFill>
                  <a:srgbClr val="FF33CC"/>
                </a:solidFill>
              </a:rPr>
              <a:t>... (</a:t>
            </a:r>
            <a:r>
              <a:rPr lang="en-US" sz="1400" b="1" dirty="0" err="1" smtClean="0">
                <a:solidFill>
                  <a:srgbClr val="FF33CC"/>
                </a:solidFill>
              </a:rPr>
              <a:t>i</a:t>
            </a:r>
            <a:r>
              <a:rPr lang="en-US" sz="1400" b="1" dirty="0" smtClean="0">
                <a:solidFill>
                  <a:srgbClr val="FF33CC"/>
                </a:solidFill>
              </a:rPr>
              <a:t>)</a:t>
            </a:r>
            <a:endParaRPr lang="en-US" sz="1400" b="1" dirty="0">
              <a:solidFill>
                <a:srgbClr val="FF33CC"/>
              </a:solidFill>
            </a:endParaRPr>
          </a:p>
        </p:txBody>
      </p:sp>
      <p:cxnSp>
        <p:nvCxnSpPr>
          <p:cNvPr id="228" name="Straight Connector 227"/>
          <p:cNvCxnSpPr/>
          <p:nvPr/>
        </p:nvCxnSpPr>
        <p:spPr>
          <a:xfrm rot="5400000">
            <a:off x="2073037" y="3241913"/>
            <a:ext cx="2103120" cy="794"/>
          </a:xfrm>
          <a:prstGeom prst="line">
            <a:avLst/>
          </a:prstGeom>
          <a:effectLst/>
        </p:spPr>
        <p:style>
          <a:lnRef idx="3">
            <a:schemeClr val="dk1"/>
          </a:lnRef>
          <a:fillRef idx="0">
            <a:schemeClr val="dk1"/>
          </a:fillRef>
          <a:effectRef idx="2">
            <a:schemeClr val="dk1"/>
          </a:effectRef>
          <a:fontRef idx="minor">
            <a:schemeClr val="tx1"/>
          </a:fontRef>
        </p:style>
      </p:cxnSp>
      <p:sp>
        <p:nvSpPr>
          <p:cNvPr id="230" name="Rectangle 229"/>
          <p:cNvSpPr/>
          <p:nvPr/>
        </p:nvSpPr>
        <p:spPr>
          <a:xfrm>
            <a:off x="3124200" y="2038351"/>
            <a:ext cx="2502608"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231" name="Rectangle 230"/>
          <p:cNvSpPr/>
          <p:nvPr/>
        </p:nvSpPr>
        <p:spPr>
          <a:xfrm>
            <a:off x="3208444" y="2266951"/>
            <a:ext cx="2714205" cy="307777"/>
          </a:xfrm>
          <a:prstGeom prst="rect">
            <a:avLst/>
          </a:prstGeom>
        </p:spPr>
        <p:txBody>
          <a:bodyPr wrap="none">
            <a:spAutoFit/>
          </a:bodyPr>
          <a:lstStyle/>
          <a:p>
            <a:pPr>
              <a:defRPr/>
            </a:pPr>
            <a:r>
              <a:rPr lang="en-US" sz="1400" kern="0" dirty="0" smtClean="0">
                <a:solidFill>
                  <a:prstClr val="black"/>
                </a:solidFill>
              </a:rPr>
              <a:t>New Area  = (</a:t>
            </a:r>
            <a:r>
              <a:rPr lang="en-US" sz="1400" kern="0" dirty="0" err="1" smtClean="0">
                <a:solidFill>
                  <a:prstClr val="black"/>
                </a:solidFill>
              </a:rPr>
              <a:t>xy</a:t>
            </a:r>
            <a:r>
              <a:rPr lang="en-US" sz="1400" kern="0" dirty="0" smtClean="0">
                <a:solidFill>
                  <a:prstClr val="black"/>
                </a:solidFill>
              </a:rPr>
              <a:t> +  67) square units</a:t>
            </a:r>
            <a:endParaRPr lang="en-US" sz="1400" kern="0" dirty="0">
              <a:solidFill>
                <a:prstClr val="black"/>
              </a:solidFill>
            </a:endParaRPr>
          </a:p>
        </p:txBody>
      </p:sp>
      <p:sp>
        <p:nvSpPr>
          <p:cNvPr id="232" name="Rectangle 231"/>
          <p:cNvSpPr/>
          <p:nvPr/>
        </p:nvSpPr>
        <p:spPr>
          <a:xfrm>
            <a:off x="3208442" y="2492574"/>
            <a:ext cx="2119491" cy="307777"/>
          </a:xfrm>
          <a:prstGeom prst="rect">
            <a:avLst/>
          </a:prstGeom>
        </p:spPr>
        <p:txBody>
          <a:bodyPr wrap="none">
            <a:spAutoFit/>
          </a:bodyPr>
          <a:lstStyle/>
          <a:p>
            <a:pPr>
              <a:defRPr/>
            </a:pPr>
            <a:r>
              <a:rPr lang="en-US" sz="1400" kern="0" dirty="0" smtClean="0">
                <a:solidFill>
                  <a:prstClr val="black"/>
                </a:solidFill>
              </a:rPr>
              <a:t>New Length  = (x + 3) units</a:t>
            </a:r>
            <a:endParaRPr lang="en-US" sz="1400" kern="0" dirty="0">
              <a:solidFill>
                <a:prstClr val="black"/>
              </a:solidFill>
            </a:endParaRPr>
          </a:p>
        </p:txBody>
      </p:sp>
      <p:sp>
        <p:nvSpPr>
          <p:cNvPr id="233" name="Rectangle 232"/>
          <p:cNvSpPr/>
          <p:nvPr/>
        </p:nvSpPr>
        <p:spPr>
          <a:xfrm>
            <a:off x="3208444" y="2711649"/>
            <a:ext cx="2209259" cy="307777"/>
          </a:xfrm>
          <a:prstGeom prst="rect">
            <a:avLst/>
          </a:prstGeom>
        </p:spPr>
        <p:txBody>
          <a:bodyPr wrap="none">
            <a:spAutoFit/>
          </a:bodyPr>
          <a:lstStyle/>
          <a:p>
            <a:pPr>
              <a:defRPr/>
            </a:pPr>
            <a:r>
              <a:rPr lang="en-US" sz="1400" kern="0" dirty="0" smtClean="0">
                <a:solidFill>
                  <a:prstClr val="black"/>
                </a:solidFill>
              </a:rPr>
              <a:t>New Breadth  = (y + 2) units</a:t>
            </a:r>
            <a:endParaRPr lang="en-US" sz="1400" kern="0" dirty="0">
              <a:solidFill>
                <a:prstClr val="black"/>
              </a:solidFill>
            </a:endParaRPr>
          </a:p>
        </p:txBody>
      </p:sp>
      <p:sp>
        <p:nvSpPr>
          <p:cNvPr id="234" name="Rectangle 233"/>
          <p:cNvSpPr/>
          <p:nvPr/>
        </p:nvSpPr>
        <p:spPr>
          <a:xfrm>
            <a:off x="3208442" y="31021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35" name="Rectangle 234"/>
          <p:cNvSpPr/>
          <p:nvPr/>
        </p:nvSpPr>
        <p:spPr>
          <a:xfrm>
            <a:off x="3516991" y="3102174"/>
            <a:ext cx="1957587" cy="307777"/>
          </a:xfrm>
          <a:prstGeom prst="rect">
            <a:avLst/>
          </a:prstGeom>
        </p:spPr>
        <p:txBody>
          <a:bodyPr wrap="none">
            <a:spAutoFit/>
          </a:bodyPr>
          <a:lstStyle/>
          <a:p>
            <a:pPr>
              <a:defRPr/>
            </a:pPr>
            <a:r>
              <a:rPr lang="en-US" sz="1400" kern="0" dirty="0" smtClean="0">
                <a:solidFill>
                  <a:prstClr val="black"/>
                </a:solidFill>
              </a:rPr>
              <a:t>(x + 3) (y + 2)  = (</a:t>
            </a:r>
            <a:r>
              <a:rPr lang="en-US" sz="1400" kern="0" dirty="0" err="1" smtClean="0">
                <a:solidFill>
                  <a:prstClr val="black"/>
                </a:solidFill>
              </a:rPr>
              <a:t>xy</a:t>
            </a:r>
            <a:r>
              <a:rPr lang="en-US" sz="1400" kern="0" dirty="0" smtClean="0">
                <a:solidFill>
                  <a:prstClr val="black"/>
                </a:solidFill>
              </a:rPr>
              <a:t> + 67)</a:t>
            </a:r>
            <a:endParaRPr lang="en-US" sz="1400" kern="0" dirty="0">
              <a:solidFill>
                <a:prstClr val="black"/>
              </a:solidFill>
            </a:endParaRPr>
          </a:p>
        </p:txBody>
      </p:sp>
      <p:sp>
        <p:nvSpPr>
          <p:cNvPr id="236" name="Rectangle 235"/>
          <p:cNvSpPr/>
          <p:nvPr/>
        </p:nvSpPr>
        <p:spPr>
          <a:xfrm>
            <a:off x="3208442" y="34069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37" name="Rectangle 236"/>
          <p:cNvSpPr/>
          <p:nvPr/>
        </p:nvSpPr>
        <p:spPr>
          <a:xfrm>
            <a:off x="3516991" y="3406974"/>
            <a:ext cx="2132315" cy="307777"/>
          </a:xfrm>
          <a:prstGeom prst="rect">
            <a:avLst/>
          </a:prstGeom>
        </p:spPr>
        <p:txBody>
          <a:bodyPr wrap="none">
            <a:spAutoFit/>
          </a:bodyPr>
          <a:lstStyle/>
          <a:p>
            <a:pPr>
              <a:defRPr/>
            </a:pPr>
            <a:r>
              <a:rPr lang="en-US" sz="1400" kern="0" dirty="0" err="1" smtClean="0">
                <a:solidFill>
                  <a:prstClr val="black"/>
                </a:solidFill>
              </a:rPr>
              <a:t>xy</a:t>
            </a:r>
            <a:r>
              <a:rPr lang="en-US" sz="1400" kern="0" dirty="0" smtClean="0">
                <a:solidFill>
                  <a:prstClr val="black"/>
                </a:solidFill>
              </a:rPr>
              <a:t> +  2x + 3y + 6   = </a:t>
            </a:r>
            <a:r>
              <a:rPr lang="en-US" sz="1400" kern="0" dirty="0" err="1" smtClean="0">
                <a:solidFill>
                  <a:prstClr val="black"/>
                </a:solidFill>
              </a:rPr>
              <a:t>xy</a:t>
            </a:r>
            <a:r>
              <a:rPr lang="en-US" sz="1400" kern="0" dirty="0" smtClean="0">
                <a:solidFill>
                  <a:prstClr val="black"/>
                </a:solidFill>
              </a:rPr>
              <a:t> + 67 </a:t>
            </a:r>
            <a:endParaRPr lang="en-US" sz="1400" kern="0" dirty="0">
              <a:solidFill>
                <a:prstClr val="black"/>
              </a:solidFill>
            </a:endParaRPr>
          </a:p>
        </p:txBody>
      </p:sp>
      <p:cxnSp>
        <p:nvCxnSpPr>
          <p:cNvPr id="238" name="Straight Connector 237"/>
          <p:cNvCxnSpPr/>
          <p:nvPr/>
        </p:nvCxnSpPr>
        <p:spPr>
          <a:xfrm>
            <a:off x="3548600" y="3409950"/>
            <a:ext cx="193242"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977350" y="3409950"/>
            <a:ext cx="193242"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3198917" y="3711774"/>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41" name="Rectangle 240"/>
          <p:cNvSpPr/>
          <p:nvPr/>
        </p:nvSpPr>
        <p:spPr>
          <a:xfrm>
            <a:off x="3507464" y="3711774"/>
            <a:ext cx="1311578" cy="307777"/>
          </a:xfrm>
          <a:prstGeom prst="rect">
            <a:avLst/>
          </a:prstGeom>
        </p:spPr>
        <p:txBody>
          <a:bodyPr wrap="none">
            <a:spAutoFit/>
          </a:bodyPr>
          <a:lstStyle/>
          <a:p>
            <a:pPr>
              <a:defRPr/>
            </a:pPr>
            <a:r>
              <a:rPr lang="en-US" sz="1400" kern="0" dirty="0" smtClean="0">
                <a:solidFill>
                  <a:prstClr val="black"/>
                </a:solidFill>
              </a:rPr>
              <a:t>2x + 3y + 6 = 67</a:t>
            </a:r>
            <a:endParaRPr lang="en-US" sz="1400" kern="0" dirty="0">
              <a:solidFill>
                <a:prstClr val="black"/>
              </a:solidFill>
            </a:endParaRPr>
          </a:p>
        </p:txBody>
      </p:sp>
      <p:sp>
        <p:nvSpPr>
          <p:cNvPr id="242" name="Rectangle 241"/>
          <p:cNvSpPr/>
          <p:nvPr/>
        </p:nvSpPr>
        <p:spPr>
          <a:xfrm>
            <a:off x="3208442" y="4007049"/>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243" name="Rectangle 242"/>
          <p:cNvSpPr/>
          <p:nvPr/>
        </p:nvSpPr>
        <p:spPr>
          <a:xfrm>
            <a:off x="3516991" y="4007049"/>
            <a:ext cx="1090363" cy="307777"/>
          </a:xfrm>
          <a:prstGeom prst="rect">
            <a:avLst/>
          </a:prstGeom>
        </p:spPr>
        <p:txBody>
          <a:bodyPr wrap="none">
            <a:spAutoFit/>
          </a:bodyPr>
          <a:lstStyle/>
          <a:p>
            <a:pPr>
              <a:defRPr/>
            </a:pPr>
            <a:r>
              <a:rPr lang="en-US" sz="1400" kern="0" dirty="0" smtClean="0">
                <a:solidFill>
                  <a:prstClr val="black"/>
                </a:solidFill>
              </a:rPr>
              <a:t>2x + 3y  = 61</a:t>
            </a:r>
            <a:endParaRPr lang="en-US" sz="1400" kern="0" dirty="0">
              <a:solidFill>
                <a:prstClr val="black"/>
              </a:solidFill>
            </a:endParaRPr>
          </a:p>
        </p:txBody>
      </p:sp>
      <p:sp>
        <p:nvSpPr>
          <p:cNvPr id="244" name="Rectangle 243"/>
          <p:cNvSpPr/>
          <p:nvPr/>
        </p:nvSpPr>
        <p:spPr>
          <a:xfrm>
            <a:off x="4511136" y="4019551"/>
            <a:ext cx="570990" cy="307777"/>
          </a:xfrm>
          <a:prstGeom prst="rect">
            <a:avLst/>
          </a:prstGeom>
        </p:spPr>
        <p:txBody>
          <a:bodyPr wrap="none">
            <a:spAutoFit/>
          </a:bodyPr>
          <a:lstStyle/>
          <a:p>
            <a:r>
              <a:rPr lang="en-US" sz="1400" b="1" dirty="0" smtClean="0">
                <a:solidFill>
                  <a:srgbClr val="FF33CC"/>
                </a:solidFill>
              </a:rPr>
              <a:t>... (ii)</a:t>
            </a:r>
            <a:endParaRPr lang="en-US" sz="1400" b="1" dirty="0">
              <a:solidFill>
                <a:srgbClr val="FF33CC"/>
              </a:solidFill>
            </a:endParaRPr>
          </a:p>
        </p:txBody>
      </p:sp>
    </p:spTree>
    <p:extLst>
      <p:ext uri="{BB962C8B-B14F-4D97-AF65-F5344CB8AC3E}">
        <p14:creationId xmlns:p14="http://schemas.microsoft.com/office/powerpoint/2010/main" val="40428393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15"/>
                                        </p:tgtEl>
                                      </p:cBhvr>
                                    </p:animEffect>
                                    <p:set>
                                      <p:cBhvr>
                                        <p:cTn id="17" dur="1" fill="hold">
                                          <p:stCondLst>
                                            <p:cond delay="499"/>
                                          </p:stCondLst>
                                        </p:cTn>
                                        <p:tgtEl>
                                          <p:spTgt spid="1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left)">
                                      <p:cBhvr>
                                        <p:cTn id="22" dur="500"/>
                                        <p:tgtEl>
                                          <p:spTgt spid="116"/>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116"/>
                                        </p:tgtEl>
                                      </p:cBhvr>
                                    </p:animEffect>
                                    <p:set>
                                      <p:cBhvr>
                                        <p:cTn id="26" dur="1" fill="hold">
                                          <p:stCondLst>
                                            <p:cond delay="499"/>
                                          </p:stCondLst>
                                        </p:cTn>
                                        <p:tgtEl>
                                          <p:spTgt spid="1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wipe(left)">
                                      <p:cBhvr>
                                        <p:cTn id="31" dur="500"/>
                                        <p:tgtEl>
                                          <p:spTgt spid="1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8"/>
                                        </p:tgtEl>
                                        <p:attrNameLst>
                                          <p:attrName>style.visibility</p:attrName>
                                        </p:attrNameLst>
                                      </p:cBhvr>
                                      <p:to>
                                        <p:strVal val="visible"/>
                                      </p:to>
                                    </p:set>
                                    <p:animEffect transition="in" filter="fade">
                                      <p:cBhvr>
                                        <p:cTn id="34" dur="500"/>
                                        <p:tgtEl>
                                          <p:spTgt spid="1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18"/>
                                        </p:tgtEl>
                                      </p:cBhvr>
                                    </p:animEffect>
                                    <p:set>
                                      <p:cBhvr>
                                        <p:cTn id="39" dur="1" fill="hold">
                                          <p:stCondLst>
                                            <p:cond delay="499"/>
                                          </p:stCondLst>
                                        </p:cTn>
                                        <p:tgtEl>
                                          <p:spTgt spid="11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17"/>
                                        </p:tgtEl>
                                      </p:cBhvr>
                                    </p:animEffect>
                                    <p:set>
                                      <p:cBhvr>
                                        <p:cTn id="42" dur="1" fill="hold">
                                          <p:stCondLst>
                                            <p:cond delay="499"/>
                                          </p:stCondLst>
                                        </p:cTn>
                                        <p:tgtEl>
                                          <p:spTgt spid="1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500"/>
                                        <p:tgtEl>
                                          <p:spTgt spid="1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2"/>
                                        </p:tgtEl>
                                      </p:cBhvr>
                                    </p:animEffect>
                                    <p:set>
                                      <p:cBhvr>
                                        <p:cTn id="55" dur="1" fill="hold">
                                          <p:stCondLst>
                                            <p:cond delay="499"/>
                                          </p:stCondLst>
                                        </p:cTn>
                                        <p:tgtEl>
                                          <p:spTgt spid="12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1"/>
                                        </p:tgtEl>
                                      </p:cBhvr>
                                    </p:animEffect>
                                    <p:set>
                                      <p:cBhvr>
                                        <p:cTn id="58" dur="1" fill="hold">
                                          <p:stCondLst>
                                            <p:cond delay="499"/>
                                          </p:stCondLst>
                                        </p:cTn>
                                        <p:tgtEl>
                                          <p:spTgt spid="12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5"/>
                                        </p:tgtEl>
                                        <p:attrNameLst>
                                          <p:attrName>style.visibility</p:attrName>
                                        </p:attrNameLst>
                                      </p:cBhvr>
                                      <p:to>
                                        <p:strVal val="visible"/>
                                      </p:to>
                                    </p:set>
                                    <p:animEffect transition="in" filter="fade">
                                      <p:cBhvr>
                                        <p:cTn id="63" dur="500"/>
                                        <p:tgtEl>
                                          <p:spTgt spid="1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6"/>
                                        </p:tgtEl>
                                        <p:attrNameLst>
                                          <p:attrName>style.visibility</p:attrName>
                                        </p:attrNameLst>
                                      </p:cBhvr>
                                      <p:to>
                                        <p:strVal val="visible"/>
                                      </p:to>
                                    </p:set>
                                    <p:animEffect transition="in" filter="fade">
                                      <p:cBhvr>
                                        <p:cTn id="66" dur="500"/>
                                        <p:tgtEl>
                                          <p:spTgt spid="126"/>
                                        </p:tgtEl>
                                      </p:cBhvr>
                                    </p:animEffect>
                                  </p:childTnLst>
                                </p:cTn>
                              </p:par>
                            </p:childTnLst>
                          </p:cTn>
                        </p:par>
                        <p:par>
                          <p:cTn id="67" fill="hold">
                            <p:stCondLst>
                              <p:cond delay="500"/>
                            </p:stCondLst>
                            <p:childTnLst>
                              <p:par>
                                <p:cTn id="68" presetID="53" presetClass="entr" presetSubtype="16" fill="hold" grpId="0" nodeType="afterEffect">
                                  <p:stCondLst>
                                    <p:cond delay="0"/>
                                  </p:stCondLst>
                                  <p:childTnLst>
                                    <p:set>
                                      <p:cBhvr>
                                        <p:cTn id="69" dur="1" fill="hold">
                                          <p:stCondLst>
                                            <p:cond delay="0"/>
                                          </p:stCondLst>
                                        </p:cTn>
                                        <p:tgtEl>
                                          <p:spTgt spid="127"/>
                                        </p:tgtEl>
                                        <p:attrNameLst>
                                          <p:attrName>style.visibility</p:attrName>
                                        </p:attrNameLst>
                                      </p:cBhvr>
                                      <p:to>
                                        <p:strVal val="visible"/>
                                      </p:to>
                                    </p:set>
                                    <p:anim calcmode="lin" valueType="num">
                                      <p:cBhvr>
                                        <p:cTn id="70" dur="500" fill="hold"/>
                                        <p:tgtEl>
                                          <p:spTgt spid="127"/>
                                        </p:tgtEl>
                                        <p:attrNameLst>
                                          <p:attrName>ppt_w</p:attrName>
                                        </p:attrNameLst>
                                      </p:cBhvr>
                                      <p:tavLst>
                                        <p:tav tm="0">
                                          <p:val>
                                            <p:fltVal val="0"/>
                                          </p:val>
                                        </p:tav>
                                        <p:tav tm="100000">
                                          <p:val>
                                            <p:strVal val="#ppt_w"/>
                                          </p:val>
                                        </p:tav>
                                      </p:tavLst>
                                    </p:anim>
                                    <p:anim calcmode="lin" valueType="num">
                                      <p:cBhvr>
                                        <p:cTn id="71" dur="500" fill="hold"/>
                                        <p:tgtEl>
                                          <p:spTgt spid="127"/>
                                        </p:tgtEl>
                                        <p:attrNameLst>
                                          <p:attrName>ppt_h</p:attrName>
                                        </p:attrNameLst>
                                      </p:cBhvr>
                                      <p:tavLst>
                                        <p:tav tm="0">
                                          <p:val>
                                            <p:fltVal val="0"/>
                                          </p:val>
                                        </p:tav>
                                        <p:tav tm="100000">
                                          <p:val>
                                            <p:strVal val="#ppt_h"/>
                                          </p:val>
                                        </p:tav>
                                      </p:tavLst>
                                    </p:anim>
                                    <p:animEffect transition="in" filter="fade">
                                      <p:cBhvr>
                                        <p:cTn id="72" dur="500"/>
                                        <p:tgtEl>
                                          <p:spTgt spid="127"/>
                                        </p:tgtEl>
                                      </p:cBhvr>
                                    </p:animEffect>
                                  </p:childTnLst>
                                </p:cTn>
                              </p:par>
                            </p:childTnLst>
                          </p:cTn>
                        </p:par>
                        <p:par>
                          <p:cTn id="73" fill="hold">
                            <p:stCondLst>
                              <p:cond delay="1000"/>
                            </p:stCondLst>
                            <p:childTnLst>
                              <p:par>
                                <p:cTn id="74" presetID="10" presetClass="exit" presetSubtype="0" fill="hold" grpId="1" nodeType="afterEffect">
                                  <p:stCondLst>
                                    <p:cond delay="0"/>
                                  </p:stCondLst>
                                  <p:childTnLst>
                                    <p:animEffect transition="out" filter="fade">
                                      <p:cBhvr>
                                        <p:cTn id="75" dur="500"/>
                                        <p:tgtEl>
                                          <p:spTgt spid="127"/>
                                        </p:tgtEl>
                                      </p:cBhvr>
                                    </p:animEffect>
                                    <p:set>
                                      <p:cBhvr>
                                        <p:cTn id="76" dur="1" fill="hold">
                                          <p:stCondLst>
                                            <p:cond delay="499"/>
                                          </p:stCondLst>
                                        </p:cTn>
                                        <p:tgtEl>
                                          <p:spTgt spid="12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26"/>
                                        </p:tgtEl>
                                      </p:cBhvr>
                                    </p:animEffect>
                                    <p:set>
                                      <p:cBhvr>
                                        <p:cTn id="79" dur="1" fill="hold">
                                          <p:stCondLst>
                                            <p:cond delay="499"/>
                                          </p:stCondLst>
                                        </p:cTn>
                                        <p:tgtEl>
                                          <p:spTgt spid="126"/>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25"/>
                                        </p:tgtEl>
                                      </p:cBhvr>
                                    </p:animEffect>
                                    <p:set>
                                      <p:cBhvr>
                                        <p:cTn id="82" dur="1" fill="hold">
                                          <p:stCondLst>
                                            <p:cond delay="499"/>
                                          </p:stCondLst>
                                        </p:cTn>
                                        <p:tgtEl>
                                          <p:spTgt spid="1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fade">
                                      <p:cBhvr>
                                        <p:cTn id="87" dur="500"/>
                                        <p:tgtEl>
                                          <p:spTgt spid="128"/>
                                        </p:tgtEl>
                                      </p:cBhvr>
                                    </p:animEffect>
                                  </p:childTnLst>
                                </p:cTn>
                              </p:par>
                              <p:par>
                                <p:cTn id="88" presetID="10" presetClass="exit" presetSubtype="0" fill="hold" grpId="1" nodeType="withEffect">
                                  <p:stCondLst>
                                    <p:cond delay="0"/>
                                  </p:stCondLst>
                                  <p:childTnLst>
                                    <p:animEffect transition="out" filter="fade">
                                      <p:cBhvr>
                                        <p:cTn id="89" dur="500"/>
                                        <p:tgtEl>
                                          <p:spTgt spid="128"/>
                                        </p:tgtEl>
                                      </p:cBhvr>
                                    </p:animEffect>
                                    <p:set>
                                      <p:cBhvr>
                                        <p:cTn id="90" dur="1" fill="hold">
                                          <p:stCondLst>
                                            <p:cond delay="499"/>
                                          </p:stCondLst>
                                        </p:cTn>
                                        <p:tgtEl>
                                          <p:spTgt spid="12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42"/>
                                        </p:tgtEl>
                                        <p:attrNameLst>
                                          <p:attrName>style.visibility</p:attrName>
                                        </p:attrNameLst>
                                      </p:cBhvr>
                                      <p:to>
                                        <p:strVal val="visible"/>
                                      </p:to>
                                    </p:set>
                                    <p:animEffect transition="in" filter="wipe(left)">
                                      <p:cBhvr>
                                        <p:cTn id="95" dur="500"/>
                                        <p:tgtEl>
                                          <p:spTgt spid="1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3"/>
                                        </p:tgtEl>
                                        <p:attrNameLst>
                                          <p:attrName>style.visibility</p:attrName>
                                        </p:attrNameLst>
                                      </p:cBhvr>
                                      <p:to>
                                        <p:strVal val="visible"/>
                                      </p:to>
                                    </p:set>
                                    <p:animEffect transition="in" filter="fade">
                                      <p:cBhvr>
                                        <p:cTn id="98" dur="500"/>
                                        <p:tgtEl>
                                          <p:spTgt spid="143"/>
                                        </p:tgtEl>
                                      </p:cBhvr>
                                    </p:animEffect>
                                  </p:childTnLst>
                                </p:cTn>
                              </p:par>
                            </p:childTnLst>
                          </p:cTn>
                        </p:par>
                        <p:par>
                          <p:cTn id="99" fill="hold">
                            <p:stCondLst>
                              <p:cond delay="500"/>
                            </p:stCondLst>
                            <p:childTnLst>
                              <p:par>
                                <p:cTn id="100" presetID="10" presetClass="exit" presetSubtype="0" fill="hold" grpId="1" nodeType="afterEffect">
                                  <p:stCondLst>
                                    <p:cond delay="0"/>
                                  </p:stCondLst>
                                  <p:childTnLst>
                                    <p:animEffect transition="out" filter="fade">
                                      <p:cBhvr>
                                        <p:cTn id="101" dur="500"/>
                                        <p:tgtEl>
                                          <p:spTgt spid="143"/>
                                        </p:tgtEl>
                                      </p:cBhvr>
                                    </p:animEffect>
                                    <p:set>
                                      <p:cBhvr>
                                        <p:cTn id="102" dur="1" fill="hold">
                                          <p:stCondLst>
                                            <p:cond delay="499"/>
                                          </p:stCondLst>
                                        </p:cTn>
                                        <p:tgtEl>
                                          <p:spTgt spid="143"/>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42"/>
                                        </p:tgtEl>
                                      </p:cBhvr>
                                    </p:animEffect>
                                    <p:set>
                                      <p:cBhvr>
                                        <p:cTn id="105" dur="1" fill="hold">
                                          <p:stCondLst>
                                            <p:cond delay="499"/>
                                          </p:stCondLst>
                                        </p:cTn>
                                        <p:tgtEl>
                                          <p:spTgt spid="14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5"/>
                                        </p:tgtEl>
                                        <p:attrNameLst>
                                          <p:attrName>style.visibility</p:attrName>
                                        </p:attrNameLst>
                                      </p:cBhvr>
                                      <p:to>
                                        <p:strVal val="visible"/>
                                      </p:to>
                                    </p:set>
                                    <p:animEffect transition="in" filter="wipe(left)">
                                      <p:cBhvr>
                                        <p:cTn id="110" dur="500"/>
                                        <p:tgtEl>
                                          <p:spTgt spid="14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46"/>
                                        </p:tgtEl>
                                        <p:attrNameLst>
                                          <p:attrName>style.visibility</p:attrName>
                                        </p:attrNameLst>
                                      </p:cBhvr>
                                      <p:to>
                                        <p:strVal val="visible"/>
                                      </p:to>
                                    </p:set>
                                    <p:animEffect transition="in" filter="fade">
                                      <p:cBhvr>
                                        <p:cTn id="113" dur="500"/>
                                        <p:tgtEl>
                                          <p:spTgt spid="146"/>
                                        </p:tgtEl>
                                      </p:cBhvr>
                                    </p:animEffect>
                                  </p:childTnLst>
                                </p:cTn>
                              </p:par>
                            </p:childTnLst>
                          </p:cTn>
                        </p:par>
                        <p:par>
                          <p:cTn id="114" fill="hold">
                            <p:stCondLst>
                              <p:cond delay="500"/>
                            </p:stCondLst>
                            <p:childTnLst>
                              <p:par>
                                <p:cTn id="115" presetID="10" presetClass="exit" presetSubtype="0" fill="hold" grpId="1" nodeType="afterEffect">
                                  <p:stCondLst>
                                    <p:cond delay="0"/>
                                  </p:stCondLst>
                                  <p:childTnLst>
                                    <p:animEffect transition="out" filter="fade">
                                      <p:cBhvr>
                                        <p:cTn id="116" dur="500"/>
                                        <p:tgtEl>
                                          <p:spTgt spid="146"/>
                                        </p:tgtEl>
                                      </p:cBhvr>
                                    </p:animEffect>
                                    <p:set>
                                      <p:cBhvr>
                                        <p:cTn id="117" dur="1" fill="hold">
                                          <p:stCondLst>
                                            <p:cond delay="499"/>
                                          </p:stCondLst>
                                        </p:cTn>
                                        <p:tgtEl>
                                          <p:spTgt spid="146"/>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145"/>
                                        </p:tgtEl>
                                      </p:cBhvr>
                                    </p:animEffect>
                                    <p:set>
                                      <p:cBhvr>
                                        <p:cTn id="120" dur="1" fill="hold">
                                          <p:stCondLst>
                                            <p:cond delay="499"/>
                                          </p:stCondLst>
                                        </p:cTn>
                                        <p:tgtEl>
                                          <p:spTgt spid="14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left)">
                                      <p:cBhvr>
                                        <p:cTn id="125" dur="500"/>
                                        <p:tgtEl>
                                          <p:spTgt spid="6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04"/>
                                        </p:tgtEl>
                                        <p:attrNameLst>
                                          <p:attrName>style.visibility</p:attrName>
                                        </p:attrNameLst>
                                      </p:cBhvr>
                                      <p:to>
                                        <p:strVal val="visible"/>
                                      </p:to>
                                    </p:set>
                                    <p:animEffect transition="in" filter="wipe(left)">
                                      <p:cBhvr>
                                        <p:cTn id="130" dur="500"/>
                                        <p:tgtEl>
                                          <p:spTgt spid="20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06"/>
                                        </p:tgtEl>
                                        <p:attrNameLst>
                                          <p:attrName>style.visibility</p:attrName>
                                        </p:attrNameLst>
                                      </p:cBhvr>
                                      <p:to>
                                        <p:strVal val="visible"/>
                                      </p:to>
                                    </p:set>
                                    <p:animEffect transition="in" filter="wipe(left)">
                                      <p:cBhvr>
                                        <p:cTn id="135" dur="500"/>
                                        <p:tgtEl>
                                          <p:spTgt spid="206"/>
                                        </p:tgtEl>
                                      </p:cBhvr>
                                    </p:animEffect>
                                  </p:childTnLst>
                                </p:cTn>
                              </p:par>
                              <p:par>
                                <p:cTn id="136" presetID="22" presetClass="exit" presetSubtype="8" fill="hold" grpId="1" nodeType="withEffect">
                                  <p:stCondLst>
                                    <p:cond delay="0"/>
                                  </p:stCondLst>
                                  <p:childTnLst>
                                    <p:animEffect transition="out" filter="wipe(left)">
                                      <p:cBhvr>
                                        <p:cTn id="137" dur="500"/>
                                        <p:tgtEl>
                                          <p:spTgt spid="204"/>
                                        </p:tgtEl>
                                      </p:cBhvr>
                                    </p:animEffect>
                                    <p:set>
                                      <p:cBhvr>
                                        <p:cTn id="138" dur="1" fill="hold">
                                          <p:stCondLst>
                                            <p:cond delay="499"/>
                                          </p:stCondLst>
                                        </p:cTn>
                                        <p:tgtEl>
                                          <p:spTgt spid="204"/>
                                        </p:tgtEl>
                                        <p:attrNameLst>
                                          <p:attrName>style.visibility</p:attrName>
                                        </p:attrNameLst>
                                      </p:cBhvr>
                                      <p:to>
                                        <p:strVal val="hidden"/>
                                      </p:to>
                                    </p:set>
                                  </p:childTnLst>
                                </p:cTn>
                              </p:par>
                              <p:par>
                                <p:cTn id="139" presetID="22" presetClass="exit" presetSubtype="8" fill="hold" grpId="1" nodeType="withEffect">
                                  <p:stCondLst>
                                    <p:cond delay="0"/>
                                  </p:stCondLst>
                                  <p:childTnLst>
                                    <p:animEffect transition="out" filter="wipe(left)">
                                      <p:cBhvr>
                                        <p:cTn id="140" dur="500"/>
                                        <p:tgtEl>
                                          <p:spTgt spid="63"/>
                                        </p:tgtEl>
                                      </p:cBhvr>
                                    </p:animEffect>
                                    <p:set>
                                      <p:cBhvr>
                                        <p:cTn id="141" dur="1" fill="hold">
                                          <p:stCondLst>
                                            <p:cond delay="499"/>
                                          </p:stCondLst>
                                        </p:cTn>
                                        <p:tgtEl>
                                          <p:spTgt spid="63"/>
                                        </p:tgtEl>
                                        <p:attrNameLst>
                                          <p:attrName>style.visibility</p:attrName>
                                        </p:attrNameLst>
                                      </p:cBhvr>
                                      <p:to>
                                        <p:strVal val="hidden"/>
                                      </p:to>
                                    </p:set>
                                  </p:childTnLst>
                                </p:cTn>
                              </p:par>
                              <p:par>
                                <p:cTn id="142" presetID="22" presetClass="entr" presetSubtype="8" fill="hold" grpId="0" nodeType="withEffect">
                                  <p:stCondLst>
                                    <p:cond delay="0"/>
                                  </p:stCondLst>
                                  <p:childTnLst>
                                    <p:set>
                                      <p:cBhvr>
                                        <p:cTn id="143" dur="1" fill="hold">
                                          <p:stCondLst>
                                            <p:cond delay="0"/>
                                          </p:stCondLst>
                                        </p:cTn>
                                        <p:tgtEl>
                                          <p:spTgt spid="207"/>
                                        </p:tgtEl>
                                        <p:attrNameLst>
                                          <p:attrName>style.visibility</p:attrName>
                                        </p:attrNameLst>
                                      </p:cBhvr>
                                      <p:to>
                                        <p:strVal val="visible"/>
                                      </p:to>
                                    </p:set>
                                    <p:animEffect transition="in" filter="wipe(left)">
                                      <p:cBhvr>
                                        <p:cTn id="144" dur="500"/>
                                        <p:tgtEl>
                                          <p:spTgt spid="20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08"/>
                                        </p:tgtEl>
                                        <p:attrNameLst>
                                          <p:attrName>style.visibility</p:attrName>
                                        </p:attrNameLst>
                                      </p:cBhvr>
                                      <p:to>
                                        <p:strVal val="visible"/>
                                      </p:to>
                                    </p:set>
                                    <p:animEffect transition="in" filter="wipe(left)">
                                      <p:cBhvr>
                                        <p:cTn id="149" dur="500"/>
                                        <p:tgtEl>
                                          <p:spTgt spid="20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09"/>
                                        </p:tgtEl>
                                        <p:attrNameLst>
                                          <p:attrName>style.visibility</p:attrName>
                                        </p:attrNameLst>
                                      </p:cBhvr>
                                      <p:to>
                                        <p:strVal val="visible"/>
                                      </p:to>
                                    </p:set>
                                    <p:animEffect transition="in" filter="wipe(left)">
                                      <p:cBhvr>
                                        <p:cTn id="154" dur="1000"/>
                                        <p:tgtEl>
                                          <p:spTgt spid="209"/>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10"/>
                                        </p:tgtEl>
                                        <p:attrNameLst>
                                          <p:attrName>style.visibility</p:attrName>
                                        </p:attrNameLst>
                                      </p:cBhvr>
                                      <p:to>
                                        <p:strVal val="visible"/>
                                      </p:to>
                                    </p:set>
                                    <p:animEffect transition="in" filter="wipe(left)">
                                      <p:cBhvr>
                                        <p:cTn id="159" dur="500"/>
                                        <p:tgtEl>
                                          <p:spTgt spid="21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12"/>
                                        </p:tgtEl>
                                        <p:attrNameLst>
                                          <p:attrName>style.visibility</p:attrName>
                                        </p:attrNameLst>
                                      </p:cBhvr>
                                      <p:to>
                                        <p:strVal val="visible"/>
                                      </p:to>
                                    </p:set>
                                    <p:animEffect transition="in" filter="wipe(left)">
                                      <p:cBhvr>
                                        <p:cTn id="164" dur="500"/>
                                        <p:tgtEl>
                                          <p:spTgt spid="212"/>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11"/>
                                        </p:tgtEl>
                                        <p:attrNameLst>
                                          <p:attrName>style.visibility</p:attrName>
                                        </p:attrNameLst>
                                      </p:cBhvr>
                                      <p:to>
                                        <p:strVal val="visible"/>
                                      </p:to>
                                    </p:set>
                                    <p:animEffect transition="in" filter="wipe(left)">
                                      <p:cBhvr>
                                        <p:cTn id="169" dur="1000"/>
                                        <p:tgtEl>
                                          <p:spTgt spid="211"/>
                                        </p:tgtEl>
                                      </p:cBhvr>
                                    </p:animEffect>
                                  </p:childTnLst>
                                </p:cTn>
                              </p:par>
                              <p:par>
                                <p:cTn id="170" presetID="22" presetClass="exit" presetSubtype="8" fill="hold" grpId="1" nodeType="withEffect">
                                  <p:stCondLst>
                                    <p:cond delay="0"/>
                                  </p:stCondLst>
                                  <p:childTnLst>
                                    <p:animEffect transition="out" filter="wipe(left)">
                                      <p:cBhvr>
                                        <p:cTn id="171" dur="500"/>
                                        <p:tgtEl>
                                          <p:spTgt spid="212"/>
                                        </p:tgtEl>
                                      </p:cBhvr>
                                    </p:animEffect>
                                    <p:set>
                                      <p:cBhvr>
                                        <p:cTn id="172" dur="1" fill="hold">
                                          <p:stCondLst>
                                            <p:cond delay="499"/>
                                          </p:stCondLst>
                                        </p:cTn>
                                        <p:tgtEl>
                                          <p:spTgt spid="21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13"/>
                                        </p:tgtEl>
                                        <p:attrNameLst>
                                          <p:attrName>style.visibility</p:attrName>
                                        </p:attrNameLst>
                                      </p:cBhvr>
                                      <p:to>
                                        <p:strVal val="visible"/>
                                      </p:to>
                                    </p:set>
                                    <p:animEffect transition="in" filter="wipe(left)">
                                      <p:cBhvr>
                                        <p:cTn id="177" dur="500"/>
                                        <p:tgtEl>
                                          <p:spTgt spid="213"/>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14"/>
                                        </p:tgtEl>
                                        <p:attrNameLst>
                                          <p:attrName>style.visibility</p:attrName>
                                        </p:attrNameLst>
                                      </p:cBhvr>
                                      <p:to>
                                        <p:strVal val="visible"/>
                                      </p:to>
                                    </p:set>
                                    <p:animEffect transition="in" filter="wipe(left)">
                                      <p:cBhvr>
                                        <p:cTn id="182" dur="1000"/>
                                        <p:tgtEl>
                                          <p:spTgt spid="214"/>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15"/>
                                        </p:tgtEl>
                                        <p:attrNameLst>
                                          <p:attrName>style.visibility</p:attrName>
                                        </p:attrNameLst>
                                      </p:cBhvr>
                                      <p:to>
                                        <p:strVal val="visible"/>
                                      </p:to>
                                    </p:set>
                                    <p:animEffect transition="in" filter="wipe(left)">
                                      <p:cBhvr>
                                        <p:cTn id="187" dur="500"/>
                                        <p:tgtEl>
                                          <p:spTgt spid="215"/>
                                        </p:tgtEl>
                                      </p:cBhvr>
                                    </p:animEffect>
                                  </p:childTnLst>
                                </p:cTn>
                              </p:par>
                              <p:par>
                                <p:cTn id="188" presetID="22" presetClass="exit" presetSubtype="8" fill="hold" grpId="1" nodeType="withEffect">
                                  <p:stCondLst>
                                    <p:cond delay="0"/>
                                  </p:stCondLst>
                                  <p:childTnLst>
                                    <p:animEffect transition="out" filter="wipe(left)">
                                      <p:cBhvr>
                                        <p:cTn id="189" dur="500"/>
                                        <p:tgtEl>
                                          <p:spTgt spid="213"/>
                                        </p:tgtEl>
                                      </p:cBhvr>
                                    </p:animEffect>
                                    <p:set>
                                      <p:cBhvr>
                                        <p:cTn id="190" dur="1" fill="hold">
                                          <p:stCondLst>
                                            <p:cond delay="499"/>
                                          </p:stCondLst>
                                        </p:cTn>
                                        <p:tgtEl>
                                          <p:spTgt spid="21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216"/>
                                        </p:tgtEl>
                                        <p:attrNameLst>
                                          <p:attrName>style.visibility</p:attrName>
                                        </p:attrNameLst>
                                      </p:cBhvr>
                                      <p:to>
                                        <p:strVal val="visible"/>
                                      </p:to>
                                    </p:set>
                                    <p:animEffect transition="in" filter="wipe(left)">
                                      <p:cBhvr>
                                        <p:cTn id="195" dur="1000"/>
                                        <p:tgtEl>
                                          <p:spTgt spid="216"/>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217"/>
                                        </p:tgtEl>
                                        <p:attrNameLst>
                                          <p:attrName>style.visibility</p:attrName>
                                        </p:attrNameLst>
                                      </p:cBhvr>
                                      <p:to>
                                        <p:strVal val="visible"/>
                                      </p:to>
                                    </p:set>
                                    <p:animEffect transition="in" filter="wipe(left)">
                                      <p:cBhvr>
                                        <p:cTn id="200" dur="500"/>
                                        <p:tgtEl>
                                          <p:spTgt spid="217"/>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218"/>
                                        </p:tgtEl>
                                        <p:attrNameLst>
                                          <p:attrName>style.visibility</p:attrName>
                                        </p:attrNameLst>
                                      </p:cBhvr>
                                      <p:to>
                                        <p:strVal val="visible"/>
                                      </p:to>
                                    </p:set>
                                    <p:animEffect transition="in" filter="wipe(left)">
                                      <p:cBhvr>
                                        <p:cTn id="203" dur="500"/>
                                        <p:tgtEl>
                                          <p:spTgt spid="218"/>
                                        </p:tgtEl>
                                      </p:cBhvr>
                                    </p:animEffect>
                                  </p:childTnLst>
                                </p:cTn>
                              </p:par>
                              <p:par>
                                <p:cTn id="204" presetID="22" presetClass="exit" presetSubtype="8" fill="hold" grpId="1" nodeType="withEffect">
                                  <p:stCondLst>
                                    <p:cond delay="0"/>
                                  </p:stCondLst>
                                  <p:childTnLst>
                                    <p:animEffect transition="out" filter="wipe(left)">
                                      <p:cBhvr>
                                        <p:cTn id="205" dur="500"/>
                                        <p:tgtEl>
                                          <p:spTgt spid="215"/>
                                        </p:tgtEl>
                                      </p:cBhvr>
                                    </p:animEffect>
                                    <p:set>
                                      <p:cBhvr>
                                        <p:cTn id="206" dur="1" fill="hold">
                                          <p:stCondLst>
                                            <p:cond delay="499"/>
                                          </p:stCondLst>
                                        </p:cTn>
                                        <p:tgtEl>
                                          <p:spTgt spid="21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219"/>
                                        </p:tgtEl>
                                        <p:attrNameLst>
                                          <p:attrName>style.visibility</p:attrName>
                                        </p:attrNameLst>
                                      </p:cBhvr>
                                      <p:to>
                                        <p:strVal val="visible"/>
                                      </p:to>
                                    </p:set>
                                    <p:animEffect transition="in" filter="wipe(left)">
                                      <p:cBhvr>
                                        <p:cTn id="211" dur="1000"/>
                                        <p:tgtEl>
                                          <p:spTgt spid="219"/>
                                        </p:tgtEl>
                                      </p:cBhvr>
                                    </p:animEffect>
                                  </p:childTnLst>
                                </p:cTn>
                              </p:par>
                              <p:par>
                                <p:cTn id="212" presetID="22" presetClass="exit" presetSubtype="8" fill="hold" grpId="1" nodeType="withEffect">
                                  <p:stCondLst>
                                    <p:cond delay="0"/>
                                  </p:stCondLst>
                                  <p:childTnLst>
                                    <p:animEffect transition="out" filter="wipe(left)">
                                      <p:cBhvr>
                                        <p:cTn id="213" dur="500"/>
                                        <p:tgtEl>
                                          <p:spTgt spid="217"/>
                                        </p:tgtEl>
                                      </p:cBhvr>
                                    </p:animEffect>
                                    <p:set>
                                      <p:cBhvr>
                                        <p:cTn id="214" dur="1" fill="hold">
                                          <p:stCondLst>
                                            <p:cond delay="499"/>
                                          </p:stCondLst>
                                        </p:cTn>
                                        <p:tgtEl>
                                          <p:spTgt spid="217"/>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221"/>
                                        </p:tgtEl>
                                        <p:attrNameLst>
                                          <p:attrName>style.visibility</p:attrName>
                                        </p:attrNameLst>
                                      </p:cBhvr>
                                      <p:to>
                                        <p:strVal val="visible"/>
                                      </p:to>
                                    </p:set>
                                    <p:animEffect transition="in" filter="wipe(left)">
                                      <p:cBhvr>
                                        <p:cTn id="219" dur="1000"/>
                                        <p:tgtEl>
                                          <p:spTgt spid="221"/>
                                        </p:tgtEl>
                                      </p:cBhvr>
                                    </p:animEffect>
                                  </p:childTnLst>
                                </p:cTn>
                              </p:par>
                              <p:par>
                                <p:cTn id="220" presetID="22" presetClass="entr" presetSubtype="8" fill="hold" grpId="0" nodeType="withEffect">
                                  <p:stCondLst>
                                    <p:cond delay="0"/>
                                  </p:stCondLst>
                                  <p:childTnLst>
                                    <p:set>
                                      <p:cBhvr>
                                        <p:cTn id="221" dur="1" fill="hold">
                                          <p:stCondLst>
                                            <p:cond delay="0"/>
                                          </p:stCondLst>
                                        </p:cTn>
                                        <p:tgtEl>
                                          <p:spTgt spid="220"/>
                                        </p:tgtEl>
                                        <p:attrNameLst>
                                          <p:attrName>style.visibility</p:attrName>
                                        </p:attrNameLst>
                                      </p:cBhvr>
                                      <p:to>
                                        <p:strVal val="visible"/>
                                      </p:to>
                                    </p:set>
                                    <p:animEffect transition="in" filter="wipe(left)">
                                      <p:cBhvr>
                                        <p:cTn id="222" dur="500"/>
                                        <p:tgtEl>
                                          <p:spTgt spid="220"/>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nodeType="clickEffect">
                                  <p:stCondLst>
                                    <p:cond delay="0"/>
                                  </p:stCondLst>
                                  <p:childTnLst>
                                    <p:set>
                                      <p:cBhvr>
                                        <p:cTn id="226" dur="1" fill="hold">
                                          <p:stCondLst>
                                            <p:cond delay="0"/>
                                          </p:stCondLst>
                                        </p:cTn>
                                        <p:tgtEl>
                                          <p:spTgt spid="65"/>
                                        </p:tgtEl>
                                        <p:attrNameLst>
                                          <p:attrName>style.visibility</p:attrName>
                                        </p:attrNameLst>
                                      </p:cBhvr>
                                      <p:to>
                                        <p:strVal val="visible"/>
                                      </p:to>
                                    </p:set>
                                    <p:animEffect transition="in" filter="wipe(up)">
                                      <p:cBhvr>
                                        <p:cTn id="227" dur="500"/>
                                        <p:tgtEl>
                                          <p:spTgt spid="65"/>
                                        </p:tgtEl>
                                      </p:cBhvr>
                                    </p:animEffect>
                                  </p:childTnLst>
                                </p:cTn>
                              </p:par>
                            </p:childTnLst>
                          </p:cTn>
                        </p:par>
                        <p:par>
                          <p:cTn id="228" fill="hold">
                            <p:stCondLst>
                              <p:cond delay="500"/>
                            </p:stCondLst>
                            <p:childTnLst>
                              <p:par>
                                <p:cTn id="229" presetID="22" presetClass="entr" presetSubtype="1" fill="hold" nodeType="afterEffect">
                                  <p:stCondLst>
                                    <p:cond delay="0"/>
                                  </p:stCondLst>
                                  <p:childTnLst>
                                    <p:set>
                                      <p:cBhvr>
                                        <p:cTn id="230" dur="1" fill="hold">
                                          <p:stCondLst>
                                            <p:cond delay="0"/>
                                          </p:stCondLst>
                                        </p:cTn>
                                        <p:tgtEl>
                                          <p:spTgt spid="222"/>
                                        </p:tgtEl>
                                        <p:attrNameLst>
                                          <p:attrName>style.visibility</p:attrName>
                                        </p:attrNameLst>
                                      </p:cBhvr>
                                      <p:to>
                                        <p:strVal val="visible"/>
                                      </p:to>
                                    </p:set>
                                    <p:animEffect transition="in" filter="wipe(up)">
                                      <p:cBhvr>
                                        <p:cTn id="231" dur="500"/>
                                        <p:tgtEl>
                                          <p:spTgt spid="222"/>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224"/>
                                        </p:tgtEl>
                                        <p:attrNameLst>
                                          <p:attrName>style.visibility</p:attrName>
                                        </p:attrNameLst>
                                      </p:cBhvr>
                                      <p:to>
                                        <p:strVal val="visible"/>
                                      </p:to>
                                    </p:set>
                                    <p:animEffect transition="in" filter="wipe(left)">
                                      <p:cBhvr>
                                        <p:cTn id="236" dur="1000"/>
                                        <p:tgtEl>
                                          <p:spTgt spid="224"/>
                                        </p:tgtEl>
                                      </p:cBhvr>
                                    </p:animEffect>
                                  </p:childTnLst>
                                </p:cTn>
                              </p:par>
                              <p:par>
                                <p:cTn id="237" presetID="22" presetClass="entr" presetSubtype="8" fill="hold" grpId="0" nodeType="withEffect">
                                  <p:stCondLst>
                                    <p:cond delay="0"/>
                                  </p:stCondLst>
                                  <p:childTnLst>
                                    <p:set>
                                      <p:cBhvr>
                                        <p:cTn id="238" dur="1" fill="hold">
                                          <p:stCondLst>
                                            <p:cond delay="0"/>
                                          </p:stCondLst>
                                        </p:cTn>
                                        <p:tgtEl>
                                          <p:spTgt spid="223"/>
                                        </p:tgtEl>
                                        <p:attrNameLst>
                                          <p:attrName>style.visibility</p:attrName>
                                        </p:attrNameLst>
                                      </p:cBhvr>
                                      <p:to>
                                        <p:strVal val="visible"/>
                                      </p:to>
                                    </p:set>
                                    <p:animEffect transition="in" filter="wipe(left)">
                                      <p:cBhvr>
                                        <p:cTn id="239" dur="500"/>
                                        <p:tgtEl>
                                          <p:spTgt spid="223"/>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0" nodeType="clickEffect">
                                  <p:stCondLst>
                                    <p:cond delay="0"/>
                                  </p:stCondLst>
                                  <p:childTnLst>
                                    <p:set>
                                      <p:cBhvr>
                                        <p:cTn id="243" dur="1" fill="hold">
                                          <p:stCondLst>
                                            <p:cond delay="0"/>
                                          </p:stCondLst>
                                        </p:cTn>
                                        <p:tgtEl>
                                          <p:spTgt spid="226"/>
                                        </p:tgtEl>
                                        <p:attrNameLst>
                                          <p:attrName>style.visibility</p:attrName>
                                        </p:attrNameLst>
                                      </p:cBhvr>
                                      <p:to>
                                        <p:strVal val="visible"/>
                                      </p:to>
                                    </p:set>
                                    <p:animEffect transition="in" filter="wipe(left)">
                                      <p:cBhvr>
                                        <p:cTn id="244" dur="1000"/>
                                        <p:tgtEl>
                                          <p:spTgt spid="226"/>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225"/>
                                        </p:tgtEl>
                                        <p:attrNameLst>
                                          <p:attrName>style.visibility</p:attrName>
                                        </p:attrNameLst>
                                      </p:cBhvr>
                                      <p:to>
                                        <p:strVal val="visible"/>
                                      </p:to>
                                    </p:set>
                                    <p:animEffect transition="in" filter="wipe(left)">
                                      <p:cBhvr>
                                        <p:cTn id="247" dur="500"/>
                                        <p:tgtEl>
                                          <p:spTgt spid="225"/>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227"/>
                                        </p:tgtEl>
                                        <p:attrNameLst>
                                          <p:attrName>style.visibility</p:attrName>
                                        </p:attrNameLst>
                                      </p:cBhvr>
                                      <p:to>
                                        <p:strVal val="visible"/>
                                      </p:to>
                                    </p:set>
                                    <p:animEffect transition="in" filter="wipe(left)">
                                      <p:cBhvr>
                                        <p:cTn id="252" dur="1000"/>
                                        <p:tgtEl>
                                          <p:spTgt spid="227"/>
                                        </p:tgtEl>
                                      </p:cBhvr>
                                    </p:animEffect>
                                  </p:childTnLst>
                                </p:cTn>
                              </p:par>
                              <p:par>
                                <p:cTn id="253" presetID="22" presetClass="exit" presetSubtype="8" fill="hold" grpId="1" nodeType="withEffect">
                                  <p:stCondLst>
                                    <p:cond delay="0"/>
                                  </p:stCondLst>
                                  <p:childTnLst>
                                    <p:animEffect transition="out" filter="wipe(left)">
                                      <p:cBhvr>
                                        <p:cTn id="254" dur="500"/>
                                        <p:tgtEl>
                                          <p:spTgt spid="210"/>
                                        </p:tgtEl>
                                      </p:cBhvr>
                                    </p:animEffect>
                                    <p:set>
                                      <p:cBhvr>
                                        <p:cTn id="255" dur="1" fill="hold">
                                          <p:stCondLst>
                                            <p:cond delay="499"/>
                                          </p:stCondLst>
                                        </p:cTn>
                                        <p:tgtEl>
                                          <p:spTgt spid="210"/>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1" fill="hold" nodeType="clickEffect">
                                  <p:stCondLst>
                                    <p:cond delay="0"/>
                                  </p:stCondLst>
                                  <p:childTnLst>
                                    <p:set>
                                      <p:cBhvr>
                                        <p:cTn id="259" dur="1" fill="hold">
                                          <p:stCondLst>
                                            <p:cond delay="0"/>
                                          </p:stCondLst>
                                        </p:cTn>
                                        <p:tgtEl>
                                          <p:spTgt spid="228"/>
                                        </p:tgtEl>
                                        <p:attrNameLst>
                                          <p:attrName>style.visibility</p:attrName>
                                        </p:attrNameLst>
                                      </p:cBhvr>
                                      <p:to>
                                        <p:strVal val="visible"/>
                                      </p:to>
                                    </p:set>
                                    <p:animEffect transition="in" filter="wipe(up)">
                                      <p:cBhvr>
                                        <p:cTn id="260" dur="500"/>
                                        <p:tgtEl>
                                          <p:spTgt spid="228"/>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229"/>
                                        </p:tgtEl>
                                        <p:attrNameLst>
                                          <p:attrName>style.visibility</p:attrName>
                                        </p:attrNameLst>
                                      </p:cBhvr>
                                      <p:to>
                                        <p:strVal val="visible"/>
                                      </p:to>
                                    </p:set>
                                    <p:animEffect transition="in" filter="wipe(left)">
                                      <p:cBhvr>
                                        <p:cTn id="265" dur="500"/>
                                        <p:tgtEl>
                                          <p:spTgt spid="229"/>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230"/>
                                        </p:tgtEl>
                                        <p:attrNameLst>
                                          <p:attrName>style.visibility</p:attrName>
                                        </p:attrNameLst>
                                      </p:cBhvr>
                                      <p:to>
                                        <p:strVal val="visible"/>
                                      </p:to>
                                    </p:set>
                                    <p:animEffect transition="in" filter="wipe(left)">
                                      <p:cBhvr>
                                        <p:cTn id="270" dur="1000"/>
                                        <p:tgtEl>
                                          <p:spTgt spid="230"/>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231"/>
                                        </p:tgtEl>
                                        <p:attrNameLst>
                                          <p:attrName>style.visibility</p:attrName>
                                        </p:attrNameLst>
                                      </p:cBhvr>
                                      <p:to>
                                        <p:strVal val="visible"/>
                                      </p:to>
                                    </p:set>
                                    <p:animEffect transition="in" filter="wipe(left)">
                                      <p:cBhvr>
                                        <p:cTn id="275" dur="1000"/>
                                        <p:tgtEl>
                                          <p:spTgt spid="231"/>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232"/>
                                        </p:tgtEl>
                                        <p:attrNameLst>
                                          <p:attrName>style.visibility</p:attrName>
                                        </p:attrNameLst>
                                      </p:cBhvr>
                                      <p:to>
                                        <p:strVal val="visible"/>
                                      </p:to>
                                    </p:set>
                                    <p:animEffect transition="in" filter="wipe(left)">
                                      <p:cBhvr>
                                        <p:cTn id="280" dur="1000"/>
                                        <p:tgtEl>
                                          <p:spTgt spid="232"/>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233"/>
                                        </p:tgtEl>
                                        <p:attrNameLst>
                                          <p:attrName>style.visibility</p:attrName>
                                        </p:attrNameLst>
                                      </p:cBhvr>
                                      <p:to>
                                        <p:strVal val="visible"/>
                                      </p:to>
                                    </p:set>
                                    <p:animEffect transition="in" filter="wipe(left)">
                                      <p:cBhvr>
                                        <p:cTn id="285" dur="1000"/>
                                        <p:tgtEl>
                                          <p:spTgt spid="233"/>
                                        </p:tgtEl>
                                      </p:cBhvr>
                                    </p:animEffect>
                                  </p:childTnLst>
                                </p:cTn>
                              </p:par>
                              <p:par>
                                <p:cTn id="286" presetID="22" presetClass="entr" presetSubtype="8" fill="hold" grpId="0" nodeType="withEffect">
                                  <p:stCondLst>
                                    <p:cond delay="0"/>
                                  </p:stCondLst>
                                  <p:childTnLst>
                                    <p:set>
                                      <p:cBhvr>
                                        <p:cTn id="287" dur="1" fill="hold">
                                          <p:stCondLst>
                                            <p:cond delay="0"/>
                                          </p:stCondLst>
                                        </p:cTn>
                                        <p:tgtEl>
                                          <p:spTgt spid="234"/>
                                        </p:tgtEl>
                                        <p:attrNameLst>
                                          <p:attrName>style.visibility</p:attrName>
                                        </p:attrNameLst>
                                      </p:cBhvr>
                                      <p:to>
                                        <p:strVal val="visible"/>
                                      </p:to>
                                    </p:set>
                                    <p:animEffect transition="in" filter="wipe(left)">
                                      <p:cBhvr>
                                        <p:cTn id="288" dur="500"/>
                                        <p:tgtEl>
                                          <p:spTgt spid="234"/>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235"/>
                                        </p:tgtEl>
                                        <p:attrNameLst>
                                          <p:attrName>style.visibility</p:attrName>
                                        </p:attrNameLst>
                                      </p:cBhvr>
                                      <p:to>
                                        <p:strVal val="visible"/>
                                      </p:to>
                                    </p:set>
                                    <p:animEffect transition="in" filter="wipe(left)">
                                      <p:cBhvr>
                                        <p:cTn id="293" dur="1000"/>
                                        <p:tgtEl>
                                          <p:spTgt spid="235"/>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237"/>
                                        </p:tgtEl>
                                        <p:attrNameLst>
                                          <p:attrName>style.visibility</p:attrName>
                                        </p:attrNameLst>
                                      </p:cBhvr>
                                      <p:to>
                                        <p:strVal val="visible"/>
                                      </p:to>
                                    </p:set>
                                    <p:animEffect transition="in" filter="wipe(left)">
                                      <p:cBhvr>
                                        <p:cTn id="298" dur="1000"/>
                                        <p:tgtEl>
                                          <p:spTgt spid="237"/>
                                        </p:tgtEl>
                                      </p:cBhvr>
                                    </p:animEffect>
                                  </p:childTnLst>
                                </p:cTn>
                              </p:par>
                              <p:par>
                                <p:cTn id="299" presetID="22" presetClass="entr" presetSubtype="8" fill="hold" grpId="0" nodeType="withEffect">
                                  <p:stCondLst>
                                    <p:cond delay="0"/>
                                  </p:stCondLst>
                                  <p:childTnLst>
                                    <p:set>
                                      <p:cBhvr>
                                        <p:cTn id="300" dur="1" fill="hold">
                                          <p:stCondLst>
                                            <p:cond delay="0"/>
                                          </p:stCondLst>
                                        </p:cTn>
                                        <p:tgtEl>
                                          <p:spTgt spid="236"/>
                                        </p:tgtEl>
                                        <p:attrNameLst>
                                          <p:attrName>style.visibility</p:attrName>
                                        </p:attrNameLst>
                                      </p:cBhvr>
                                      <p:to>
                                        <p:strVal val="visible"/>
                                      </p:to>
                                    </p:set>
                                    <p:animEffect transition="in" filter="wipe(left)">
                                      <p:cBhvr>
                                        <p:cTn id="301" dur="500"/>
                                        <p:tgtEl>
                                          <p:spTgt spid="236"/>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1" fill="hold" nodeType="clickEffect">
                                  <p:stCondLst>
                                    <p:cond delay="0"/>
                                  </p:stCondLst>
                                  <p:childTnLst>
                                    <p:set>
                                      <p:cBhvr>
                                        <p:cTn id="305" dur="1" fill="hold">
                                          <p:stCondLst>
                                            <p:cond delay="0"/>
                                          </p:stCondLst>
                                        </p:cTn>
                                        <p:tgtEl>
                                          <p:spTgt spid="238"/>
                                        </p:tgtEl>
                                        <p:attrNameLst>
                                          <p:attrName>style.visibility</p:attrName>
                                        </p:attrNameLst>
                                      </p:cBhvr>
                                      <p:to>
                                        <p:strVal val="visible"/>
                                      </p:to>
                                    </p:set>
                                    <p:animEffect transition="in" filter="wipe(up)">
                                      <p:cBhvr>
                                        <p:cTn id="306" dur="500"/>
                                        <p:tgtEl>
                                          <p:spTgt spid="238"/>
                                        </p:tgtEl>
                                      </p:cBhvr>
                                    </p:animEffect>
                                  </p:childTnLst>
                                </p:cTn>
                              </p:par>
                            </p:childTnLst>
                          </p:cTn>
                        </p:par>
                        <p:par>
                          <p:cTn id="307" fill="hold">
                            <p:stCondLst>
                              <p:cond delay="500"/>
                            </p:stCondLst>
                            <p:childTnLst>
                              <p:par>
                                <p:cTn id="308" presetID="22" presetClass="entr" presetSubtype="1" fill="hold" nodeType="afterEffect">
                                  <p:stCondLst>
                                    <p:cond delay="0"/>
                                  </p:stCondLst>
                                  <p:childTnLst>
                                    <p:set>
                                      <p:cBhvr>
                                        <p:cTn id="309" dur="1" fill="hold">
                                          <p:stCondLst>
                                            <p:cond delay="0"/>
                                          </p:stCondLst>
                                        </p:cTn>
                                        <p:tgtEl>
                                          <p:spTgt spid="239"/>
                                        </p:tgtEl>
                                        <p:attrNameLst>
                                          <p:attrName>style.visibility</p:attrName>
                                        </p:attrNameLst>
                                      </p:cBhvr>
                                      <p:to>
                                        <p:strVal val="visible"/>
                                      </p:to>
                                    </p:set>
                                    <p:animEffect transition="in" filter="wipe(up)">
                                      <p:cBhvr>
                                        <p:cTn id="310" dur="500"/>
                                        <p:tgtEl>
                                          <p:spTgt spid="239"/>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241"/>
                                        </p:tgtEl>
                                        <p:attrNameLst>
                                          <p:attrName>style.visibility</p:attrName>
                                        </p:attrNameLst>
                                      </p:cBhvr>
                                      <p:to>
                                        <p:strVal val="visible"/>
                                      </p:to>
                                    </p:set>
                                    <p:animEffect transition="in" filter="wipe(left)">
                                      <p:cBhvr>
                                        <p:cTn id="315" dur="1000"/>
                                        <p:tgtEl>
                                          <p:spTgt spid="241"/>
                                        </p:tgtEl>
                                      </p:cBhvr>
                                    </p:animEffect>
                                  </p:childTnLst>
                                </p:cTn>
                              </p:par>
                              <p:par>
                                <p:cTn id="316" presetID="22" presetClass="entr" presetSubtype="8" fill="hold" grpId="0" nodeType="withEffect">
                                  <p:stCondLst>
                                    <p:cond delay="0"/>
                                  </p:stCondLst>
                                  <p:childTnLst>
                                    <p:set>
                                      <p:cBhvr>
                                        <p:cTn id="317" dur="1" fill="hold">
                                          <p:stCondLst>
                                            <p:cond delay="0"/>
                                          </p:stCondLst>
                                        </p:cTn>
                                        <p:tgtEl>
                                          <p:spTgt spid="240"/>
                                        </p:tgtEl>
                                        <p:attrNameLst>
                                          <p:attrName>style.visibility</p:attrName>
                                        </p:attrNameLst>
                                      </p:cBhvr>
                                      <p:to>
                                        <p:strVal val="visible"/>
                                      </p:to>
                                    </p:set>
                                    <p:animEffect transition="in" filter="wipe(left)">
                                      <p:cBhvr>
                                        <p:cTn id="318" dur="500"/>
                                        <p:tgtEl>
                                          <p:spTgt spid="240"/>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243"/>
                                        </p:tgtEl>
                                        <p:attrNameLst>
                                          <p:attrName>style.visibility</p:attrName>
                                        </p:attrNameLst>
                                      </p:cBhvr>
                                      <p:to>
                                        <p:strVal val="visible"/>
                                      </p:to>
                                    </p:set>
                                    <p:animEffect transition="in" filter="wipe(left)">
                                      <p:cBhvr>
                                        <p:cTn id="323" dur="1000"/>
                                        <p:tgtEl>
                                          <p:spTgt spid="243"/>
                                        </p:tgtEl>
                                      </p:cBhvr>
                                    </p:animEffect>
                                  </p:childTnLst>
                                </p:cTn>
                              </p:par>
                              <p:par>
                                <p:cTn id="324" presetID="22" presetClass="entr" presetSubtype="8" fill="hold" grpId="0" nodeType="withEffect">
                                  <p:stCondLst>
                                    <p:cond delay="0"/>
                                  </p:stCondLst>
                                  <p:childTnLst>
                                    <p:set>
                                      <p:cBhvr>
                                        <p:cTn id="325" dur="1" fill="hold">
                                          <p:stCondLst>
                                            <p:cond delay="0"/>
                                          </p:stCondLst>
                                        </p:cTn>
                                        <p:tgtEl>
                                          <p:spTgt spid="242"/>
                                        </p:tgtEl>
                                        <p:attrNameLst>
                                          <p:attrName>style.visibility</p:attrName>
                                        </p:attrNameLst>
                                      </p:cBhvr>
                                      <p:to>
                                        <p:strVal val="visible"/>
                                      </p:to>
                                    </p:set>
                                    <p:animEffect transition="in" filter="wipe(left)">
                                      <p:cBhvr>
                                        <p:cTn id="326" dur="500"/>
                                        <p:tgtEl>
                                          <p:spTgt spid="242"/>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244"/>
                                        </p:tgtEl>
                                        <p:attrNameLst>
                                          <p:attrName>style.visibility</p:attrName>
                                        </p:attrNameLst>
                                      </p:cBhvr>
                                      <p:to>
                                        <p:strVal val="visible"/>
                                      </p:to>
                                    </p:set>
                                    <p:animEffect transition="in" filter="wipe(left)">
                                      <p:cBhvr>
                                        <p:cTn id="331" dur="1000"/>
                                        <p:tgtEl>
                                          <p:spTgt spid="244"/>
                                        </p:tgtEl>
                                      </p:cBhvr>
                                    </p:animEffect>
                                  </p:childTnLst>
                                </p:cTn>
                              </p:par>
                              <p:par>
                                <p:cTn id="332" presetID="22" presetClass="exit" presetSubtype="8" fill="hold" grpId="1" nodeType="withEffect">
                                  <p:stCondLst>
                                    <p:cond delay="0"/>
                                  </p:stCondLst>
                                  <p:childTnLst>
                                    <p:animEffect transition="out" filter="wipe(left)">
                                      <p:cBhvr>
                                        <p:cTn id="333" dur="500"/>
                                        <p:tgtEl>
                                          <p:spTgt spid="229"/>
                                        </p:tgtEl>
                                      </p:cBhvr>
                                    </p:animEffect>
                                    <p:set>
                                      <p:cBhvr>
                                        <p:cTn id="334" dur="1" fill="hold">
                                          <p:stCondLst>
                                            <p:cond delay="499"/>
                                          </p:stCondLst>
                                        </p:cTn>
                                        <p:tgtEl>
                                          <p:spTgt spid="2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29" grpId="1" animBg="1"/>
      <p:bldP spid="210" grpId="0" animBg="1"/>
      <p:bldP spid="210" grpId="1" animBg="1"/>
      <p:bldP spid="63" grpId="0" animBg="1"/>
      <p:bldP spid="63" grpId="1" animBg="1"/>
      <p:bldP spid="2" grpId="0"/>
      <p:bldP spid="115" grpId="0" animBg="1"/>
      <p:bldP spid="115" grpId="1" animBg="1"/>
      <p:bldP spid="116" grpId="0" animBg="1"/>
      <p:bldP spid="116" grpId="1" animBg="1"/>
      <p:bldP spid="117" grpId="0" animBg="1"/>
      <p:bldP spid="117" grpId="1" animBg="1"/>
      <p:bldP spid="118" grpId="0"/>
      <p:bldP spid="118" grpId="1"/>
      <p:bldP spid="121" grpId="0" animBg="1"/>
      <p:bldP spid="121" grpId="1" animBg="1"/>
      <p:bldP spid="122" grpId="0"/>
      <p:bldP spid="122" grpId="1"/>
      <p:bldP spid="125" grpId="0" animBg="1"/>
      <p:bldP spid="125" grpId="1" animBg="1"/>
      <p:bldP spid="126" grpId="0"/>
      <p:bldP spid="126" grpId="1"/>
      <p:bldP spid="127" grpId="0"/>
      <p:bldP spid="127" grpId="1"/>
      <p:bldP spid="128" grpId="0" animBg="1"/>
      <p:bldP spid="128" grpId="1" animBg="1"/>
      <p:bldP spid="142" grpId="0" animBg="1"/>
      <p:bldP spid="142" grpId="1" animBg="1"/>
      <p:bldP spid="143" grpId="0"/>
      <p:bldP spid="143" grpId="1"/>
      <p:bldP spid="145" grpId="0" animBg="1"/>
      <p:bldP spid="145" grpId="1" animBg="1"/>
      <p:bldP spid="146" grpId="0"/>
      <p:bldP spid="146" grpId="1"/>
      <p:bldP spid="204" grpId="0" animBg="1"/>
      <p:bldP spid="204" grpId="1" animBg="1"/>
      <p:bldP spid="206" grpId="0"/>
      <p:bldP spid="207" grpId="0"/>
      <p:bldP spid="208" grpId="0"/>
      <p:bldP spid="209" grpId="0"/>
      <p:bldP spid="211" grpId="0"/>
      <p:bldP spid="212" grpId="0" animBg="1"/>
      <p:bldP spid="212" grpId="1" animBg="1"/>
      <p:bldP spid="213" grpId="0" animBg="1"/>
      <p:bldP spid="213" grpId="1" animBg="1"/>
      <p:bldP spid="214" grpId="0"/>
      <p:bldP spid="215" grpId="0" animBg="1"/>
      <p:bldP spid="215" grpId="1" animBg="1"/>
      <p:bldP spid="216" grpId="0"/>
      <p:bldP spid="217" grpId="0" animBg="1"/>
      <p:bldP spid="217" grpId="1" animBg="1"/>
      <p:bldP spid="218" grpId="0"/>
      <p:bldP spid="219" grpId="0"/>
      <p:bldP spid="220" grpId="0"/>
      <p:bldP spid="221" grpId="0"/>
      <p:bldP spid="223" grpId="0"/>
      <p:bldP spid="224" grpId="0"/>
      <p:bldP spid="225" grpId="0"/>
      <p:bldP spid="226" grpId="0"/>
      <p:bldP spid="227" grpId="0"/>
      <p:bldP spid="230" grpId="0"/>
      <p:bldP spid="231" grpId="0"/>
      <p:bldP spid="232" grpId="0"/>
      <p:bldP spid="233" grpId="0"/>
      <p:bldP spid="234" grpId="0"/>
      <p:bldP spid="235" grpId="0"/>
      <p:bldP spid="236" grpId="0"/>
      <p:bldP spid="237" grpId="0"/>
      <p:bldP spid="240" grpId="0"/>
      <p:bldP spid="241" grpId="0"/>
      <p:bldP spid="242" grpId="0"/>
      <p:bldP spid="243" grpId="0"/>
      <p:bldP spid="2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69</a:t>
            </a:r>
            <a:endParaRPr lang="en-US" sz="2000" b="1" dirty="0">
              <a:solidFill>
                <a:prstClr val="black"/>
              </a:solidFill>
            </a:endParaRPr>
          </a:p>
        </p:txBody>
      </p:sp>
      <p:sp>
        <p:nvSpPr>
          <p:cNvPr id="4" name="TextBox 3"/>
          <p:cNvSpPr txBox="1"/>
          <p:nvPr/>
        </p:nvSpPr>
        <p:spPr>
          <a:xfrm>
            <a:off x="2057400" y="-1619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ounded Rectangle 215"/>
          <p:cNvSpPr/>
          <p:nvPr/>
        </p:nvSpPr>
        <p:spPr>
          <a:xfrm>
            <a:off x="685800" y="517560"/>
            <a:ext cx="1200150" cy="31429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 name="Rounded Rectangle 214"/>
          <p:cNvSpPr/>
          <p:nvPr/>
        </p:nvSpPr>
        <p:spPr>
          <a:xfrm>
            <a:off x="7085354" y="257210"/>
            <a:ext cx="483846" cy="36509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 name="Rounded Rectangle 213"/>
          <p:cNvSpPr/>
          <p:nvPr/>
        </p:nvSpPr>
        <p:spPr>
          <a:xfrm>
            <a:off x="2205264" y="537291"/>
            <a:ext cx="764722" cy="29728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3" name="Rounded Rectangle 212"/>
          <p:cNvSpPr/>
          <p:nvPr/>
        </p:nvSpPr>
        <p:spPr>
          <a:xfrm>
            <a:off x="6027964" y="283291"/>
            <a:ext cx="764722" cy="29728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2" name="Rounded Rectangle 211"/>
          <p:cNvSpPr/>
          <p:nvPr/>
        </p:nvSpPr>
        <p:spPr>
          <a:xfrm>
            <a:off x="3183164" y="501006"/>
            <a:ext cx="680176" cy="29909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 name="Rounded Rectangle 209"/>
          <p:cNvSpPr/>
          <p:nvPr/>
        </p:nvSpPr>
        <p:spPr>
          <a:xfrm>
            <a:off x="1601107" y="268777"/>
            <a:ext cx="1170668" cy="274147"/>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 name="Rounded Rectangle 208"/>
          <p:cNvSpPr/>
          <p:nvPr/>
        </p:nvSpPr>
        <p:spPr>
          <a:xfrm>
            <a:off x="724807" y="268778"/>
            <a:ext cx="522968" cy="226522"/>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 name="Rounded Rectangle 206"/>
          <p:cNvSpPr/>
          <p:nvPr/>
        </p:nvSpPr>
        <p:spPr>
          <a:xfrm>
            <a:off x="3206750" y="283293"/>
            <a:ext cx="2139950" cy="224708"/>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 name="Rounded Rectangle 205"/>
          <p:cNvSpPr/>
          <p:nvPr/>
        </p:nvSpPr>
        <p:spPr>
          <a:xfrm>
            <a:off x="4302360" y="514637"/>
            <a:ext cx="3232760" cy="247363"/>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377953" y="222250"/>
            <a:ext cx="8232648" cy="584775"/>
          </a:xfrm>
          <a:prstGeom prst="rect">
            <a:avLst/>
          </a:prstGeom>
          <a:noFill/>
        </p:spPr>
        <p:txBody>
          <a:bodyPr wrap="square" rtlCol="0">
            <a:spAutoFit/>
          </a:bodyPr>
          <a:lstStyle/>
          <a:p>
            <a:r>
              <a:rPr lang="en-US" sz="1600" b="1" dirty="0" smtClean="0">
                <a:solidFill>
                  <a:srgbClr val="0000FF"/>
                </a:solidFill>
                <a:latin typeface="Bookman Old Style" pitchFamily="18" charset="0"/>
              </a:rPr>
              <a:t>Q. Half </a:t>
            </a:r>
            <a:r>
              <a:rPr lang="en-US" sz="1600" b="1" dirty="0">
                <a:solidFill>
                  <a:srgbClr val="0000FF"/>
                </a:solidFill>
                <a:latin typeface="Bookman Old Style" pitchFamily="18" charset="0"/>
              </a:rPr>
              <a:t>the perimeter of a rectangular garden, whose length is 4 m </a:t>
            </a:r>
            <a:r>
              <a:rPr lang="en-US" sz="1600" b="1" dirty="0" smtClean="0">
                <a:solidFill>
                  <a:srgbClr val="0000FF"/>
                </a:solidFill>
                <a:latin typeface="Bookman Old Style" pitchFamily="18" charset="0"/>
              </a:rPr>
              <a:t/>
            </a:r>
            <a:br>
              <a:rPr lang="en-US" sz="1600" b="1" dirty="0" smtClean="0">
                <a:solidFill>
                  <a:srgbClr val="0000FF"/>
                </a:solidFill>
                <a:latin typeface="Bookman Old Style" pitchFamily="18" charset="0"/>
              </a:rPr>
            </a:br>
            <a:r>
              <a:rPr lang="en-US" sz="1600" b="1" dirty="0" smtClean="0">
                <a:solidFill>
                  <a:srgbClr val="0000FF"/>
                </a:solidFill>
                <a:latin typeface="Bookman Old Style" pitchFamily="18" charset="0"/>
              </a:rPr>
              <a:t>    more than its width</a:t>
            </a:r>
            <a:r>
              <a:rPr lang="en-US" sz="1600" b="1" dirty="0">
                <a:solidFill>
                  <a:srgbClr val="0000FF"/>
                </a:solidFill>
                <a:latin typeface="Bookman Old Style" pitchFamily="18" charset="0"/>
              </a:rPr>
              <a:t>, is 36m. Find the dimensions of the garden.</a:t>
            </a:r>
          </a:p>
        </p:txBody>
      </p:sp>
      <p:sp>
        <p:nvSpPr>
          <p:cNvPr id="5" name="TextBox 4"/>
          <p:cNvSpPr txBox="1"/>
          <p:nvPr/>
        </p:nvSpPr>
        <p:spPr>
          <a:xfrm>
            <a:off x="377955" y="798096"/>
            <a:ext cx="659197" cy="338576"/>
          </a:xfrm>
          <a:prstGeom prst="rect">
            <a:avLst/>
          </a:prstGeom>
          <a:noFill/>
        </p:spPr>
        <p:txBody>
          <a:bodyPr wrap="none" lIns="91461" tIns="45731" rIns="91461" bIns="45731" rtlCol="0">
            <a:spAutoFit/>
          </a:bodyPr>
          <a:lstStyle/>
          <a:p>
            <a:r>
              <a:rPr lang="en-US" sz="1600" b="1" dirty="0">
                <a:solidFill>
                  <a:prstClr val="black"/>
                </a:solidFill>
                <a:latin typeface="Bookman Old Style" pitchFamily="18" charset="0"/>
              </a:rPr>
              <a:t>Sol :</a:t>
            </a:r>
          </a:p>
        </p:txBody>
      </p:sp>
      <p:sp>
        <p:nvSpPr>
          <p:cNvPr id="6" name="TextBox 5"/>
          <p:cNvSpPr txBox="1"/>
          <p:nvPr/>
        </p:nvSpPr>
        <p:spPr>
          <a:xfrm>
            <a:off x="989342" y="798096"/>
            <a:ext cx="7382192" cy="338576"/>
          </a:xfrm>
          <a:prstGeom prst="rect">
            <a:avLst/>
          </a:prstGeom>
          <a:noFill/>
        </p:spPr>
        <p:txBody>
          <a:bodyPr wrap="none" lIns="91461" tIns="45731" rIns="91461" bIns="45731" rtlCol="0">
            <a:spAutoFit/>
          </a:bodyPr>
          <a:lstStyle/>
          <a:p>
            <a:r>
              <a:rPr lang="en-US" sz="1600" b="1" dirty="0">
                <a:solidFill>
                  <a:prstClr val="black"/>
                </a:solidFill>
                <a:latin typeface="Bookman Old Style" pitchFamily="18" charset="0"/>
              </a:rPr>
              <a:t>Let the length of rectangle </a:t>
            </a:r>
            <a:r>
              <a:rPr lang="en-US" sz="1600" b="1" dirty="0" smtClean="0">
                <a:solidFill>
                  <a:prstClr val="black"/>
                </a:solidFill>
                <a:latin typeface="Bookman Old Style" pitchFamily="18" charset="0"/>
              </a:rPr>
              <a:t>be x m &amp; breadth of rectangle be y m.</a:t>
            </a:r>
            <a:endParaRPr lang="en-US" sz="1600" b="1" dirty="0">
              <a:solidFill>
                <a:prstClr val="black"/>
              </a:solidFill>
              <a:latin typeface="Bookman Old Style" pitchFamily="18" charset="0"/>
            </a:endParaRPr>
          </a:p>
        </p:txBody>
      </p:sp>
      <p:sp>
        <p:nvSpPr>
          <p:cNvPr id="9" name="TextBox 8"/>
          <p:cNvSpPr txBox="1"/>
          <p:nvPr/>
        </p:nvSpPr>
        <p:spPr>
          <a:xfrm>
            <a:off x="989342" y="1047750"/>
            <a:ext cx="3653607" cy="338576"/>
          </a:xfrm>
          <a:prstGeom prst="rect">
            <a:avLst/>
          </a:prstGeom>
          <a:noFill/>
        </p:spPr>
        <p:txBody>
          <a:bodyPr wrap="none" lIns="91461" tIns="45731" rIns="91461" bIns="45731" rtlCol="0">
            <a:spAutoFit/>
          </a:bodyPr>
          <a:lstStyle/>
          <a:p>
            <a:r>
              <a:rPr lang="en-US" sz="1600" b="1" dirty="0">
                <a:solidFill>
                  <a:prstClr val="black"/>
                </a:solidFill>
                <a:latin typeface="Bookman Old Style" pitchFamily="18" charset="0"/>
              </a:rPr>
              <a:t>According to the first condition,</a:t>
            </a:r>
          </a:p>
        </p:txBody>
      </p:sp>
      <p:sp>
        <p:nvSpPr>
          <p:cNvPr id="10" name="TextBox 9"/>
          <p:cNvSpPr txBox="1"/>
          <p:nvPr/>
        </p:nvSpPr>
        <p:spPr>
          <a:xfrm>
            <a:off x="989342" y="1276350"/>
            <a:ext cx="320964"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itchFamily="18" charset="0"/>
              </a:rPr>
              <a:t>1</a:t>
            </a:r>
            <a:endParaRPr lang="en-US" sz="1600" b="1" dirty="0">
              <a:solidFill>
                <a:prstClr val="black"/>
              </a:solidFill>
              <a:latin typeface="Bookman Old Style" pitchFamily="18" charset="0"/>
            </a:endParaRPr>
          </a:p>
        </p:txBody>
      </p:sp>
      <p:cxnSp>
        <p:nvCxnSpPr>
          <p:cNvPr id="12" name="Straight Connector 11"/>
          <p:cNvCxnSpPr/>
          <p:nvPr/>
        </p:nvCxnSpPr>
        <p:spPr>
          <a:xfrm flipV="1">
            <a:off x="1009746" y="1550197"/>
            <a:ext cx="2913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89342" y="1504950"/>
            <a:ext cx="320964"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itchFamily="18" charset="0"/>
              </a:rPr>
              <a:t>2</a:t>
            </a:r>
            <a:endParaRPr lang="en-US" sz="1600" b="1" dirty="0">
              <a:solidFill>
                <a:prstClr val="black"/>
              </a:solidFill>
              <a:latin typeface="Bookman Old Style" pitchFamily="18" charset="0"/>
            </a:endParaRPr>
          </a:p>
        </p:txBody>
      </p:sp>
      <p:sp>
        <p:nvSpPr>
          <p:cNvPr id="14" name="TextBox 13"/>
          <p:cNvSpPr txBox="1"/>
          <p:nvPr/>
        </p:nvSpPr>
        <p:spPr>
          <a:xfrm>
            <a:off x="1269762" y="1359474"/>
            <a:ext cx="296919" cy="338576"/>
          </a:xfrm>
          <a:prstGeom prst="rect">
            <a:avLst/>
          </a:prstGeom>
          <a:noFill/>
        </p:spPr>
        <p:txBody>
          <a:bodyPr wrap="none" lIns="91461" tIns="45731" rIns="91461" bIns="45731" rtlCol="0">
            <a:spAutoFit/>
          </a:bodyPr>
          <a:lstStyle/>
          <a:p>
            <a:r>
              <a:rPr lang="en-US" sz="1600" b="1" dirty="0" smtClean="0">
                <a:solidFill>
                  <a:prstClr val="black"/>
                </a:solidFill>
                <a:latin typeface="Symbol" panose="05050102010706020507" pitchFamily="18" charset="2"/>
              </a:rPr>
              <a:t></a:t>
            </a:r>
            <a:endParaRPr lang="en-US" sz="1600" b="1" dirty="0">
              <a:solidFill>
                <a:prstClr val="black"/>
              </a:solidFill>
              <a:latin typeface="Symbol" panose="05050102010706020507" pitchFamily="18" charset="2"/>
            </a:endParaRPr>
          </a:p>
        </p:txBody>
      </p:sp>
      <p:sp>
        <p:nvSpPr>
          <p:cNvPr id="17" name="TextBox 16"/>
          <p:cNvSpPr txBox="1"/>
          <p:nvPr/>
        </p:nvSpPr>
        <p:spPr>
          <a:xfrm>
            <a:off x="1443426" y="1363747"/>
            <a:ext cx="381878"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[2</a:t>
            </a:r>
            <a:endParaRPr lang="en-US" sz="1600" b="1" dirty="0">
              <a:solidFill>
                <a:prstClr val="black"/>
              </a:solidFill>
              <a:latin typeface="Bookman Old Style" panose="02050604050505020204" pitchFamily="18" charset="0"/>
            </a:endParaRPr>
          </a:p>
        </p:txBody>
      </p:sp>
      <p:sp>
        <p:nvSpPr>
          <p:cNvPr id="18" name="TextBox 17"/>
          <p:cNvSpPr txBox="1"/>
          <p:nvPr/>
        </p:nvSpPr>
        <p:spPr>
          <a:xfrm>
            <a:off x="1702038" y="1363747"/>
            <a:ext cx="373863"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r>
              <a:rPr lang="en-US" sz="1600" b="1" dirty="0">
                <a:solidFill>
                  <a:prstClr val="black"/>
                </a:solidFill>
                <a:latin typeface="Bookman Old Style" panose="02050604050505020204" pitchFamily="18" charset="0"/>
              </a:rPr>
              <a:t>x</a:t>
            </a:r>
          </a:p>
        </p:txBody>
      </p:sp>
      <p:sp>
        <p:nvSpPr>
          <p:cNvPr id="19" name="TextBox 18"/>
          <p:cNvSpPr txBox="1"/>
          <p:nvPr/>
        </p:nvSpPr>
        <p:spPr>
          <a:xfrm>
            <a:off x="1958506" y="1363747"/>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20" name="TextBox 19"/>
          <p:cNvSpPr txBox="1"/>
          <p:nvPr/>
        </p:nvSpPr>
        <p:spPr>
          <a:xfrm>
            <a:off x="2112576" y="1363747"/>
            <a:ext cx="377069"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y)</a:t>
            </a:r>
            <a:endParaRPr lang="en-US" sz="1600" b="1" dirty="0">
              <a:solidFill>
                <a:prstClr val="black"/>
              </a:solidFill>
              <a:latin typeface="Bookman Old Style" panose="02050604050505020204" pitchFamily="18" charset="0"/>
            </a:endParaRPr>
          </a:p>
        </p:txBody>
      </p:sp>
      <p:sp>
        <p:nvSpPr>
          <p:cNvPr id="21" name="TextBox 20"/>
          <p:cNvSpPr txBox="1"/>
          <p:nvPr/>
        </p:nvSpPr>
        <p:spPr>
          <a:xfrm>
            <a:off x="2336562" y="1363747"/>
            <a:ext cx="245622"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22" name="TextBox 21"/>
          <p:cNvSpPr txBox="1"/>
          <p:nvPr/>
        </p:nvSpPr>
        <p:spPr>
          <a:xfrm>
            <a:off x="2446915" y="1380839"/>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23" name="TextBox 22"/>
          <p:cNvSpPr txBox="1"/>
          <p:nvPr/>
        </p:nvSpPr>
        <p:spPr>
          <a:xfrm>
            <a:off x="2662075" y="1380839"/>
            <a:ext cx="457219"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36</a:t>
            </a:r>
            <a:endParaRPr lang="en-US" sz="1600" b="1" dirty="0">
              <a:solidFill>
                <a:prstClr val="black"/>
              </a:solidFill>
              <a:latin typeface="Bookman Old Style" panose="02050604050505020204" pitchFamily="18" charset="0"/>
            </a:endParaRPr>
          </a:p>
        </p:txBody>
      </p:sp>
      <p:sp>
        <p:nvSpPr>
          <p:cNvPr id="24" name="TextBox 23"/>
          <p:cNvSpPr txBox="1"/>
          <p:nvPr/>
        </p:nvSpPr>
        <p:spPr>
          <a:xfrm>
            <a:off x="961002" y="1733550"/>
            <a:ext cx="362642"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sym typeface="Symbol"/>
              </a:rPr>
              <a:t></a:t>
            </a:r>
            <a:endParaRPr lang="en-US" sz="1600" b="1" dirty="0">
              <a:solidFill>
                <a:prstClr val="black"/>
              </a:solidFill>
              <a:latin typeface="Bookman Old Style" panose="02050604050505020204" pitchFamily="18" charset="0"/>
            </a:endParaRPr>
          </a:p>
        </p:txBody>
      </p:sp>
      <p:sp>
        <p:nvSpPr>
          <p:cNvPr id="25" name="TextBox 24"/>
          <p:cNvSpPr txBox="1"/>
          <p:nvPr/>
        </p:nvSpPr>
        <p:spPr>
          <a:xfrm>
            <a:off x="1368085" y="17335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x</a:t>
            </a:r>
            <a:endParaRPr lang="en-US" sz="1600" b="1" dirty="0">
              <a:solidFill>
                <a:prstClr val="black"/>
              </a:solidFill>
              <a:latin typeface="Bookman Old Style" panose="02050604050505020204" pitchFamily="18" charset="0"/>
            </a:endParaRPr>
          </a:p>
        </p:txBody>
      </p:sp>
      <p:sp>
        <p:nvSpPr>
          <p:cNvPr id="26" name="TextBox 25"/>
          <p:cNvSpPr txBox="1"/>
          <p:nvPr/>
        </p:nvSpPr>
        <p:spPr>
          <a:xfrm>
            <a:off x="1602112" y="17335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27" name="TextBox 26"/>
          <p:cNvSpPr txBox="1"/>
          <p:nvPr/>
        </p:nvSpPr>
        <p:spPr>
          <a:xfrm>
            <a:off x="1834198" y="1733550"/>
            <a:ext cx="311346"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y</a:t>
            </a:r>
            <a:endParaRPr lang="en-US" sz="1600" b="1" dirty="0">
              <a:solidFill>
                <a:prstClr val="black"/>
              </a:solidFill>
              <a:latin typeface="Bookman Old Style" panose="02050604050505020204" pitchFamily="18" charset="0"/>
            </a:endParaRPr>
          </a:p>
        </p:txBody>
      </p:sp>
      <p:sp>
        <p:nvSpPr>
          <p:cNvPr id="28" name="TextBox 27"/>
          <p:cNvSpPr txBox="1"/>
          <p:nvPr/>
        </p:nvSpPr>
        <p:spPr>
          <a:xfrm>
            <a:off x="2078392" y="17335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29" name="TextBox 28"/>
          <p:cNvSpPr txBox="1"/>
          <p:nvPr/>
        </p:nvSpPr>
        <p:spPr>
          <a:xfrm>
            <a:off x="2277726" y="1733550"/>
            <a:ext cx="457219"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36</a:t>
            </a:r>
            <a:endParaRPr lang="en-US" sz="1600" b="1" dirty="0">
              <a:solidFill>
                <a:prstClr val="black"/>
              </a:solidFill>
              <a:latin typeface="Bookman Old Style" panose="02050604050505020204" pitchFamily="18" charset="0"/>
            </a:endParaRPr>
          </a:p>
        </p:txBody>
      </p:sp>
      <p:sp>
        <p:nvSpPr>
          <p:cNvPr id="30" name="TextBox 29"/>
          <p:cNvSpPr txBox="1"/>
          <p:nvPr/>
        </p:nvSpPr>
        <p:spPr>
          <a:xfrm>
            <a:off x="961002" y="2012949"/>
            <a:ext cx="3946957" cy="338576"/>
          </a:xfrm>
          <a:prstGeom prst="rect">
            <a:avLst/>
          </a:prstGeom>
          <a:noFill/>
        </p:spPr>
        <p:txBody>
          <a:bodyPr wrap="none" lIns="91461" tIns="45731" rIns="91461" bIns="45731" rtlCol="0">
            <a:spAutoFit/>
          </a:bodyPr>
          <a:lstStyle/>
          <a:p>
            <a:r>
              <a:rPr lang="en-US" sz="1600" b="1" dirty="0">
                <a:solidFill>
                  <a:prstClr val="black"/>
                </a:solidFill>
                <a:latin typeface="Bookman Old Style" panose="02050604050505020204" pitchFamily="18" charset="0"/>
              </a:rPr>
              <a:t>According to the second condition,</a:t>
            </a:r>
          </a:p>
        </p:txBody>
      </p:sp>
      <p:sp>
        <p:nvSpPr>
          <p:cNvPr id="31" name="TextBox 30"/>
          <p:cNvSpPr txBox="1"/>
          <p:nvPr/>
        </p:nvSpPr>
        <p:spPr>
          <a:xfrm>
            <a:off x="961002" y="2241549"/>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x</a:t>
            </a:r>
            <a:endParaRPr lang="en-US" sz="1600" b="1" dirty="0">
              <a:solidFill>
                <a:prstClr val="black"/>
              </a:solidFill>
              <a:latin typeface="Bookman Old Style" panose="02050604050505020204" pitchFamily="18" charset="0"/>
            </a:endParaRPr>
          </a:p>
        </p:txBody>
      </p:sp>
      <p:sp>
        <p:nvSpPr>
          <p:cNvPr id="32" name="TextBox 31"/>
          <p:cNvSpPr txBox="1"/>
          <p:nvPr/>
        </p:nvSpPr>
        <p:spPr>
          <a:xfrm>
            <a:off x="1205275" y="2253454"/>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33" name="TextBox 32"/>
          <p:cNvSpPr txBox="1"/>
          <p:nvPr/>
        </p:nvSpPr>
        <p:spPr>
          <a:xfrm>
            <a:off x="1432881" y="2241549"/>
            <a:ext cx="311346"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y</a:t>
            </a:r>
            <a:endParaRPr lang="en-US" sz="1600" b="1" dirty="0">
              <a:solidFill>
                <a:prstClr val="black"/>
              </a:solidFill>
              <a:latin typeface="Bookman Old Style" panose="02050604050505020204" pitchFamily="18" charset="0"/>
            </a:endParaRPr>
          </a:p>
        </p:txBody>
      </p:sp>
      <p:sp>
        <p:nvSpPr>
          <p:cNvPr id="34" name="TextBox 33"/>
          <p:cNvSpPr txBox="1"/>
          <p:nvPr/>
        </p:nvSpPr>
        <p:spPr>
          <a:xfrm>
            <a:off x="1675598" y="2241549"/>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35" name="TextBox 34"/>
          <p:cNvSpPr txBox="1"/>
          <p:nvPr/>
        </p:nvSpPr>
        <p:spPr>
          <a:xfrm>
            <a:off x="1903204" y="2241549"/>
            <a:ext cx="320964"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4</a:t>
            </a:r>
            <a:endParaRPr lang="en-US" sz="1600" b="1" dirty="0">
              <a:solidFill>
                <a:prstClr val="black"/>
              </a:solidFill>
              <a:latin typeface="Bookman Old Style" panose="02050604050505020204" pitchFamily="18" charset="0"/>
            </a:endParaRPr>
          </a:p>
        </p:txBody>
      </p:sp>
      <p:sp>
        <p:nvSpPr>
          <p:cNvPr id="36" name="TextBox 35"/>
          <p:cNvSpPr txBox="1"/>
          <p:nvPr/>
        </p:nvSpPr>
        <p:spPr>
          <a:xfrm>
            <a:off x="2934480" y="2256416"/>
            <a:ext cx="816292" cy="338576"/>
          </a:xfrm>
          <a:prstGeom prst="rect">
            <a:avLst/>
          </a:prstGeom>
          <a:noFill/>
        </p:spPr>
        <p:txBody>
          <a:bodyPr wrap="none" lIns="91461" tIns="45731" rIns="91461" bIns="45731" rtlCol="0">
            <a:spAutoFit/>
          </a:bodyPr>
          <a:lstStyle/>
          <a:p>
            <a:r>
              <a:rPr lang="en-US" sz="1600" b="1" dirty="0">
                <a:solidFill>
                  <a:prstClr val="black"/>
                </a:solidFill>
                <a:latin typeface="Bookman Old Style" panose="02050604050505020204" pitchFamily="18" charset="0"/>
              </a:rPr>
              <a:t>.... (ii)</a:t>
            </a:r>
          </a:p>
        </p:txBody>
      </p:sp>
      <p:sp>
        <p:nvSpPr>
          <p:cNvPr id="37" name="TextBox 36"/>
          <p:cNvSpPr txBox="1"/>
          <p:nvPr/>
        </p:nvSpPr>
        <p:spPr>
          <a:xfrm>
            <a:off x="961003" y="2495550"/>
            <a:ext cx="4449198" cy="584798"/>
          </a:xfrm>
          <a:prstGeom prst="rect">
            <a:avLst/>
          </a:prstGeom>
          <a:noFill/>
        </p:spPr>
        <p:txBody>
          <a:bodyPr wrap="square" lIns="91461" tIns="45731" rIns="91461" bIns="45731" rtlCol="0">
            <a:spAutoFit/>
          </a:bodyPr>
          <a:lstStyle/>
          <a:p>
            <a:r>
              <a:rPr lang="en-US" sz="1600" b="1" dirty="0">
                <a:solidFill>
                  <a:prstClr val="black"/>
                </a:solidFill>
                <a:latin typeface="Bookman Old Style" panose="02050604050505020204" pitchFamily="18" charset="0"/>
              </a:rPr>
              <a:t>Now to represent graphically, we find two solutions of each equation</a:t>
            </a:r>
          </a:p>
        </p:txBody>
      </p:sp>
      <p:sp>
        <p:nvSpPr>
          <p:cNvPr id="90" name="TextBox 89"/>
          <p:cNvSpPr txBox="1"/>
          <p:nvPr/>
        </p:nvSpPr>
        <p:spPr>
          <a:xfrm>
            <a:off x="944091" y="29527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x</a:t>
            </a:r>
            <a:endParaRPr lang="en-US" sz="1600" b="1" dirty="0">
              <a:solidFill>
                <a:prstClr val="black"/>
              </a:solidFill>
              <a:latin typeface="Bookman Old Style" panose="02050604050505020204" pitchFamily="18" charset="0"/>
            </a:endParaRPr>
          </a:p>
        </p:txBody>
      </p:sp>
      <p:sp>
        <p:nvSpPr>
          <p:cNvPr id="91" name="TextBox 90"/>
          <p:cNvSpPr txBox="1"/>
          <p:nvPr/>
        </p:nvSpPr>
        <p:spPr>
          <a:xfrm>
            <a:off x="1188364" y="2952750"/>
            <a:ext cx="308140" cy="338576"/>
          </a:xfrm>
          <a:prstGeom prst="rect">
            <a:avLst/>
          </a:prstGeom>
          <a:noFill/>
        </p:spPr>
        <p:txBody>
          <a:bodyPr wrap="none" lIns="91461" tIns="45731" rIns="91461" bIns="45731" rtlCol="0">
            <a:spAutoFit/>
          </a:bodyPr>
          <a:lstStyle/>
          <a:p>
            <a:r>
              <a:rPr lang="en-US" sz="1600" b="1" dirty="0">
                <a:solidFill>
                  <a:prstClr val="black"/>
                </a:solidFill>
                <a:latin typeface="Bookman Old Style" panose="02050604050505020204" pitchFamily="18" charset="0"/>
              </a:rPr>
              <a:t>+</a:t>
            </a:r>
          </a:p>
        </p:txBody>
      </p:sp>
      <p:sp>
        <p:nvSpPr>
          <p:cNvPr id="92" name="TextBox 91"/>
          <p:cNvSpPr txBox="1"/>
          <p:nvPr/>
        </p:nvSpPr>
        <p:spPr>
          <a:xfrm>
            <a:off x="1415970" y="2952750"/>
            <a:ext cx="311346"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y</a:t>
            </a:r>
            <a:endParaRPr lang="en-US" sz="1600" b="1" dirty="0">
              <a:solidFill>
                <a:prstClr val="black"/>
              </a:solidFill>
              <a:latin typeface="Bookman Old Style" panose="02050604050505020204" pitchFamily="18" charset="0"/>
            </a:endParaRPr>
          </a:p>
        </p:txBody>
      </p:sp>
      <p:sp>
        <p:nvSpPr>
          <p:cNvPr id="93" name="TextBox 92"/>
          <p:cNvSpPr txBox="1"/>
          <p:nvPr/>
        </p:nvSpPr>
        <p:spPr>
          <a:xfrm>
            <a:off x="1658687" y="29527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94" name="TextBox 93"/>
          <p:cNvSpPr txBox="1"/>
          <p:nvPr/>
        </p:nvSpPr>
        <p:spPr>
          <a:xfrm>
            <a:off x="1886293" y="2952750"/>
            <a:ext cx="457219"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36</a:t>
            </a:r>
            <a:endParaRPr lang="en-US" sz="1600" b="1" dirty="0">
              <a:solidFill>
                <a:prstClr val="black"/>
              </a:solidFill>
              <a:latin typeface="Bookman Old Style" panose="02050604050505020204" pitchFamily="18" charset="0"/>
            </a:endParaRPr>
          </a:p>
        </p:txBody>
      </p:sp>
      <p:sp>
        <p:nvSpPr>
          <p:cNvPr id="95" name="TextBox 94"/>
          <p:cNvSpPr txBox="1"/>
          <p:nvPr/>
        </p:nvSpPr>
        <p:spPr>
          <a:xfrm>
            <a:off x="2794243" y="29527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x</a:t>
            </a:r>
            <a:endParaRPr lang="en-US" sz="1600" b="1" dirty="0">
              <a:solidFill>
                <a:prstClr val="black"/>
              </a:solidFill>
              <a:latin typeface="Bookman Old Style" panose="02050604050505020204" pitchFamily="18" charset="0"/>
            </a:endParaRPr>
          </a:p>
        </p:txBody>
      </p:sp>
      <p:sp>
        <p:nvSpPr>
          <p:cNvPr id="96" name="TextBox 95"/>
          <p:cNvSpPr txBox="1"/>
          <p:nvPr/>
        </p:nvSpPr>
        <p:spPr>
          <a:xfrm>
            <a:off x="3038516" y="29527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97" name="TextBox 96"/>
          <p:cNvSpPr txBox="1"/>
          <p:nvPr/>
        </p:nvSpPr>
        <p:spPr>
          <a:xfrm>
            <a:off x="3266122" y="2952750"/>
            <a:ext cx="311346"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y</a:t>
            </a:r>
            <a:endParaRPr lang="en-US" sz="1600" b="1" dirty="0">
              <a:solidFill>
                <a:prstClr val="black"/>
              </a:solidFill>
              <a:latin typeface="Bookman Old Style" panose="02050604050505020204" pitchFamily="18" charset="0"/>
            </a:endParaRPr>
          </a:p>
        </p:txBody>
      </p:sp>
      <p:sp>
        <p:nvSpPr>
          <p:cNvPr id="98" name="TextBox 97"/>
          <p:cNvSpPr txBox="1"/>
          <p:nvPr/>
        </p:nvSpPr>
        <p:spPr>
          <a:xfrm>
            <a:off x="3508839" y="2952750"/>
            <a:ext cx="308140"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a:t>
            </a:r>
            <a:endParaRPr lang="en-US" sz="1600" b="1" dirty="0">
              <a:solidFill>
                <a:prstClr val="black"/>
              </a:solidFill>
              <a:latin typeface="Bookman Old Style" panose="02050604050505020204" pitchFamily="18" charset="0"/>
            </a:endParaRPr>
          </a:p>
        </p:txBody>
      </p:sp>
      <p:sp>
        <p:nvSpPr>
          <p:cNvPr id="99" name="TextBox 98"/>
          <p:cNvSpPr txBox="1"/>
          <p:nvPr/>
        </p:nvSpPr>
        <p:spPr>
          <a:xfrm>
            <a:off x="3736445" y="2952750"/>
            <a:ext cx="320964" cy="338576"/>
          </a:xfrm>
          <a:prstGeom prst="rect">
            <a:avLst/>
          </a:prstGeom>
          <a:noFill/>
        </p:spPr>
        <p:txBody>
          <a:bodyPr wrap="none" lIns="91461" tIns="45731" rIns="91461" bIns="45731" rtlCol="0">
            <a:spAutoFit/>
          </a:bodyPr>
          <a:lstStyle/>
          <a:p>
            <a:r>
              <a:rPr lang="en-US" sz="1600" b="1" dirty="0" smtClean="0">
                <a:solidFill>
                  <a:prstClr val="black"/>
                </a:solidFill>
                <a:latin typeface="Bookman Old Style" panose="02050604050505020204" pitchFamily="18" charset="0"/>
              </a:rPr>
              <a:t>4</a:t>
            </a:r>
            <a:endParaRPr lang="en-US" sz="1600" b="1" dirty="0">
              <a:solidFill>
                <a:prstClr val="black"/>
              </a:solidFill>
              <a:latin typeface="Bookman Old Style" panose="02050604050505020204" pitchFamily="18" charset="0"/>
            </a:endParaRPr>
          </a:p>
        </p:txBody>
      </p:sp>
      <p:grpSp>
        <p:nvGrpSpPr>
          <p:cNvPr id="100" name="Group 7"/>
          <p:cNvGrpSpPr>
            <a:grpSpLocks/>
          </p:cNvGrpSpPr>
          <p:nvPr/>
        </p:nvGrpSpPr>
        <p:grpSpPr bwMode="auto">
          <a:xfrm>
            <a:off x="444986" y="3257550"/>
            <a:ext cx="2120900" cy="943732"/>
            <a:chOff x="0" y="955"/>
            <a:chExt cx="2120900" cy="739"/>
          </a:xfrm>
        </p:grpSpPr>
        <p:sp>
          <p:nvSpPr>
            <p:cNvPr id="101" name="Rectangle 11"/>
            <p:cNvSpPr>
              <a:spLocks noChangeArrowheads="1"/>
            </p:cNvSpPr>
            <p:nvPr/>
          </p:nvSpPr>
          <p:spPr bwMode="auto">
            <a:xfrm>
              <a:off x="704850" y="1440"/>
              <a:ext cx="704850"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2" name="Rectangle 12"/>
            <p:cNvSpPr>
              <a:spLocks noChangeArrowheads="1"/>
            </p:cNvSpPr>
            <p:nvPr/>
          </p:nvSpPr>
          <p:spPr bwMode="auto">
            <a:xfrm>
              <a:off x="704850" y="1190"/>
              <a:ext cx="704850"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3" name="Rectangle 13"/>
            <p:cNvSpPr>
              <a:spLocks noChangeArrowheads="1"/>
            </p:cNvSpPr>
            <p:nvPr/>
          </p:nvSpPr>
          <p:spPr bwMode="auto">
            <a:xfrm>
              <a:off x="704850" y="960"/>
              <a:ext cx="704850"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4" name="Rectangle 14"/>
            <p:cNvSpPr>
              <a:spLocks noChangeArrowheads="1"/>
            </p:cNvSpPr>
            <p:nvPr/>
          </p:nvSpPr>
          <p:spPr bwMode="auto">
            <a:xfrm>
              <a:off x="1409700" y="1440"/>
              <a:ext cx="704850"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5" name="Rectangle 15"/>
            <p:cNvSpPr>
              <a:spLocks noChangeArrowheads="1"/>
            </p:cNvSpPr>
            <p:nvPr/>
          </p:nvSpPr>
          <p:spPr bwMode="auto">
            <a:xfrm>
              <a:off x="0" y="1440"/>
              <a:ext cx="704850"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6" name="Rectangle 16"/>
            <p:cNvSpPr>
              <a:spLocks noChangeArrowheads="1"/>
            </p:cNvSpPr>
            <p:nvPr/>
          </p:nvSpPr>
          <p:spPr bwMode="auto">
            <a:xfrm>
              <a:off x="1409700" y="1190"/>
              <a:ext cx="704850"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7" name="Rectangle 17"/>
            <p:cNvSpPr>
              <a:spLocks noChangeArrowheads="1"/>
            </p:cNvSpPr>
            <p:nvPr/>
          </p:nvSpPr>
          <p:spPr bwMode="auto">
            <a:xfrm>
              <a:off x="0" y="1190"/>
              <a:ext cx="704850"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8" name="Rectangle 18"/>
            <p:cNvSpPr>
              <a:spLocks noChangeArrowheads="1"/>
            </p:cNvSpPr>
            <p:nvPr/>
          </p:nvSpPr>
          <p:spPr bwMode="auto">
            <a:xfrm>
              <a:off x="1409700" y="960"/>
              <a:ext cx="704850"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09" name="Rectangle 19"/>
            <p:cNvSpPr>
              <a:spLocks noChangeArrowheads="1"/>
            </p:cNvSpPr>
            <p:nvPr/>
          </p:nvSpPr>
          <p:spPr bwMode="auto">
            <a:xfrm>
              <a:off x="0" y="960"/>
              <a:ext cx="704850"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10" name="Line 20"/>
            <p:cNvSpPr>
              <a:spLocks noChangeShapeType="1"/>
            </p:cNvSpPr>
            <p:nvPr/>
          </p:nvSpPr>
          <p:spPr bwMode="auto">
            <a:xfrm flipV="1">
              <a:off x="0" y="960"/>
              <a:ext cx="2117725"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11" name="Line 23"/>
            <p:cNvSpPr>
              <a:spLocks noChangeShapeType="1"/>
            </p:cNvSpPr>
            <p:nvPr/>
          </p:nvSpPr>
          <p:spPr bwMode="auto">
            <a:xfrm flipV="1">
              <a:off x="0" y="1694"/>
              <a:ext cx="2117725"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12" name="Line 24"/>
            <p:cNvSpPr>
              <a:spLocks noChangeShapeType="1"/>
            </p:cNvSpPr>
            <p:nvPr/>
          </p:nvSpPr>
          <p:spPr bwMode="auto">
            <a:xfrm>
              <a:off x="0" y="960"/>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13" name="Line 25"/>
            <p:cNvSpPr>
              <a:spLocks noChangeShapeType="1"/>
            </p:cNvSpPr>
            <p:nvPr/>
          </p:nvSpPr>
          <p:spPr bwMode="auto">
            <a:xfrm>
              <a:off x="1409700"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114" name="Line 26"/>
            <p:cNvSpPr>
              <a:spLocks noChangeShapeType="1"/>
            </p:cNvSpPr>
            <p:nvPr/>
          </p:nvSpPr>
          <p:spPr bwMode="auto">
            <a:xfrm>
              <a:off x="2120900" y="955"/>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15" name="Line 27"/>
            <p:cNvSpPr>
              <a:spLocks noChangeShapeType="1"/>
            </p:cNvSpPr>
            <p:nvPr/>
          </p:nvSpPr>
          <p:spPr bwMode="auto">
            <a:xfrm>
              <a:off x="704850"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116" name="Line 28"/>
            <p:cNvSpPr>
              <a:spLocks noChangeShapeType="1"/>
            </p:cNvSpPr>
            <p:nvPr/>
          </p:nvSpPr>
          <p:spPr bwMode="auto">
            <a:xfrm flipH="1">
              <a:off x="396" y="962"/>
              <a:ext cx="4762" cy="707"/>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117" name="Text Box 29"/>
          <p:cNvSpPr txBox="1">
            <a:spLocks noChangeArrowheads="1"/>
          </p:cNvSpPr>
          <p:nvPr/>
        </p:nvSpPr>
        <p:spPr bwMode="auto">
          <a:xfrm>
            <a:off x="575271" y="3289104"/>
            <a:ext cx="266420" cy="307777"/>
          </a:xfrm>
          <a:prstGeom prst="rect">
            <a:avLst/>
          </a:prstGeom>
          <a:noFill/>
          <a:ln w="9525">
            <a:noFill/>
            <a:miter lim="800000"/>
            <a:headEnd/>
            <a:tailEnd/>
          </a:ln>
        </p:spPr>
        <p:txBody>
          <a:bodyPr wrap="none">
            <a:spAutoFit/>
          </a:bodyPr>
          <a:lstStyle/>
          <a:p>
            <a:r>
              <a:rPr lang="es-ES" sz="1400" b="1" dirty="0">
                <a:solidFill>
                  <a:prstClr val="black"/>
                </a:solidFill>
              </a:rPr>
              <a:t>x</a:t>
            </a:r>
          </a:p>
        </p:txBody>
      </p:sp>
      <p:sp>
        <p:nvSpPr>
          <p:cNvPr id="118" name="Text Box 30"/>
          <p:cNvSpPr txBox="1">
            <a:spLocks noChangeArrowheads="1"/>
          </p:cNvSpPr>
          <p:nvPr/>
        </p:nvSpPr>
        <p:spPr bwMode="auto">
          <a:xfrm>
            <a:off x="573668" y="3557590"/>
            <a:ext cx="269626" cy="307777"/>
          </a:xfrm>
          <a:prstGeom prst="rect">
            <a:avLst/>
          </a:prstGeom>
          <a:noFill/>
          <a:ln w="9525">
            <a:noFill/>
            <a:miter lim="800000"/>
            <a:headEnd/>
            <a:tailEnd/>
          </a:ln>
        </p:spPr>
        <p:txBody>
          <a:bodyPr wrap="none">
            <a:spAutoFit/>
          </a:bodyPr>
          <a:lstStyle/>
          <a:p>
            <a:r>
              <a:rPr lang="en-US" sz="1400" b="1" dirty="0">
                <a:solidFill>
                  <a:prstClr val="black"/>
                </a:solidFill>
              </a:rPr>
              <a:t>y</a:t>
            </a:r>
          </a:p>
        </p:txBody>
      </p:sp>
      <p:sp>
        <p:nvSpPr>
          <p:cNvPr id="119" name="Text Box 31"/>
          <p:cNvSpPr txBox="1">
            <a:spLocks noChangeArrowheads="1"/>
          </p:cNvSpPr>
          <p:nvPr/>
        </p:nvSpPr>
        <p:spPr bwMode="auto">
          <a:xfrm>
            <a:off x="433406" y="3876082"/>
            <a:ext cx="550151" cy="307777"/>
          </a:xfrm>
          <a:prstGeom prst="rect">
            <a:avLst/>
          </a:prstGeom>
          <a:noFill/>
          <a:ln w="9525">
            <a:noFill/>
            <a:miter lim="800000"/>
            <a:headEnd/>
            <a:tailEnd/>
          </a:ln>
        </p:spPr>
        <p:txBody>
          <a:bodyPr wrap="none">
            <a:spAutoFit/>
          </a:bodyPr>
          <a:lstStyle/>
          <a:p>
            <a:r>
              <a:rPr lang="en-US" sz="1400" b="1" dirty="0">
                <a:solidFill>
                  <a:prstClr val="black"/>
                </a:solidFill>
              </a:rPr>
              <a:t>(x, y)</a:t>
            </a:r>
          </a:p>
        </p:txBody>
      </p:sp>
      <p:sp>
        <p:nvSpPr>
          <p:cNvPr id="120" name="Text Box 32"/>
          <p:cNvSpPr txBox="1">
            <a:spLocks noChangeArrowheads="1"/>
          </p:cNvSpPr>
          <p:nvPr/>
        </p:nvSpPr>
        <p:spPr bwMode="auto">
          <a:xfrm>
            <a:off x="1336226" y="3289104"/>
            <a:ext cx="276038" cy="307777"/>
          </a:xfrm>
          <a:prstGeom prst="rect">
            <a:avLst/>
          </a:prstGeom>
          <a:noFill/>
          <a:ln w="9525">
            <a:noFill/>
            <a:miter lim="800000"/>
            <a:headEnd/>
            <a:tailEnd/>
          </a:ln>
        </p:spPr>
        <p:txBody>
          <a:bodyPr wrap="none">
            <a:spAutoFit/>
          </a:bodyPr>
          <a:lstStyle/>
          <a:p>
            <a:r>
              <a:rPr lang="es-ES" sz="1400" b="1" dirty="0">
                <a:solidFill>
                  <a:prstClr val="black"/>
                </a:solidFill>
              </a:rPr>
              <a:t>0</a:t>
            </a:r>
          </a:p>
        </p:txBody>
      </p:sp>
      <p:sp>
        <p:nvSpPr>
          <p:cNvPr id="121" name="Text Box 33"/>
          <p:cNvSpPr txBox="1">
            <a:spLocks noChangeArrowheads="1"/>
          </p:cNvSpPr>
          <p:nvPr/>
        </p:nvSpPr>
        <p:spPr bwMode="auto">
          <a:xfrm>
            <a:off x="1290541" y="3557590"/>
            <a:ext cx="367408" cy="307777"/>
          </a:xfrm>
          <a:prstGeom prst="rect">
            <a:avLst/>
          </a:prstGeom>
          <a:noFill/>
          <a:ln w="9525">
            <a:noFill/>
            <a:miter lim="800000"/>
            <a:headEnd/>
            <a:tailEnd/>
          </a:ln>
        </p:spPr>
        <p:txBody>
          <a:bodyPr wrap="none">
            <a:spAutoFit/>
          </a:bodyPr>
          <a:lstStyle/>
          <a:p>
            <a:r>
              <a:rPr lang="es-ES" sz="1400" b="1" dirty="0" smtClean="0">
                <a:solidFill>
                  <a:prstClr val="black"/>
                </a:solidFill>
              </a:rPr>
              <a:t>36</a:t>
            </a:r>
            <a:endParaRPr lang="es-ES" sz="1400" b="1" dirty="0">
              <a:solidFill>
                <a:prstClr val="black"/>
              </a:solidFill>
            </a:endParaRPr>
          </a:p>
        </p:txBody>
      </p:sp>
      <p:sp>
        <p:nvSpPr>
          <p:cNvPr id="122" name="Text Box 34"/>
          <p:cNvSpPr txBox="1">
            <a:spLocks noChangeArrowheads="1"/>
          </p:cNvSpPr>
          <p:nvPr/>
        </p:nvSpPr>
        <p:spPr bwMode="auto">
          <a:xfrm>
            <a:off x="1145469" y="3876082"/>
            <a:ext cx="657552" cy="307777"/>
          </a:xfrm>
          <a:prstGeom prst="rect">
            <a:avLst/>
          </a:prstGeom>
          <a:noFill/>
          <a:ln w="9525">
            <a:noFill/>
            <a:miter lim="800000"/>
            <a:headEnd/>
            <a:tailEnd/>
          </a:ln>
        </p:spPr>
        <p:txBody>
          <a:bodyPr wrap="none">
            <a:spAutoFit/>
          </a:bodyPr>
          <a:lstStyle/>
          <a:p>
            <a:r>
              <a:rPr lang="en-US" sz="1400" b="1" dirty="0" smtClean="0">
                <a:solidFill>
                  <a:prstClr val="black"/>
                </a:solidFill>
              </a:rPr>
              <a:t>(0, 36)</a:t>
            </a:r>
            <a:endParaRPr lang="en-US" sz="1400" b="1" dirty="0">
              <a:solidFill>
                <a:prstClr val="black"/>
              </a:solidFill>
            </a:endParaRPr>
          </a:p>
        </p:txBody>
      </p:sp>
      <p:sp>
        <p:nvSpPr>
          <p:cNvPr id="123" name="Text Box 35"/>
          <p:cNvSpPr txBox="1">
            <a:spLocks noChangeArrowheads="1"/>
          </p:cNvSpPr>
          <p:nvPr/>
        </p:nvSpPr>
        <p:spPr bwMode="auto">
          <a:xfrm>
            <a:off x="1929703" y="3289104"/>
            <a:ext cx="367408" cy="307777"/>
          </a:xfrm>
          <a:prstGeom prst="rect">
            <a:avLst/>
          </a:prstGeom>
          <a:noFill/>
          <a:ln w="9525">
            <a:noFill/>
            <a:miter lim="800000"/>
            <a:headEnd/>
            <a:tailEnd/>
          </a:ln>
        </p:spPr>
        <p:txBody>
          <a:bodyPr wrap="none">
            <a:spAutoFit/>
          </a:bodyPr>
          <a:lstStyle/>
          <a:p>
            <a:r>
              <a:rPr lang="es-ES" sz="1400" b="1" dirty="0" smtClean="0">
                <a:solidFill>
                  <a:prstClr val="black"/>
                </a:solidFill>
              </a:rPr>
              <a:t>36</a:t>
            </a:r>
            <a:endParaRPr lang="es-ES" sz="1400" b="1" dirty="0">
              <a:solidFill>
                <a:prstClr val="black"/>
              </a:solidFill>
            </a:endParaRPr>
          </a:p>
        </p:txBody>
      </p:sp>
      <p:sp>
        <p:nvSpPr>
          <p:cNvPr id="124" name="Text Box 36"/>
          <p:cNvSpPr txBox="1">
            <a:spLocks noChangeArrowheads="1"/>
          </p:cNvSpPr>
          <p:nvPr/>
        </p:nvSpPr>
        <p:spPr bwMode="auto">
          <a:xfrm>
            <a:off x="1975388" y="3557590"/>
            <a:ext cx="276038" cy="307777"/>
          </a:xfrm>
          <a:prstGeom prst="rect">
            <a:avLst/>
          </a:prstGeom>
          <a:noFill/>
          <a:ln w="9525">
            <a:noFill/>
            <a:miter lim="800000"/>
            <a:headEnd/>
            <a:tailEnd/>
          </a:ln>
        </p:spPr>
        <p:txBody>
          <a:bodyPr wrap="none">
            <a:spAutoFit/>
          </a:bodyPr>
          <a:lstStyle/>
          <a:p>
            <a:r>
              <a:rPr lang="es-ES" sz="1400" b="1" dirty="0" smtClean="0">
                <a:solidFill>
                  <a:prstClr val="black"/>
                </a:solidFill>
              </a:rPr>
              <a:t>0</a:t>
            </a:r>
            <a:endParaRPr lang="es-ES" sz="1400" b="1" dirty="0">
              <a:solidFill>
                <a:prstClr val="black"/>
              </a:solidFill>
            </a:endParaRPr>
          </a:p>
        </p:txBody>
      </p:sp>
      <p:sp>
        <p:nvSpPr>
          <p:cNvPr id="125" name="Text Box 37"/>
          <p:cNvSpPr txBox="1">
            <a:spLocks noChangeArrowheads="1"/>
          </p:cNvSpPr>
          <p:nvPr/>
        </p:nvSpPr>
        <p:spPr bwMode="auto">
          <a:xfrm>
            <a:off x="1764594" y="3876082"/>
            <a:ext cx="697627" cy="307777"/>
          </a:xfrm>
          <a:prstGeom prst="rect">
            <a:avLst/>
          </a:prstGeom>
          <a:noFill/>
          <a:ln w="9525">
            <a:noFill/>
            <a:miter lim="800000"/>
            <a:headEnd/>
            <a:tailEnd/>
          </a:ln>
        </p:spPr>
        <p:txBody>
          <a:bodyPr wrap="none">
            <a:spAutoFit/>
          </a:bodyPr>
          <a:lstStyle/>
          <a:p>
            <a:r>
              <a:rPr lang="en-US" sz="1400" b="1" dirty="0" smtClean="0">
                <a:solidFill>
                  <a:prstClr val="black"/>
                </a:solidFill>
              </a:rPr>
              <a:t> (36, 0)</a:t>
            </a:r>
            <a:endParaRPr lang="en-US" sz="1400" b="1" dirty="0">
              <a:solidFill>
                <a:prstClr val="black"/>
              </a:solidFill>
            </a:endParaRPr>
          </a:p>
        </p:txBody>
      </p:sp>
      <p:grpSp>
        <p:nvGrpSpPr>
          <p:cNvPr id="126" name="Group 44"/>
          <p:cNvGrpSpPr>
            <a:grpSpLocks/>
          </p:cNvGrpSpPr>
          <p:nvPr/>
        </p:nvGrpSpPr>
        <p:grpSpPr bwMode="auto">
          <a:xfrm>
            <a:off x="2615752" y="3281294"/>
            <a:ext cx="2107190" cy="901303"/>
            <a:chOff x="0" y="2597"/>
            <a:chExt cx="1338" cy="757"/>
          </a:xfrm>
        </p:grpSpPr>
        <p:sp>
          <p:nvSpPr>
            <p:cNvPr id="127" name="Rectangle 48"/>
            <p:cNvSpPr>
              <a:spLocks noChangeArrowheads="1"/>
            </p:cNvSpPr>
            <p:nvPr/>
          </p:nvSpPr>
          <p:spPr bwMode="auto">
            <a:xfrm>
              <a:off x="444"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28" name="Rectangle 49"/>
            <p:cNvSpPr>
              <a:spLocks noChangeArrowheads="1"/>
            </p:cNvSpPr>
            <p:nvPr/>
          </p:nvSpPr>
          <p:spPr bwMode="auto">
            <a:xfrm>
              <a:off x="444"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29" name="Rectangle 50"/>
            <p:cNvSpPr>
              <a:spLocks noChangeArrowheads="1"/>
            </p:cNvSpPr>
            <p:nvPr/>
          </p:nvSpPr>
          <p:spPr bwMode="auto">
            <a:xfrm>
              <a:off x="444"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0" name="Rectangle 51"/>
            <p:cNvSpPr>
              <a:spLocks noChangeArrowheads="1"/>
            </p:cNvSpPr>
            <p:nvPr/>
          </p:nvSpPr>
          <p:spPr bwMode="auto">
            <a:xfrm>
              <a:off x="888"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1" name="Rectangle 52"/>
            <p:cNvSpPr>
              <a:spLocks noChangeArrowheads="1"/>
            </p:cNvSpPr>
            <p:nvPr/>
          </p:nvSpPr>
          <p:spPr bwMode="auto">
            <a:xfrm>
              <a:off x="0" y="3103"/>
              <a:ext cx="444" cy="251"/>
            </a:xfrm>
            <a:prstGeom prst="rect">
              <a:avLst/>
            </a:prstGeom>
            <a:noFill/>
            <a:ln w="9525">
              <a:solidFill>
                <a:schemeClr val="tx1"/>
              </a:solidFill>
              <a:miter lim="800000"/>
              <a:headEnd/>
              <a:tailEnd/>
            </a:ln>
          </p:spPr>
          <p:txBody>
            <a:bodyPr/>
            <a:lstStyle/>
            <a:p>
              <a:pPr algn="ctr" eaLnBrk="0" hangingPunct="0">
                <a:spcBef>
                  <a:spcPct val="20000"/>
                </a:spcBef>
              </a:pPr>
              <a:r>
                <a:rPr lang="en-US" sz="1400" dirty="0">
                  <a:solidFill>
                    <a:prstClr val="black"/>
                  </a:solidFill>
                </a:rPr>
                <a:t>                                                                                                                                                                                                                                                                                                                                                                                                                                                                                                                                                                                                                                                                                                                                                                                                                                                                                                                                                                                                                                                                                                    </a:t>
              </a:r>
            </a:p>
          </p:txBody>
        </p:sp>
        <p:sp>
          <p:nvSpPr>
            <p:cNvPr id="132" name="Rectangle 53"/>
            <p:cNvSpPr>
              <a:spLocks noChangeArrowheads="1"/>
            </p:cNvSpPr>
            <p:nvPr/>
          </p:nvSpPr>
          <p:spPr bwMode="auto">
            <a:xfrm>
              <a:off x="888"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3" name="Rectangle 54"/>
            <p:cNvSpPr>
              <a:spLocks noChangeArrowheads="1"/>
            </p:cNvSpPr>
            <p:nvPr/>
          </p:nvSpPr>
          <p:spPr bwMode="auto">
            <a:xfrm>
              <a:off x="0"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4" name="Rectangle 55"/>
            <p:cNvSpPr>
              <a:spLocks noChangeArrowheads="1"/>
            </p:cNvSpPr>
            <p:nvPr/>
          </p:nvSpPr>
          <p:spPr bwMode="auto">
            <a:xfrm>
              <a:off x="888"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5" name="Rectangle 56"/>
            <p:cNvSpPr>
              <a:spLocks noChangeArrowheads="1"/>
            </p:cNvSpPr>
            <p:nvPr/>
          </p:nvSpPr>
          <p:spPr bwMode="auto">
            <a:xfrm>
              <a:off x="0"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136" name="Line 57"/>
            <p:cNvSpPr>
              <a:spLocks noChangeShapeType="1"/>
            </p:cNvSpPr>
            <p:nvPr/>
          </p:nvSpPr>
          <p:spPr bwMode="auto">
            <a:xfrm>
              <a:off x="0" y="2602"/>
              <a:ext cx="1322"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37" name="Line 60"/>
            <p:cNvSpPr>
              <a:spLocks noChangeShapeType="1"/>
            </p:cNvSpPr>
            <p:nvPr/>
          </p:nvSpPr>
          <p:spPr bwMode="auto">
            <a:xfrm flipV="1">
              <a:off x="0" y="3353"/>
              <a:ext cx="1338" cy="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38" name="Line 61"/>
            <p:cNvSpPr>
              <a:spLocks noChangeShapeType="1"/>
            </p:cNvSpPr>
            <p:nvPr/>
          </p:nvSpPr>
          <p:spPr bwMode="auto">
            <a:xfrm>
              <a:off x="0" y="2602"/>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39" name="Line 62"/>
            <p:cNvSpPr>
              <a:spLocks noChangeShapeType="1"/>
            </p:cNvSpPr>
            <p:nvPr/>
          </p:nvSpPr>
          <p:spPr bwMode="auto">
            <a:xfrm>
              <a:off x="888"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140" name="Line 63"/>
            <p:cNvSpPr>
              <a:spLocks noChangeShapeType="1"/>
            </p:cNvSpPr>
            <p:nvPr/>
          </p:nvSpPr>
          <p:spPr bwMode="auto">
            <a:xfrm>
              <a:off x="1332" y="2597"/>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141" name="Line 64"/>
            <p:cNvSpPr>
              <a:spLocks noChangeShapeType="1"/>
            </p:cNvSpPr>
            <p:nvPr/>
          </p:nvSpPr>
          <p:spPr bwMode="auto">
            <a:xfrm>
              <a:off x="444"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142" name="Line 65"/>
            <p:cNvSpPr>
              <a:spLocks noChangeShapeType="1"/>
            </p:cNvSpPr>
            <p:nvPr/>
          </p:nvSpPr>
          <p:spPr bwMode="auto">
            <a:xfrm>
              <a:off x="1332"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143" name="Text Box 66"/>
          <p:cNvSpPr txBox="1">
            <a:spLocks noChangeArrowheads="1"/>
          </p:cNvSpPr>
          <p:nvPr/>
        </p:nvSpPr>
        <p:spPr bwMode="auto">
          <a:xfrm>
            <a:off x="2764913" y="3297119"/>
            <a:ext cx="266420" cy="307777"/>
          </a:xfrm>
          <a:prstGeom prst="rect">
            <a:avLst/>
          </a:prstGeom>
          <a:noFill/>
          <a:ln w="9525">
            <a:noFill/>
            <a:miter lim="800000"/>
            <a:headEnd/>
            <a:tailEnd/>
          </a:ln>
        </p:spPr>
        <p:txBody>
          <a:bodyPr wrap="none">
            <a:spAutoFit/>
          </a:bodyPr>
          <a:lstStyle/>
          <a:p>
            <a:r>
              <a:rPr lang="en-US" sz="1400" b="1" dirty="0">
                <a:solidFill>
                  <a:prstClr val="black"/>
                </a:solidFill>
              </a:rPr>
              <a:t>x</a:t>
            </a:r>
          </a:p>
        </p:txBody>
      </p:sp>
      <p:sp>
        <p:nvSpPr>
          <p:cNvPr id="144" name="Text Box 67"/>
          <p:cNvSpPr txBox="1">
            <a:spLocks noChangeArrowheads="1"/>
          </p:cNvSpPr>
          <p:nvPr/>
        </p:nvSpPr>
        <p:spPr bwMode="auto">
          <a:xfrm>
            <a:off x="2763310" y="3544174"/>
            <a:ext cx="269626" cy="307777"/>
          </a:xfrm>
          <a:prstGeom prst="rect">
            <a:avLst/>
          </a:prstGeom>
          <a:noFill/>
          <a:ln w="9525">
            <a:noFill/>
            <a:miter lim="800000"/>
            <a:headEnd/>
            <a:tailEnd/>
          </a:ln>
        </p:spPr>
        <p:txBody>
          <a:bodyPr wrap="none">
            <a:spAutoFit/>
          </a:bodyPr>
          <a:lstStyle/>
          <a:p>
            <a:r>
              <a:rPr lang="en-US" sz="1400" b="1" dirty="0">
                <a:solidFill>
                  <a:prstClr val="black"/>
                </a:solidFill>
              </a:rPr>
              <a:t>y</a:t>
            </a:r>
          </a:p>
        </p:txBody>
      </p:sp>
      <p:sp>
        <p:nvSpPr>
          <p:cNvPr id="145" name="Text Box 68"/>
          <p:cNvSpPr txBox="1">
            <a:spLocks noChangeArrowheads="1"/>
          </p:cNvSpPr>
          <p:nvPr/>
        </p:nvSpPr>
        <p:spPr bwMode="auto">
          <a:xfrm>
            <a:off x="2623048" y="3859094"/>
            <a:ext cx="550151" cy="307777"/>
          </a:xfrm>
          <a:prstGeom prst="rect">
            <a:avLst/>
          </a:prstGeom>
          <a:noFill/>
          <a:ln w="9525">
            <a:noFill/>
            <a:miter lim="800000"/>
            <a:headEnd/>
            <a:tailEnd/>
          </a:ln>
        </p:spPr>
        <p:txBody>
          <a:bodyPr wrap="none">
            <a:spAutoFit/>
          </a:bodyPr>
          <a:lstStyle/>
          <a:p>
            <a:r>
              <a:rPr lang="en-US" sz="1400" b="1" dirty="0" smtClean="0">
                <a:solidFill>
                  <a:prstClr val="black"/>
                </a:solidFill>
              </a:rPr>
              <a:t>(x, y)</a:t>
            </a:r>
            <a:endParaRPr lang="en-US" sz="1400" b="1" dirty="0">
              <a:solidFill>
                <a:prstClr val="black"/>
              </a:solidFill>
            </a:endParaRPr>
          </a:p>
        </p:txBody>
      </p:sp>
      <p:sp>
        <p:nvSpPr>
          <p:cNvPr id="146" name="Text Box 69"/>
          <p:cNvSpPr txBox="1">
            <a:spLocks noChangeArrowheads="1"/>
          </p:cNvSpPr>
          <p:nvPr/>
        </p:nvSpPr>
        <p:spPr bwMode="auto">
          <a:xfrm>
            <a:off x="3460272" y="3297119"/>
            <a:ext cx="276038" cy="307777"/>
          </a:xfrm>
          <a:prstGeom prst="rect">
            <a:avLst/>
          </a:prstGeom>
          <a:noFill/>
          <a:ln w="9525">
            <a:noFill/>
            <a:miter lim="800000"/>
            <a:headEnd/>
            <a:tailEnd/>
          </a:ln>
        </p:spPr>
        <p:txBody>
          <a:bodyPr wrap="none">
            <a:spAutoFit/>
          </a:bodyPr>
          <a:lstStyle/>
          <a:p>
            <a:r>
              <a:rPr lang="en-US" sz="1400" b="1" dirty="0" smtClean="0">
                <a:solidFill>
                  <a:prstClr val="black"/>
                </a:solidFill>
              </a:rPr>
              <a:t>8</a:t>
            </a:r>
            <a:endParaRPr lang="en-US" sz="1400" b="1" dirty="0">
              <a:solidFill>
                <a:prstClr val="black"/>
              </a:solidFill>
            </a:endParaRPr>
          </a:p>
        </p:txBody>
      </p:sp>
      <p:sp>
        <p:nvSpPr>
          <p:cNvPr id="147" name="Text Box 70"/>
          <p:cNvSpPr txBox="1">
            <a:spLocks noChangeArrowheads="1"/>
          </p:cNvSpPr>
          <p:nvPr/>
        </p:nvSpPr>
        <p:spPr bwMode="auto">
          <a:xfrm>
            <a:off x="3460272" y="3544174"/>
            <a:ext cx="276038" cy="307777"/>
          </a:xfrm>
          <a:prstGeom prst="rect">
            <a:avLst/>
          </a:prstGeom>
          <a:noFill/>
          <a:ln w="9525">
            <a:noFill/>
            <a:miter lim="800000"/>
            <a:headEnd/>
            <a:tailEnd/>
          </a:ln>
        </p:spPr>
        <p:txBody>
          <a:bodyPr wrap="none">
            <a:spAutoFit/>
          </a:bodyPr>
          <a:lstStyle/>
          <a:p>
            <a:r>
              <a:rPr lang="en-US" sz="1400" b="1" dirty="0" smtClean="0">
                <a:solidFill>
                  <a:prstClr val="black"/>
                </a:solidFill>
              </a:rPr>
              <a:t>4</a:t>
            </a:r>
            <a:endParaRPr lang="en-US" sz="1400" b="1" dirty="0">
              <a:solidFill>
                <a:prstClr val="black"/>
              </a:solidFill>
            </a:endParaRPr>
          </a:p>
        </p:txBody>
      </p:sp>
      <p:sp>
        <p:nvSpPr>
          <p:cNvPr id="148" name="Text Box 71"/>
          <p:cNvSpPr txBox="1">
            <a:spLocks noChangeArrowheads="1"/>
          </p:cNvSpPr>
          <p:nvPr/>
        </p:nvSpPr>
        <p:spPr bwMode="auto">
          <a:xfrm>
            <a:off x="3315201" y="3859094"/>
            <a:ext cx="566181" cy="307777"/>
          </a:xfrm>
          <a:prstGeom prst="rect">
            <a:avLst/>
          </a:prstGeom>
          <a:noFill/>
          <a:ln w="9525">
            <a:noFill/>
            <a:miter lim="800000"/>
            <a:headEnd/>
            <a:tailEnd/>
          </a:ln>
        </p:spPr>
        <p:txBody>
          <a:bodyPr wrap="none">
            <a:spAutoFit/>
          </a:bodyPr>
          <a:lstStyle/>
          <a:p>
            <a:r>
              <a:rPr lang="en-US" sz="1400" b="1" dirty="0" smtClean="0">
                <a:solidFill>
                  <a:prstClr val="black"/>
                </a:solidFill>
              </a:rPr>
              <a:t>(8, 4)</a:t>
            </a:r>
            <a:endParaRPr lang="en-US" sz="1400" b="1" dirty="0">
              <a:solidFill>
                <a:prstClr val="black"/>
              </a:solidFill>
            </a:endParaRPr>
          </a:p>
        </p:txBody>
      </p:sp>
      <p:sp>
        <p:nvSpPr>
          <p:cNvPr id="149" name="Text Box 72"/>
          <p:cNvSpPr txBox="1">
            <a:spLocks noChangeArrowheads="1"/>
          </p:cNvSpPr>
          <p:nvPr/>
        </p:nvSpPr>
        <p:spPr bwMode="auto">
          <a:xfrm>
            <a:off x="4215725" y="3271719"/>
            <a:ext cx="276038" cy="307777"/>
          </a:xfrm>
          <a:prstGeom prst="rect">
            <a:avLst/>
          </a:prstGeom>
          <a:noFill/>
          <a:ln w="9525">
            <a:noFill/>
            <a:miter lim="800000"/>
            <a:headEnd/>
            <a:tailEnd/>
          </a:ln>
        </p:spPr>
        <p:txBody>
          <a:bodyPr wrap="none">
            <a:spAutoFit/>
          </a:bodyPr>
          <a:lstStyle/>
          <a:p>
            <a:r>
              <a:rPr lang="en-US" sz="1400" b="1" dirty="0" smtClean="0">
                <a:solidFill>
                  <a:prstClr val="black"/>
                </a:solidFill>
              </a:rPr>
              <a:t>4</a:t>
            </a:r>
            <a:endParaRPr lang="en-US" sz="1400" b="1" dirty="0">
              <a:solidFill>
                <a:prstClr val="black"/>
              </a:solidFill>
            </a:endParaRPr>
          </a:p>
        </p:txBody>
      </p:sp>
      <p:sp>
        <p:nvSpPr>
          <p:cNvPr id="150" name="Text Box 73"/>
          <p:cNvSpPr txBox="1">
            <a:spLocks noChangeArrowheads="1"/>
          </p:cNvSpPr>
          <p:nvPr/>
        </p:nvSpPr>
        <p:spPr bwMode="auto">
          <a:xfrm>
            <a:off x="4215725" y="3518774"/>
            <a:ext cx="276038" cy="307777"/>
          </a:xfrm>
          <a:prstGeom prst="rect">
            <a:avLst/>
          </a:prstGeom>
          <a:noFill/>
          <a:ln w="9525">
            <a:noFill/>
            <a:miter lim="800000"/>
            <a:headEnd/>
            <a:tailEnd/>
          </a:ln>
        </p:spPr>
        <p:txBody>
          <a:bodyPr wrap="none">
            <a:spAutoFit/>
          </a:bodyPr>
          <a:lstStyle/>
          <a:p>
            <a:r>
              <a:rPr lang="en-US" sz="1400" b="1" dirty="0" smtClean="0">
                <a:solidFill>
                  <a:prstClr val="black"/>
                </a:solidFill>
              </a:rPr>
              <a:t>0</a:t>
            </a:r>
            <a:endParaRPr lang="en-US" sz="1400" b="1" dirty="0">
              <a:solidFill>
                <a:prstClr val="black"/>
              </a:solidFill>
            </a:endParaRPr>
          </a:p>
        </p:txBody>
      </p:sp>
      <p:sp>
        <p:nvSpPr>
          <p:cNvPr id="151" name="Text Box 74"/>
          <p:cNvSpPr txBox="1">
            <a:spLocks noChangeArrowheads="1"/>
          </p:cNvSpPr>
          <p:nvPr/>
        </p:nvSpPr>
        <p:spPr bwMode="auto">
          <a:xfrm>
            <a:off x="4070654" y="3833694"/>
            <a:ext cx="566181" cy="307777"/>
          </a:xfrm>
          <a:prstGeom prst="rect">
            <a:avLst/>
          </a:prstGeom>
          <a:noFill/>
          <a:ln w="9525">
            <a:noFill/>
            <a:miter lim="800000"/>
            <a:headEnd/>
            <a:tailEnd/>
          </a:ln>
        </p:spPr>
        <p:txBody>
          <a:bodyPr wrap="none">
            <a:spAutoFit/>
          </a:bodyPr>
          <a:lstStyle/>
          <a:p>
            <a:r>
              <a:rPr lang="en-US" sz="1400" b="1" dirty="0" smtClean="0">
                <a:solidFill>
                  <a:prstClr val="black"/>
                </a:solidFill>
              </a:rPr>
              <a:t>(4, 0)</a:t>
            </a:r>
            <a:endParaRPr lang="en-US" sz="1400" b="1" dirty="0">
              <a:solidFill>
                <a:prstClr val="black"/>
              </a:solidFill>
            </a:endParaRPr>
          </a:p>
        </p:txBody>
      </p:sp>
      <p:pic>
        <p:nvPicPr>
          <p:cNvPr id="152" name="Picture 151" descr="graph.jpg"/>
          <p:cNvPicPr>
            <a:picLocks noChangeAspect="1"/>
          </p:cNvPicPr>
          <p:nvPr/>
        </p:nvPicPr>
        <p:blipFill rotWithShape="1">
          <a:blip r:embed="rId2" cstate="print">
            <a:extLst/>
          </a:blip>
          <a:srcRect l="21007" t="8081" r="1" b="42809"/>
          <a:stretch/>
        </p:blipFill>
        <p:spPr>
          <a:xfrm>
            <a:off x="4630070" y="543560"/>
            <a:ext cx="3936182" cy="430149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153" name="Straight Arrow Connector 152"/>
          <p:cNvCxnSpPr/>
          <p:nvPr/>
        </p:nvCxnSpPr>
        <p:spPr>
          <a:xfrm flipH="1">
            <a:off x="5080920" y="682625"/>
            <a:ext cx="1588" cy="381186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4" name="Text Box 5"/>
          <p:cNvSpPr txBox="1">
            <a:spLocks noChangeArrowheads="1"/>
          </p:cNvSpPr>
          <p:nvPr/>
        </p:nvSpPr>
        <p:spPr bwMode="auto">
          <a:xfrm>
            <a:off x="6636978" y="624760"/>
            <a:ext cx="1884345" cy="36317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80000"/>
              </a:lnSpc>
            </a:pPr>
            <a:r>
              <a:rPr lang="en-US" sz="1100" b="1" dirty="0" smtClean="0">
                <a:solidFill>
                  <a:prstClr val="black"/>
                </a:solidFill>
              </a:rPr>
              <a:t>Scale</a:t>
            </a:r>
          </a:p>
          <a:p>
            <a:pPr>
              <a:lnSpc>
                <a:spcPct val="80000"/>
              </a:lnSpc>
            </a:pPr>
            <a:r>
              <a:rPr lang="en-US" sz="1100" b="1" dirty="0" smtClean="0">
                <a:solidFill>
                  <a:prstClr val="black"/>
                </a:solidFill>
              </a:rPr>
              <a:t>1 cm = 4m on both the axes</a:t>
            </a:r>
          </a:p>
        </p:txBody>
      </p:sp>
      <p:sp>
        <p:nvSpPr>
          <p:cNvPr id="155" name="Rectangle 154"/>
          <p:cNvSpPr/>
          <p:nvPr/>
        </p:nvSpPr>
        <p:spPr>
          <a:xfrm>
            <a:off x="4957328" y="501650"/>
            <a:ext cx="163800" cy="246221"/>
          </a:xfrm>
          <a:prstGeom prst="rect">
            <a:avLst/>
          </a:prstGeom>
        </p:spPr>
        <p:txBody>
          <a:bodyPr wrap="square">
            <a:spAutoFit/>
          </a:bodyPr>
          <a:lstStyle/>
          <a:p>
            <a:r>
              <a:rPr lang="en-US" sz="1000" b="1" dirty="0" smtClean="0">
                <a:solidFill>
                  <a:prstClr val="black"/>
                </a:solidFill>
              </a:rPr>
              <a:t>Y</a:t>
            </a:r>
            <a:endParaRPr lang="en-US" sz="1000" b="1" dirty="0">
              <a:solidFill>
                <a:prstClr val="black"/>
              </a:solidFill>
            </a:endParaRPr>
          </a:p>
        </p:txBody>
      </p:sp>
      <p:cxnSp>
        <p:nvCxnSpPr>
          <p:cNvPr id="156" name="Straight Arrow Connector 155"/>
          <p:cNvCxnSpPr/>
          <p:nvPr/>
        </p:nvCxnSpPr>
        <p:spPr>
          <a:xfrm flipH="1" flipV="1">
            <a:off x="4757070" y="4207932"/>
            <a:ext cx="36449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566571" y="4090829"/>
            <a:ext cx="287258" cy="246221"/>
          </a:xfrm>
          <a:prstGeom prst="rect">
            <a:avLst/>
          </a:prstGeom>
        </p:spPr>
        <p:txBody>
          <a:bodyPr wrap="none">
            <a:spAutoFit/>
          </a:bodyPr>
          <a:lstStyle/>
          <a:p>
            <a:r>
              <a:rPr lang="en-US" sz="1000" b="1" dirty="0" smtClean="0">
                <a:solidFill>
                  <a:prstClr val="black"/>
                </a:solidFill>
              </a:rPr>
              <a:t>X</a:t>
            </a:r>
            <a:r>
              <a:rPr lang="en-US" sz="1000" b="1" dirty="0" smtClean="0">
                <a:solidFill>
                  <a:prstClr val="black"/>
                </a:solidFill>
                <a:latin typeface="Symbol" pitchFamily="18" charset="2"/>
              </a:rPr>
              <a:t>¢</a:t>
            </a:r>
            <a:endParaRPr lang="en-US" sz="1000" b="1" dirty="0">
              <a:solidFill>
                <a:prstClr val="black"/>
              </a:solidFill>
              <a:latin typeface="Symbol" pitchFamily="18" charset="2"/>
            </a:endParaRPr>
          </a:p>
        </p:txBody>
      </p:sp>
      <p:sp>
        <p:nvSpPr>
          <p:cNvPr id="158" name="Rectangle 157"/>
          <p:cNvSpPr/>
          <p:nvPr/>
        </p:nvSpPr>
        <p:spPr>
          <a:xfrm>
            <a:off x="4957328" y="4476750"/>
            <a:ext cx="284052" cy="246221"/>
          </a:xfrm>
          <a:prstGeom prst="rect">
            <a:avLst/>
          </a:prstGeom>
        </p:spPr>
        <p:txBody>
          <a:bodyPr wrap="none">
            <a:spAutoFit/>
          </a:bodyPr>
          <a:lstStyle/>
          <a:p>
            <a:r>
              <a:rPr lang="en-US" sz="1000" b="1" dirty="0" smtClean="0">
                <a:solidFill>
                  <a:prstClr val="black"/>
                </a:solidFill>
              </a:rPr>
              <a:t>Y</a:t>
            </a:r>
            <a:r>
              <a:rPr lang="en-US" sz="1000" b="1" dirty="0" smtClean="0">
                <a:solidFill>
                  <a:prstClr val="black"/>
                </a:solidFill>
                <a:latin typeface="Symbol" pitchFamily="18" charset="2"/>
              </a:rPr>
              <a:t>¢</a:t>
            </a:r>
            <a:endParaRPr lang="en-US" sz="1000" b="1" dirty="0">
              <a:solidFill>
                <a:prstClr val="black"/>
              </a:solidFill>
            </a:endParaRPr>
          </a:p>
        </p:txBody>
      </p:sp>
      <p:sp>
        <p:nvSpPr>
          <p:cNvPr id="159" name="TextBox 158"/>
          <p:cNvSpPr txBox="1"/>
          <p:nvPr/>
        </p:nvSpPr>
        <p:spPr>
          <a:xfrm>
            <a:off x="4897621" y="4128621"/>
            <a:ext cx="256802" cy="261610"/>
          </a:xfrm>
          <a:prstGeom prst="rect">
            <a:avLst/>
          </a:prstGeom>
          <a:noFill/>
        </p:spPr>
        <p:txBody>
          <a:bodyPr wrap="none" rtlCol="0">
            <a:spAutoFit/>
          </a:bodyPr>
          <a:lstStyle/>
          <a:p>
            <a:r>
              <a:rPr lang="en-US" sz="1100" b="1" dirty="0" smtClean="0">
                <a:solidFill>
                  <a:prstClr val="black"/>
                </a:solidFill>
              </a:rPr>
              <a:t>0</a:t>
            </a:r>
            <a:endParaRPr lang="en-US" sz="1100" b="1" dirty="0">
              <a:solidFill>
                <a:prstClr val="black"/>
              </a:solidFill>
            </a:endParaRPr>
          </a:p>
        </p:txBody>
      </p:sp>
      <p:sp>
        <p:nvSpPr>
          <p:cNvPr id="160" name="Rectangle 159"/>
          <p:cNvSpPr/>
          <p:nvPr/>
        </p:nvSpPr>
        <p:spPr>
          <a:xfrm>
            <a:off x="8336352" y="4072122"/>
            <a:ext cx="255198" cy="246221"/>
          </a:xfrm>
          <a:prstGeom prst="rect">
            <a:avLst/>
          </a:prstGeom>
        </p:spPr>
        <p:txBody>
          <a:bodyPr wrap="none">
            <a:spAutoFit/>
          </a:bodyPr>
          <a:lstStyle/>
          <a:p>
            <a:r>
              <a:rPr lang="en-US" sz="1000" b="1" dirty="0" smtClean="0">
                <a:solidFill>
                  <a:prstClr val="black"/>
                </a:solidFill>
              </a:rPr>
              <a:t>X</a:t>
            </a:r>
            <a:endParaRPr lang="en-US" sz="1000" b="1" dirty="0">
              <a:solidFill>
                <a:prstClr val="black"/>
              </a:solidFill>
            </a:endParaRPr>
          </a:p>
        </p:txBody>
      </p:sp>
      <p:sp>
        <p:nvSpPr>
          <p:cNvPr id="161" name="TextBox 160"/>
          <p:cNvSpPr txBox="1"/>
          <p:nvPr/>
        </p:nvSpPr>
        <p:spPr>
          <a:xfrm>
            <a:off x="5204749" y="4156197"/>
            <a:ext cx="250390" cy="246221"/>
          </a:xfrm>
          <a:prstGeom prst="rect">
            <a:avLst/>
          </a:prstGeom>
          <a:noFill/>
        </p:spPr>
        <p:txBody>
          <a:bodyPr wrap="none" rtlCol="0">
            <a:spAutoFit/>
          </a:bodyPr>
          <a:lstStyle/>
          <a:p>
            <a:r>
              <a:rPr lang="en-US" sz="1000" b="1" dirty="0" smtClean="0">
                <a:solidFill>
                  <a:prstClr val="black"/>
                </a:solidFill>
              </a:rPr>
              <a:t>4</a:t>
            </a:r>
            <a:endParaRPr lang="en-US" sz="1000" b="1" dirty="0">
              <a:solidFill>
                <a:prstClr val="black"/>
              </a:solidFill>
            </a:endParaRPr>
          </a:p>
        </p:txBody>
      </p:sp>
      <p:sp>
        <p:nvSpPr>
          <p:cNvPr id="162" name="TextBox 161"/>
          <p:cNvSpPr txBox="1"/>
          <p:nvPr/>
        </p:nvSpPr>
        <p:spPr>
          <a:xfrm>
            <a:off x="5676173" y="4156197"/>
            <a:ext cx="316112" cy="246221"/>
          </a:xfrm>
          <a:prstGeom prst="rect">
            <a:avLst/>
          </a:prstGeom>
          <a:noFill/>
        </p:spPr>
        <p:txBody>
          <a:bodyPr wrap="none" rtlCol="0">
            <a:spAutoFit/>
          </a:bodyPr>
          <a:lstStyle/>
          <a:p>
            <a:r>
              <a:rPr lang="en-US" sz="1000" b="1" dirty="0" smtClean="0">
                <a:solidFill>
                  <a:prstClr val="black"/>
                </a:solidFill>
              </a:rPr>
              <a:t>12</a:t>
            </a:r>
            <a:endParaRPr lang="en-US" sz="1000" b="1" dirty="0">
              <a:solidFill>
                <a:prstClr val="black"/>
              </a:solidFill>
            </a:endParaRPr>
          </a:p>
        </p:txBody>
      </p:sp>
      <p:sp>
        <p:nvSpPr>
          <p:cNvPr id="163" name="TextBox 162"/>
          <p:cNvSpPr txBox="1"/>
          <p:nvPr/>
        </p:nvSpPr>
        <p:spPr>
          <a:xfrm>
            <a:off x="5440802" y="4156197"/>
            <a:ext cx="250390" cy="246221"/>
          </a:xfrm>
          <a:prstGeom prst="rect">
            <a:avLst/>
          </a:prstGeom>
          <a:noFill/>
        </p:spPr>
        <p:txBody>
          <a:bodyPr wrap="none" rtlCol="0">
            <a:spAutoFit/>
          </a:bodyPr>
          <a:lstStyle/>
          <a:p>
            <a:r>
              <a:rPr lang="en-US" sz="1000" b="1" dirty="0" smtClean="0">
                <a:solidFill>
                  <a:prstClr val="black"/>
                </a:solidFill>
              </a:rPr>
              <a:t>8</a:t>
            </a:r>
            <a:endParaRPr lang="en-US" sz="1000" b="1" dirty="0">
              <a:solidFill>
                <a:prstClr val="black"/>
              </a:solidFill>
            </a:endParaRPr>
          </a:p>
        </p:txBody>
      </p:sp>
      <p:sp>
        <p:nvSpPr>
          <p:cNvPr id="164" name="TextBox 163"/>
          <p:cNvSpPr txBox="1"/>
          <p:nvPr/>
        </p:nvSpPr>
        <p:spPr>
          <a:xfrm>
            <a:off x="6189040" y="4156197"/>
            <a:ext cx="316112" cy="246221"/>
          </a:xfrm>
          <a:prstGeom prst="rect">
            <a:avLst/>
          </a:prstGeom>
          <a:noFill/>
        </p:spPr>
        <p:txBody>
          <a:bodyPr wrap="none" rtlCol="0">
            <a:spAutoFit/>
          </a:bodyPr>
          <a:lstStyle/>
          <a:p>
            <a:r>
              <a:rPr lang="en-US" sz="1000" b="1" dirty="0" smtClean="0">
                <a:solidFill>
                  <a:prstClr val="black"/>
                </a:solidFill>
              </a:rPr>
              <a:t>20</a:t>
            </a:r>
            <a:endParaRPr lang="en-US" sz="1000" b="1" dirty="0">
              <a:solidFill>
                <a:prstClr val="black"/>
              </a:solidFill>
            </a:endParaRPr>
          </a:p>
        </p:txBody>
      </p:sp>
      <p:sp>
        <p:nvSpPr>
          <p:cNvPr id="165" name="TextBox 164"/>
          <p:cNvSpPr txBox="1"/>
          <p:nvPr/>
        </p:nvSpPr>
        <p:spPr>
          <a:xfrm>
            <a:off x="5933374" y="4156197"/>
            <a:ext cx="316112" cy="246221"/>
          </a:xfrm>
          <a:prstGeom prst="rect">
            <a:avLst/>
          </a:prstGeom>
          <a:noFill/>
        </p:spPr>
        <p:txBody>
          <a:bodyPr wrap="none" rtlCol="0">
            <a:spAutoFit/>
          </a:bodyPr>
          <a:lstStyle/>
          <a:p>
            <a:r>
              <a:rPr lang="en-US" sz="1000" b="1" dirty="0" smtClean="0">
                <a:solidFill>
                  <a:prstClr val="black"/>
                </a:solidFill>
              </a:rPr>
              <a:t>16</a:t>
            </a:r>
            <a:endParaRPr lang="en-US" sz="1000" b="1" dirty="0">
              <a:solidFill>
                <a:prstClr val="black"/>
              </a:solidFill>
            </a:endParaRPr>
          </a:p>
        </p:txBody>
      </p:sp>
      <p:sp>
        <p:nvSpPr>
          <p:cNvPr id="166" name="TextBox 165"/>
          <p:cNvSpPr txBox="1"/>
          <p:nvPr/>
        </p:nvSpPr>
        <p:spPr>
          <a:xfrm>
            <a:off x="6694255" y="4156197"/>
            <a:ext cx="316112" cy="246221"/>
          </a:xfrm>
          <a:prstGeom prst="rect">
            <a:avLst/>
          </a:prstGeom>
          <a:noFill/>
        </p:spPr>
        <p:txBody>
          <a:bodyPr wrap="none" rtlCol="0">
            <a:spAutoFit/>
          </a:bodyPr>
          <a:lstStyle/>
          <a:p>
            <a:r>
              <a:rPr lang="en-US" sz="1000" b="1" dirty="0" smtClean="0">
                <a:solidFill>
                  <a:prstClr val="black"/>
                </a:solidFill>
              </a:rPr>
              <a:t>28</a:t>
            </a:r>
            <a:endParaRPr lang="en-US" sz="1000" b="1" dirty="0">
              <a:solidFill>
                <a:prstClr val="black"/>
              </a:solidFill>
            </a:endParaRPr>
          </a:p>
        </p:txBody>
      </p:sp>
      <p:sp>
        <p:nvSpPr>
          <p:cNvPr id="167" name="TextBox 166"/>
          <p:cNvSpPr txBox="1"/>
          <p:nvPr/>
        </p:nvSpPr>
        <p:spPr>
          <a:xfrm>
            <a:off x="6425208" y="4156197"/>
            <a:ext cx="316112" cy="246221"/>
          </a:xfrm>
          <a:prstGeom prst="rect">
            <a:avLst/>
          </a:prstGeom>
          <a:noFill/>
        </p:spPr>
        <p:txBody>
          <a:bodyPr wrap="none" rtlCol="0">
            <a:spAutoFit/>
          </a:bodyPr>
          <a:lstStyle/>
          <a:p>
            <a:r>
              <a:rPr lang="en-US" sz="1000" b="1" dirty="0" smtClean="0">
                <a:solidFill>
                  <a:prstClr val="black"/>
                </a:solidFill>
              </a:rPr>
              <a:t>24</a:t>
            </a:r>
            <a:endParaRPr lang="en-US" sz="1000" b="1" dirty="0">
              <a:solidFill>
                <a:prstClr val="black"/>
              </a:solidFill>
            </a:endParaRPr>
          </a:p>
        </p:txBody>
      </p:sp>
      <p:sp>
        <p:nvSpPr>
          <p:cNvPr id="168" name="TextBox 167"/>
          <p:cNvSpPr txBox="1"/>
          <p:nvPr/>
        </p:nvSpPr>
        <p:spPr>
          <a:xfrm>
            <a:off x="6951430" y="4156197"/>
            <a:ext cx="316112" cy="246221"/>
          </a:xfrm>
          <a:prstGeom prst="rect">
            <a:avLst/>
          </a:prstGeom>
          <a:noFill/>
        </p:spPr>
        <p:txBody>
          <a:bodyPr wrap="none" rtlCol="0">
            <a:spAutoFit/>
          </a:bodyPr>
          <a:lstStyle/>
          <a:p>
            <a:r>
              <a:rPr lang="en-US" sz="1000" b="1" dirty="0" smtClean="0">
                <a:solidFill>
                  <a:prstClr val="black"/>
                </a:solidFill>
              </a:rPr>
              <a:t>32</a:t>
            </a:r>
            <a:endParaRPr lang="en-US" sz="1000" b="1" dirty="0">
              <a:solidFill>
                <a:prstClr val="black"/>
              </a:solidFill>
            </a:endParaRPr>
          </a:p>
        </p:txBody>
      </p:sp>
      <p:sp>
        <p:nvSpPr>
          <p:cNvPr id="169" name="TextBox 168"/>
          <p:cNvSpPr txBox="1"/>
          <p:nvPr/>
        </p:nvSpPr>
        <p:spPr>
          <a:xfrm>
            <a:off x="7201820" y="4156197"/>
            <a:ext cx="316112" cy="246221"/>
          </a:xfrm>
          <a:prstGeom prst="rect">
            <a:avLst/>
          </a:prstGeom>
          <a:noFill/>
        </p:spPr>
        <p:txBody>
          <a:bodyPr wrap="none" rtlCol="0">
            <a:spAutoFit/>
          </a:bodyPr>
          <a:lstStyle/>
          <a:p>
            <a:r>
              <a:rPr lang="en-US" sz="1000" b="1" dirty="0" smtClean="0">
                <a:solidFill>
                  <a:prstClr val="black"/>
                </a:solidFill>
              </a:rPr>
              <a:t>36</a:t>
            </a:r>
            <a:endParaRPr lang="en-US" sz="1000" b="1" dirty="0">
              <a:solidFill>
                <a:prstClr val="black"/>
              </a:solidFill>
            </a:endParaRPr>
          </a:p>
        </p:txBody>
      </p:sp>
      <p:sp>
        <p:nvSpPr>
          <p:cNvPr id="170" name="TextBox 169"/>
          <p:cNvSpPr txBox="1"/>
          <p:nvPr/>
        </p:nvSpPr>
        <p:spPr>
          <a:xfrm>
            <a:off x="7419826" y="4156197"/>
            <a:ext cx="316112" cy="246221"/>
          </a:xfrm>
          <a:prstGeom prst="rect">
            <a:avLst/>
          </a:prstGeom>
          <a:noFill/>
        </p:spPr>
        <p:txBody>
          <a:bodyPr wrap="none" rtlCol="0">
            <a:spAutoFit/>
          </a:bodyPr>
          <a:lstStyle/>
          <a:p>
            <a:r>
              <a:rPr lang="en-US" sz="1000" b="1" dirty="0" smtClean="0">
                <a:solidFill>
                  <a:prstClr val="black"/>
                </a:solidFill>
              </a:rPr>
              <a:t>40</a:t>
            </a:r>
            <a:endParaRPr lang="en-US" sz="1000" b="1" dirty="0">
              <a:solidFill>
                <a:prstClr val="black"/>
              </a:solidFill>
            </a:endParaRPr>
          </a:p>
        </p:txBody>
      </p:sp>
      <p:sp>
        <p:nvSpPr>
          <p:cNvPr id="171" name="TextBox 170"/>
          <p:cNvSpPr txBox="1"/>
          <p:nvPr/>
        </p:nvSpPr>
        <p:spPr>
          <a:xfrm>
            <a:off x="4800600" y="3730625"/>
            <a:ext cx="256802" cy="261610"/>
          </a:xfrm>
          <a:prstGeom prst="rect">
            <a:avLst/>
          </a:prstGeom>
          <a:noFill/>
        </p:spPr>
        <p:txBody>
          <a:bodyPr wrap="none" rtlCol="0">
            <a:spAutoFit/>
          </a:bodyPr>
          <a:lstStyle/>
          <a:p>
            <a:r>
              <a:rPr lang="en-US" sz="1100" b="1" dirty="0" smtClean="0">
                <a:solidFill>
                  <a:prstClr val="black"/>
                </a:solidFill>
              </a:rPr>
              <a:t>4</a:t>
            </a:r>
            <a:endParaRPr lang="en-US" sz="1100" b="1" dirty="0">
              <a:solidFill>
                <a:prstClr val="black"/>
              </a:solidFill>
            </a:endParaRPr>
          </a:p>
        </p:txBody>
      </p:sp>
      <p:sp>
        <p:nvSpPr>
          <p:cNvPr id="172" name="TextBox 171"/>
          <p:cNvSpPr txBox="1"/>
          <p:nvPr/>
        </p:nvSpPr>
        <p:spPr>
          <a:xfrm>
            <a:off x="4800600" y="3397250"/>
            <a:ext cx="256802" cy="261610"/>
          </a:xfrm>
          <a:prstGeom prst="rect">
            <a:avLst/>
          </a:prstGeom>
          <a:noFill/>
        </p:spPr>
        <p:txBody>
          <a:bodyPr wrap="none" rtlCol="0">
            <a:spAutoFit/>
          </a:bodyPr>
          <a:lstStyle/>
          <a:p>
            <a:r>
              <a:rPr lang="en-US" sz="1100" b="1" dirty="0" smtClean="0">
                <a:solidFill>
                  <a:prstClr val="black"/>
                </a:solidFill>
              </a:rPr>
              <a:t>8</a:t>
            </a:r>
            <a:endParaRPr lang="en-US" sz="1100" b="1" dirty="0">
              <a:solidFill>
                <a:prstClr val="black"/>
              </a:solidFill>
            </a:endParaRPr>
          </a:p>
        </p:txBody>
      </p:sp>
      <p:sp>
        <p:nvSpPr>
          <p:cNvPr id="173" name="TextBox 172"/>
          <p:cNvSpPr txBox="1"/>
          <p:nvPr/>
        </p:nvSpPr>
        <p:spPr>
          <a:xfrm>
            <a:off x="4800600" y="3092450"/>
            <a:ext cx="328936" cy="261610"/>
          </a:xfrm>
          <a:prstGeom prst="rect">
            <a:avLst/>
          </a:prstGeom>
          <a:noFill/>
        </p:spPr>
        <p:txBody>
          <a:bodyPr wrap="none" rtlCol="0">
            <a:spAutoFit/>
          </a:bodyPr>
          <a:lstStyle/>
          <a:p>
            <a:r>
              <a:rPr lang="en-US" sz="1100" b="1" dirty="0" smtClean="0">
                <a:solidFill>
                  <a:prstClr val="black"/>
                </a:solidFill>
              </a:rPr>
              <a:t>12</a:t>
            </a:r>
            <a:endParaRPr lang="en-US" sz="1100" b="1" dirty="0">
              <a:solidFill>
                <a:prstClr val="black"/>
              </a:solidFill>
            </a:endParaRPr>
          </a:p>
        </p:txBody>
      </p:sp>
      <p:sp>
        <p:nvSpPr>
          <p:cNvPr id="174" name="TextBox 173"/>
          <p:cNvSpPr txBox="1"/>
          <p:nvPr/>
        </p:nvSpPr>
        <p:spPr>
          <a:xfrm>
            <a:off x="4800600" y="2742366"/>
            <a:ext cx="328936" cy="261610"/>
          </a:xfrm>
          <a:prstGeom prst="rect">
            <a:avLst/>
          </a:prstGeom>
          <a:noFill/>
        </p:spPr>
        <p:txBody>
          <a:bodyPr wrap="none" rtlCol="0">
            <a:spAutoFit/>
          </a:bodyPr>
          <a:lstStyle/>
          <a:p>
            <a:r>
              <a:rPr lang="en-US" sz="1100" b="1" dirty="0" smtClean="0">
                <a:solidFill>
                  <a:prstClr val="black"/>
                </a:solidFill>
              </a:rPr>
              <a:t>16</a:t>
            </a:r>
            <a:endParaRPr lang="en-US" sz="1100" b="1" dirty="0">
              <a:solidFill>
                <a:prstClr val="black"/>
              </a:solidFill>
            </a:endParaRPr>
          </a:p>
        </p:txBody>
      </p:sp>
      <p:sp>
        <p:nvSpPr>
          <p:cNvPr id="175" name="TextBox 174"/>
          <p:cNvSpPr txBox="1"/>
          <p:nvPr/>
        </p:nvSpPr>
        <p:spPr>
          <a:xfrm>
            <a:off x="4817267" y="2416499"/>
            <a:ext cx="328936" cy="261610"/>
          </a:xfrm>
          <a:prstGeom prst="rect">
            <a:avLst/>
          </a:prstGeom>
          <a:noFill/>
        </p:spPr>
        <p:txBody>
          <a:bodyPr wrap="none" rtlCol="0">
            <a:spAutoFit/>
          </a:bodyPr>
          <a:lstStyle/>
          <a:p>
            <a:r>
              <a:rPr lang="en-US" sz="1100" b="1" dirty="0" smtClean="0">
                <a:solidFill>
                  <a:prstClr val="black"/>
                </a:solidFill>
              </a:rPr>
              <a:t>20</a:t>
            </a:r>
            <a:endParaRPr lang="en-US" sz="1100" b="1" dirty="0">
              <a:solidFill>
                <a:prstClr val="black"/>
              </a:solidFill>
            </a:endParaRPr>
          </a:p>
        </p:txBody>
      </p:sp>
      <p:sp>
        <p:nvSpPr>
          <p:cNvPr id="176" name="TextBox 175"/>
          <p:cNvSpPr txBox="1"/>
          <p:nvPr/>
        </p:nvSpPr>
        <p:spPr>
          <a:xfrm>
            <a:off x="4800600" y="2063754"/>
            <a:ext cx="328936" cy="261610"/>
          </a:xfrm>
          <a:prstGeom prst="rect">
            <a:avLst/>
          </a:prstGeom>
          <a:noFill/>
        </p:spPr>
        <p:txBody>
          <a:bodyPr wrap="none" rtlCol="0">
            <a:spAutoFit/>
          </a:bodyPr>
          <a:lstStyle/>
          <a:p>
            <a:r>
              <a:rPr lang="en-US" sz="1100" b="1" dirty="0" smtClean="0">
                <a:solidFill>
                  <a:prstClr val="black"/>
                </a:solidFill>
              </a:rPr>
              <a:t>24</a:t>
            </a:r>
            <a:endParaRPr lang="en-US" sz="1100" b="1" dirty="0">
              <a:solidFill>
                <a:prstClr val="black"/>
              </a:solidFill>
            </a:endParaRPr>
          </a:p>
        </p:txBody>
      </p:sp>
      <p:sp>
        <p:nvSpPr>
          <p:cNvPr id="177" name="TextBox 176"/>
          <p:cNvSpPr txBox="1"/>
          <p:nvPr/>
        </p:nvSpPr>
        <p:spPr>
          <a:xfrm>
            <a:off x="4800600" y="1747373"/>
            <a:ext cx="328936" cy="261610"/>
          </a:xfrm>
          <a:prstGeom prst="rect">
            <a:avLst/>
          </a:prstGeom>
          <a:noFill/>
        </p:spPr>
        <p:txBody>
          <a:bodyPr wrap="none" rtlCol="0">
            <a:spAutoFit/>
          </a:bodyPr>
          <a:lstStyle/>
          <a:p>
            <a:r>
              <a:rPr lang="en-US" sz="1100" b="1" dirty="0" smtClean="0">
                <a:solidFill>
                  <a:prstClr val="black"/>
                </a:solidFill>
              </a:rPr>
              <a:t>28</a:t>
            </a:r>
            <a:endParaRPr lang="en-US" sz="1100" b="1" dirty="0">
              <a:solidFill>
                <a:prstClr val="black"/>
              </a:solidFill>
            </a:endParaRPr>
          </a:p>
        </p:txBody>
      </p:sp>
      <p:sp>
        <p:nvSpPr>
          <p:cNvPr id="178" name="TextBox 177"/>
          <p:cNvSpPr txBox="1"/>
          <p:nvPr/>
        </p:nvSpPr>
        <p:spPr>
          <a:xfrm>
            <a:off x="4800600" y="1392235"/>
            <a:ext cx="328936" cy="261610"/>
          </a:xfrm>
          <a:prstGeom prst="rect">
            <a:avLst/>
          </a:prstGeom>
          <a:noFill/>
        </p:spPr>
        <p:txBody>
          <a:bodyPr wrap="none" rtlCol="0">
            <a:spAutoFit/>
          </a:bodyPr>
          <a:lstStyle/>
          <a:p>
            <a:r>
              <a:rPr lang="en-US" sz="1100" b="1" dirty="0" smtClean="0">
                <a:solidFill>
                  <a:prstClr val="black"/>
                </a:solidFill>
              </a:rPr>
              <a:t>32</a:t>
            </a:r>
            <a:endParaRPr lang="en-US" sz="1100" b="1" dirty="0">
              <a:solidFill>
                <a:prstClr val="black"/>
              </a:solidFill>
            </a:endParaRPr>
          </a:p>
        </p:txBody>
      </p:sp>
      <p:sp>
        <p:nvSpPr>
          <p:cNvPr id="179" name="TextBox 178"/>
          <p:cNvSpPr txBox="1"/>
          <p:nvPr/>
        </p:nvSpPr>
        <p:spPr>
          <a:xfrm>
            <a:off x="4800600" y="1063628"/>
            <a:ext cx="328936" cy="261610"/>
          </a:xfrm>
          <a:prstGeom prst="rect">
            <a:avLst/>
          </a:prstGeom>
          <a:noFill/>
        </p:spPr>
        <p:txBody>
          <a:bodyPr wrap="none" rtlCol="0">
            <a:spAutoFit/>
          </a:bodyPr>
          <a:lstStyle/>
          <a:p>
            <a:r>
              <a:rPr lang="en-US" sz="1100" b="1" dirty="0" smtClean="0">
                <a:solidFill>
                  <a:prstClr val="black"/>
                </a:solidFill>
              </a:rPr>
              <a:t>36</a:t>
            </a:r>
            <a:endParaRPr lang="en-US" sz="1100" b="1" dirty="0">
              <a:solidFill>
                <a:prstClr val="black"/>
              </a:solidFill>
            </a:endParaRPr>
          </a:p>
        </p:txBody>
      </p:sp>
      <p:sp>
        <p:nvSpPr>
          <p:cNvPr id="180" name="TextBox 179"/>
          <p:cNvSpPr txBox="1"/>
          <p:nvPr/>
        </p:nvSpPr>
        <p:spPr>
          <a:xfrm>
            <a:off x="4759028" y="717937"/>
            <a:ext cx="328936" cy="261610"/>
          </a:xfrm>
          <a:prstGeom prst="rect">
            <a:avLst/>
          </a:prstGeom>
          <a:noFill/>
        </p:spPr>
        <p:txBody>
          <a:bodyPr wrap="none" rtlCol="0">
            <a:spAutoFit/>
          </a:bodyPr>
          <a:lstStyle/>
          <a:p>
            <a:r>
              <a:rPr lang="en-US" sz="1100" b="1" dirty="0" smtClean="0">
                <a:solidFill>
                  <a:prstClr val="black"/>
                </a:solidFill>
              </a:rPr>
              <a:t>40</a:t>
            </a:r>
            <a:endParaRPr lang="en-US" sz="1100" b="1" dirty="0">
              <a:solidFill>
                <a:prstClr val="black"/>
              </a:solidFill>
            </a:endParaRPr>
          </a:p>
        </p:txBody>
      </p:sp>
      <p:sp>
        <p:nvSpPr>
          <p:cNvPr id="181" name="Rectangle 180"/>
          <p:cNvSpPr/>
          <p:nvPr/>
        </p:nvSpPr>
        <p:spPr>
          <a:xfrm>
            <a:off x="5109370" y="998734"/>
            <a:ext cx="620683" cy="261610"/>
          </a:xfrm>
          <a:prstGeom prst="rect">
            <a:avLst/>
          </a:prstGeom>
        </p:spPr>
        <p:txBody>
          <a:bodyPr wrap="none">
            <a:spAutoFit/>
          </a:bodyPr>
          <a:lstStyle/>
          <a:p>
            <a:r>
              <a:rPr lang="en-US" sz="1100" b="1" dirty="0" smtClean="0">
                <a:solidFill>
                  <a:srgbClr val="0000CC"/>
                </a:solidFill>
              </a:rPr>
              <a:t> (0 , 36)</a:t>
            </a:r>
            <a:endParaRPr lang="en-US" sz="1100" b="1" dirty="0">
              <a:solidFill>
                <a:srgbClr val="0000CC"/>
              </a:solidFill>
            </a:endParaRPr>
          </a:p>
        </p:txBody>
      </p:sp>
      <p:sp>
        <p:nvSpPr>
          <p:cNvPr id="182" name="Rectangle 181"/>
          <p:cNvSpPr/>
          <p:nvPr/>
        </p:nvSpPr>
        <p:spPr>
          <a:xfrm>
            <a:off x="7315672" y="3856399"/>
            <a:ext cx="620683" cy="261610"/>
          </a:xfrm>
          <a:prstGeom prst="rect">
            <a:avLst/>
          </a:prstGeom>
        </p:spPr>
        <p:txBody>
          <a:bodyPr wrap="none">
            <a:spAutoFit/>
          </a:bodyPr>
          <a:lstStyle/>
          <a:p>
            <a:r>
              <a:rPr lang="en-US" sz="1100" b="1" dirty="0" smtClean="0">
                <a:solidFill>
                  <a:srgbClr val="0000CC"/>
                </a:solidFill>
              </a:rPr>
              <a:t> (36 , 0)</a:t>
            </a:r>
            <a:endParaRPr lang="en-US" sz="1100" b="1" dirty="0">
              <a:solidFill>
                <a:srgbClr val="0000CC"/>
              </a:solidFill>
            </a:endParaRPr>
          </a:p>
        </p:txBody>
      </p:sp>
      <p:cxnSp>
        <p:nvCxnSpPr>
          <p:cNvPr id="183" name="Straight Arrow Connector 182"/>
          <p:cNvCxnSpPr/>
          <p:nvPr/>
        </p:nvCxnSpPr>
        <p:spPr>
          <a:xfrm flipH="1">
            <a:off x="5050633" y="1653845"/>
            <a:ext cx="2181344" cy="2919743"/>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H="1" flipV="1">
            <a:off x="4807744" y="801688"/>
            <a:ext cx="2807497" cy="3821907"/>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7250905" y="4149225"/>
            <a:ext cx="128016" cy="96012"/>
            <a:chOff x="6647186" y="3067050"/>
            <a:chExt cx="93339" cy="93339"/>
          </a:xfrm>
        </p:grpSpPr>
        <p:sp>
          <p:nvSpPr>
            <p:cNvPr id="186" name="Oval 185"/>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sp>
          <p:nvSpPr>
            <p:cNvPr id="187" name="Oval 186"/>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grpSp>
      <p:sp>
        <p:nvSpPr>
          <p:cNvPr id="188" name="Rectangle 187"/>
          <p:cNvSpPr/>
          <p:nvPr/>
        </p:nvSpPr>
        <p:spPr>
          <a:xfrm rot="3236334">
            <a:off x="6629263" y="3457316"/>
            <a:ext cx="915512"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smtClean="0">
                <a:solidFill>
                  <a:prstClr val="black"/>
                </a:solidFill>
              </a:rPr>
              <a:t>X </a:t>
            </a:r>
            <a:r>
              <a:rPr lang="en-US" sz="1200" b="1" dirty="0">
                <a:solidFill>
                  <a:prstClr val="black"/>
                </a:solidFill>
              </a:rPr>
              <a:t> </a:t>
            </a:r>
            <a:r>
              <a:rPr lang="en-US" sz="1200" b="1" dirty="0" smtClean="0">
                <a:solidFill>
                  <a:prstClr val="black"/>
                </a:solidFill>
              </a:rPr>
              <a:t>+ y = 36</a:t>
            </a:r>
          </a:p>
        </p:txBody>
      </p:sp>
      <p:grpSp>
        <p:nvGrpSpPr>
          <p:cNvPr id="189" name="Group 188"/>
          <p:cNvGrpSpPr/>
          <p:nvPr/>
        </p:nvGrpSpPr>
        <p:grpSpPr>
          <a:xfrm>
            <a:off x="5510374" y="3825060"/>
            <a:ext cx="128016" cy="96012"/>
            <a:chOff x="6647186" y="3067050"/>
            <a:chExt cx="93339" cy="93339"/>
          </a:xfrm>
        </p:grpSpPr>
        <p:sp>
          <p:nvSpPr>
            <p:cNvPr id="190" name="Oval 189"/>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sp>
          <p:nvSpPr>
            <p:cNvPr id="191" name="Oval 190"/>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grpSp>
      <p:sp>
        <p:nvSpPr>
          <p:cNvPr id="192" name="Rectangle 191"/>
          <p:cNvSpPr/>
          <p:nvPr/>
        </p:nvSpPr>
        <p:spPr>
          <a:xfrm>
            <a:off x="5730053" y="3694255"/>
            <a:ext cx="452368" cy="261610"/>
          </a:xfrm>
          <a:prstGeom prst="rect">
            <a:avLst/>
          </a:prstGeom>
        </p:spPr>
        <p:txBody>
          <a:bodyPr wrap="none">
            <a:spAutoFit/>
          </a:bodyPr>
          <a:lstStyle/>
          <a:p>
            <a:r>
              <a:rPr lang="en-US" sz="1100" b="1" dirty="0">
                <a:solidFill>
                  <a:srgbClr val="0000CC"/>
                </a:solidFill>
              </a:rPr>
              <a:t>(8,4)</a:t>
            </a:r>
          </a:p>
        </p:txBody>
      </p:sp>
      <p:grpSp>
        <p:nvGrpSpPr>
          <p:cNvPr id="193" name="Group 192"/>
          <p:cNvGrpSpPr/>
          <p:nvPr/>
        </p:nvGrpSpPr>
        <p:grpSpPr>
          <a:xfrm>
            <a:off x="5265936" y="4150232"/>
            <a:ext cx="128016" cy="96012"/>
            <a:chOff x="6647186" y="3067050"/>
            <a:chExt cx="93339" cy="93339"/>
          </a:xfrm>
        </p:grpSpPr>
        <p:sp>
          <p:nvSpPr>
            <p:cNvPr id="194" name="Oval 193"/>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sp>
          <p:nvSpPr>
            <p:cNvPr id="195" name="Oval 194"/>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grpSp>
      <p:sp>
        <p:nvSpPr>
          <p:cNvPr id="196" name="Rectangle 195"/>
          <p:cNvSpPr/>
          <p:nvPr/>
        </p:nvSpPr>
        <p:spPr>
          <a:xfrm>
            <a:off x="5565997" y="3942913"/>
            <a:ext cx="484428" cy="261610"/>
          </a:xfrm>
          <a:prstGeom prst="rect">
            <a:avLst/>
          </a:prstGeom>
        </p:spPr>
        <p:txBody>
          <a:bodyPr wrap="none">
            <a:spAutoFit/>
          </a:bodyPr>
          <a:lstStyle/>
          <a:p>
            <a:r>
              <a:rPr lang="en-US" sz="1100" b="1" dirty="0">
                <a:solidFill>
                  <a:srgbClr val="0000CC"/>
                </a:solidFill>
              </a:rPr>
              <a:t> (4,0)</a:t>
            </a:r>
          </a:p>
        </p:txBody>
      </p:sp>
      <p:grpSp>
        <p:nvGrpSpPr>
          <p:cNvPr id="197" name="Group 196"/>
          <p:cNvGrpSpPr/>
          <p:nvPr/>
        </p:nvGrpSpPr>
        <p:grpSpPr>
          <a:xfrm>
            <a:off x="6256629" y="2828311"/>
            <a:ext cx="128016" cy="96012"/>
            <a:chOff x="6647186" y="3067050"/>
            <a:chExt cx="93339" cy="93339"/>
          </a:xfrm>
        </p:grpSpPr>
        <p:sp>
          <p:nvSpPr>
            <p:cNvPr id="198" name="Oval 197"/>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sp>
          <p:nvSpPr>
            <p:cNvPr id="199" name="Oval 198"/>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grpSp>
      <p:sp>
        <p:nvSpPr>
          <p:cNvPr id="200" name="Rectangle 199"/>
          <p:cNvSpPr/>
          <p:nvPr/>
        </p:nvSpPr>
        <p:spPr>
          <a:xfrm>
            <a:off x="6317582" y="2726065"/>
            <a:ext cx="692818" cy="261610"/>
          </a:xfrm>
          <a:prstGeom prst="rect">
            <a:avLst/>
          </a:prstGeom>
        </p:spPr>
        <p:txBody>
          <a:bodyPr wrap="none">
            <a:spAutoFit/>
          </a:bodyPr>
          <a:lstStyle/>
          <a:p>
            <a:r>
              <a:rPr lang="en-US" sz="1100" b="1" dirty="0" smtClean="0">
                <a:solidFill>
                  <a:srgbClr val="0000CC"/>
                </a:solidFill>
              </a:rPr>
              <a:t> (20 , 16)</a:t>
            </a:r>
            <a:endParaRPr lang="en-US" sz="1100" b="1" dirty="0">
              <a:solidFill>
                <a:srgbClr val="0000CC"/>
              </a:solidFill>
            </a:endParaRPr>
          </a:p>
        </p:txBody>
      </p:sp>
      <p:sp>
        <p:nvSpPr>
          <p:cNvPr id="201" name="Rectangle 200"/>
          <p:cNvSpPr/>
          <p:nvPr/>
        </p:nvSpPr>
        <p:spPr>
          <a:xfrm rot="18446468">
            <a:off x="5376126" y="3207614"/>
            <a:ext cx="850380"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s-ES" sz="1200" b="1" dirty="0" smtClean="0">
                <a:solidFill>
                  <a:prstClr val="black"/>
                </a:solidFill>
              </a:rPr>
              <a:t>X + y = 4</a:t>
            </a:r>
            <a:endParaRPr lang="en-US" sz="1200" b="1" dirty="0">
              <a:solidFill>
                <a:prstClr val="black"/>
              </a:solidFill>
            </a:endParaRPr>
          </a:p>
        </p:txBody>
      </p:sp>
      <p:grpSp>
        <p:nvGrpSpPr>
          <p:cNvPr id="202" name="Group 201"/>
          <p:cNvGrpSpPr/>
          <p:nvPr/>
        </p:nvGrpSpPr>
        <p:grpSpPr>
          <a:xfrm>
            <a:off x="5022152" y="1129539"/>
            <a:ext cx="128016" cy="96012"/>
            <a:chOff x="6647186" y="3067050"/>
            <a:chExt cx="93339" cy="93339"/>
          </a:xfrm>
        </p:grpSpPr>
        <p:sp>
          <p:nvSpPr>
            <p:cNvPr id="203" name="Oval 202"/>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sp>
          <p:nvSpPr>
            <p:cNvPr id="204" name="Oval 203"/>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prstClr val="white"/>
                </a:solidFill>
              </a:endParaRPr>
            </a:p>
          </p:txBody>
        </p:sp>
      </p:grpSp>
      <p:sp>
        <p:nvSpPr>
          <p:cNvPr id="205" name="TextBox 204"/>
          <p:cNvSpPr txBox="1"/>
          <p:nvPr/>
        </p:nvSpPr>
        <p:spPr>
          <a:xfrm>
            <a:off x="402675" y="4258470"/>
            <a:ext cx="4285557" cy="584798"/>
          </a:xfrm>
          <a:prstGeom prst="rect">
            <a:avLst/>
          </a:prstGeom>
          <a:noFill/>
        </p:spPr>
        <p:txBody>
          <a:bodyPr wrap="square" lIns="91461" tIns="45731" rIns="91461" bIns="45731" rtlCol="0">
            <a:spAutoFit/>
          </a:bodyPr>
          <a:lstStyle/>
          <a:p>
            <a:r>
              <a:rPr lang="en-US" sz="1600" b="1" dirty="0" smtClean="0">
                <a:solidFill>
                  <a:prstClr val="black"/>
                </a:solidFill>
                <a:latin typeface="Bookman Old Style" pitchFamily="18" charset="0"/>
              </a:rPr>
              <a:t>The </a:t>
            </a:r>
            <a:r>
              <a:rPr lang="en-US" sz="1600" b="1" dirty="0">
                <a:solidFill>
                  <a:prstClr val="black"/>
                </a:solidFill>
                <a:latin typeface="Bookman Old Style" pitchFamily="18" charset="0"/>
              </a:rPr>
              <a:t>length of rectangle is 20m and breadth of rectangle is 16m.</a:t>
            </a:r>
          </a:p>
        </p:txBody>
      </p:sp>
      <p:sp>
        <p:nvSpPr>
          <p:cNvPr id="211" name="Rounded Rectangle 210"/>
          <p:cNvSpPr/>
          <p:nvPr/>
        </p:nvSpPr>
        <p:spPr>
          <a:xfrm>
            <a:off x="6048192" y="1102543"/>
            <a:ext cx="2353778" cy="616872"/>
          </a:xfrm>
          <a:prstGeom prst="roundRect">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Perimeter = 2(l + b)</a:t>
            </a:r>
            <a:endParaRPr lang="en-US" b="1" dirty="0">
              <a:solidFill>
                <a:prstClr val="white"/>
              </a:solidFill>
            </a:endParaRPr>
          </a:p>
        </p:txBody>
      </p:sp>
      <p:sp>
        <p:nvSpPr>
          <p:cNvPr id="217" name="TextBox 216"/>
          <p:cNvSpPr txBox="1"/>
          <p:nvPr/>
        </p:nvSpPr>
        <p:spPr>
          <a:xfrm>
            <a:off x="2915047" y="1723016"/>
            <a:ext cx="742553" cy="338576"/>
          </a:xfrm>
          <a:prstGeom prst="rect">
            <a:avLst/>
          </a:prstGeom>
          <a:noFill/>
        </p:spPr>
        <p:txBody>
          <a:bodyPr wrap="none" lIns="91461" tIns="45731" rIns="91461" bIns="45731" rtlCol="0">
            <a:spAutoFit/>
          </a:bodyPr>
          <a:lstStyle/>
          <a:p>
            <a:r>
              <a:rPr lang="en-US" sz="1600" b="1" dirty="0">
                <a:solidFill>
                  <a:prstClr val="black"/>
                </a:solidFill>
                <a:latin typeface="Bookman Old Style" panose="02050604050505020204" pitchFamily="18" charset="0"/>
              </a:rPr>
              <a:t>.... </a:t>
            </a:r>
            <a:r>
              <a:rPr lang="en-US" sz="1600" b="1" dirty="0" smtClean="0">
                <a:solidFill>
                  <a:prstClr val="black"/>
                </a:solidFill>
                <a:latin typeface="Bookman Old Style" panose="02050604050505020204" pitchFamily="18" charset="0"/>
              </a:rPr>
              <a:t>(</a:t>
            </a:r>
            <a:r>
              <a:rPr lang="en-US" sz="1600" b="1" dirty="0" err="1" smtClean="0">
                <a:solidFill>
                  <a:prstClr val="black"/>
                </a:solidFill>
                <a:latin typeface="Bookman Old Style" panose="02050604050505020204" pitchFamily="18" charset="0"/>
              </a:rPr>
              <a:t>i</a:t>
            </a:r>
            <a:r>
              <a:rPr lang="en-US" sz="1600" b="1" dirty="0">
                <a:solidFill>
                  <a:prstClr val="black"/>
                </a:solidFill>
                <a:latin typeface="Bookman Old Style" panose="02050604050505020204" pitchFamily="18" charset="0"/>
              </a:rPr>
              <a:t>)</a:t>
            </a:r>
          </a:p>
        </p:txBody>
      </p:sp>
    </p:spTree>
    <p:extLst>
      <p:ext uri="{BB962C8B-B14F-4D97-AF65-F5344CB8AC3E}">
        <p14:creationId xmlns:p14="http://schemas.microsoft.com/office/powerpoint/2010/main" val="88676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wipe(left)">
                                      <p:cBhvr>
                                        <p:cTn id="12" dur="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
                                        </p:tgtEl>
                                        <p:attrNameLst>
                                          <p:attrName>style.visibility</p:attrName>
                                        </p:attrNameLst>
                                      </p:cBhvr>
                                      <p:to>
                                        <p:strVal val="visible"/>
                                      </p:to>
                                    </p:set>
                                    <p:animEffect transition="in" filter="wipe(left)">
                                      <p:cBhvr>
                                        <p:cTn id="17" dur="500"/>
                                        <p:tgtEl>
                                          <p:spTgt spid="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06"/>
                                        </p:tgtEl>
                                      </p:cBhvr>
                                    </p:animEffect>
                                    <p:set>
                                      <p:cBhvr>
                                        <p:cTn id="22" dur="1" fill="hold">
                                          <p:stCondLst>
                                            <p:cond delay="499"/>
                                          </p:stCondLst>
                                        </p:cTn>
                                        <p:tgtEl>
                                          <p:spTgt spid="20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07"/>
                                        </p:tgtEl>
                                      </p:cBhvr>
                                    </p:animEffect>
                                    <p:set>
                                      <p:cBhvr>
                                        <p:cTn id="25" dur="1" fill="hold">
                                          <p:stCondLst>
                                            <p:cond delay="499"/>
                                          </p:stCondLst>
                                        </p:cTn>
                                        <p:tgtEl>
                                          <p:spTgt spid="20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9"/>
                                        </p:tgtEl>
                                        <p:attrNameLst>
                                          <p:attrName>style.visibility</p:attrName>
                                        </p:attrNameLst>
                                      </p:cBhvr>
                                      <p:to>
                                        <p:strVal val="visible"/>
                                      </p:to>
                                    </p:set>
                                    <p:animEffect transition="in" filter="wipe(left)">
                                      <p:cBhvr>
                                        <p:cTn id="45" dur="500"/>
                                        <p:tgtEl>
                                          <p:spTgt spid="20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209"/>
                                        </p:tgtEl>
                                      </p:cBhvr>
                                    </p:animEffect>
                                    <p:set>
                                      <p:cBhvr>
                                        <p:cTn id="65" dur="1" fill="hold">
                                          <p:stCondLst>
                                            <p:cond delay="499"/>
                                          </p:stCondLst>
                                        </p:cTn>
                                        <p:tgtEl>
                                          <p:spTgt spid="20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10"/>
                                        </p:tgtEl>
                                        <p:attrNameLst>
                                          <p:attrName>style.visibility</p:attrName>
                                        </p:attrNameLst>
                                      </p:cBhvr>
                                      <p:to>
                                        <p:strVal val="visible"/>
                                      </p:to>
                                    </p:set>
                                    <p:animEffect transition="in" filter="wipe(left)">
                                      <p:cBhvr>
                                        <p:cTn id="70" dur="500"/>
                                        <p:tgtEl>
                                          <p:spTgt spid="21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1"/>
                                        </p:tgtEl>
                                        <p:attrNameLst>
                                          <p:attrName>style.visibility</p:attrName>
                                        </p:attrNameLst>
                                      </p:cBhvr>
                                      <p:to>
                                        <p:strVal val="visible"/>
                                      </p:to>
                                    </p:set>
                                    <p:animEffect transition="in" filter="fade">
                                      <p:cBhvr>
                                        <p:cTn id="75" dur="500"/>
                                        <p:tgtEl>
                                          <p:spTgt spid="2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5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500"/>
                                        <p:tgtEl>
                                          <p:spTgt spid="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left)">
                                      <p:cBhvr>
                                        <p:cTn id="95" dur="500"/>
                                        <p:tgtEl>
                                          <p:spTgt spid="1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wipe(left)">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210"/>
                                        </p:tgtEl>
                                      </p:cBhvr>
                                    </p:animEffect>
                                    <p:set>
                                      <p:cBhvr>
                                        <p:cTn id="110" dur="1" fill="hold">
                                          <p:stCondLst>
                                            <p:cond delay="499"/>
                                          </p:stCondLst>
                                        </p:cTn>
                                        <p:tgtEl>
                                          <p:spTgt spid="21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11"/>
                                        </p:tgtEl>
                                      </p:cBhvr>
                                    </p:animEffect>
                                    <p:set>
                                      <p:cBhvr>
                                        <p:cTn id="113" dur="1" fill="hold">
                                          <p:stCondLst>
                                            <p:cond delay="499"/>
                                          </p:stCondLst>
                                        </p:cTn>
                                        <p:tgtEl>
                                          <p:spTgt spid="21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wipe(left)">
                                      <p:cBhvr>
                                        <p:cTn id="118" dur="500"/>
                                        <p:tgtEl>
                                          <p:spTgt spid="2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2"/>
                                        </p:tgtEl>
                                        <p:attrNameLst>
                                          <p:attrName>style.visibility</p:attrName>
                                        </p:attrNameLst>
                                      </p:cBhvr>
                                      <p:to>
                                        <p:strVal val="visible"/>
                                      </p:to>
                                    </p:set>
                                    <p:animEffect transition="in" filter="wipe(left)">
                                      <p:cBhvr>
                                        <p:cTn id="123" dur="500"/>
                                        <p:tgtEl>
                                          <p:spTgt spid="21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wipe(left)">
                                      <p:cBhvr>
                                        <p:cTn id="128" dur="500"/>
                                        <p:tgtEl>
                                          <p:spTgt spid="2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212"/>
                                        </p:tgtEl>
                                      </p:cBhvr>
                                    </p:animEffect>
                                    <p:set>
                                      <p:cBhvr>
                                        <p:cTn id="133" dur="1" fill="hold">
                                          <p:stCondLst>
                                            <p:cond delay="499"/>
                                          </p:stCondLst>
                                        </p:cTn>
                                        <p:tgtEl>
                                          <p:spTgt spid="212"/>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4"/>
                                        </p:tgtEl>
                                        <p:attrNameLst>
                                          <p:attrName>style.visibility</p:attrName>
                                        </p:attrNameLst>
                                      </p:cBhvr>
                                      <p:to>
                                        <p:strVal val="visible"/>
                                      </p:to>
                                    </p:set>
                                    <p:animEffect transition="in" filter="wipe(left)">
                                      <p:cBhvr>
                                        <p:cTn id="138" dur="500"/>
                                        <p:tgtEl>
                                          <p:spTgt spid="2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wipe(left)">
                                      <p:cBhvr>
                                        <p:cTn id="143" dur="500"/>
                                        <p:tgtEl>
                                          <p:spTgt spid="2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6"/>
                                        </p:tgtEl>
                                        <p:attrNameLst>
                                          <p:attrName>style.visibility</p:attrName>
                                        </p:attrNameLst>
                                      </p:cBhvr>
                                      <p:to>
                                        <p:strVal val="visible"/>
                                      </p:to>
                                    </p:set>
                                    <p:animEffect transition="in" filter="wipe(left)">
                                      <p:cBhvr>
                                        <p:cTn id="148" dur="500"/>
                                        <p:tgtEl>
                                          <p:spTgt spid="2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7"/>
                                        </p:tgtEl>
                                        <p:attrNameLst>
                                          <p:attrName>style.visibility</p:attrName>
                                        </p:attrNameLst>
                                      </p:cBhvr>
                                      <p:to>
                                        <p:strVal val="visible"/>
                                      </p:to>
                                    </p:set>
                                    <p:animEffect transition="in" filter="wipe(left)">
                                      <p:cBhvr>
                                        <p:cTn id="153" dur="500"/>
                                        <p:tgtEl>
                                          <p:spTgt spid="27"/>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8"/>
                                        </p:tgtEl>
                                        <p:attrNameLst>
                                          <p:attrName>style.visibility</p:attrName>
                                        </p:attrNameLst>
                                      </p:cBhvr>
                                      <p:to>
                                        <p:strVal val="visible"/>
                                      </p:to>
                                    </p:set>
                                    <p:animEffect transition="in" filter="wipe(left)">
                                      <p:cBhvr>
                                        <p:cTn id="158" dur="500"/>
                                        <p:tgtEl>
                                          <p:spTgt spid="2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9"/>
                                        </p:tgtEl>
                                        <p:attrNameLst>
                                          <p:attrName>style.visibility</p:attrName>
                                        </p:attrNameLst>
                                      </p:cBhvr>
                                      <p:to>
                                        <p:strVal val="visible"/>
                                      </p:to>
                                    </p:set>
                                    <p:animEffect transition="in" filter="wipe(left)">
                                      <p:cBhvr>
                                        <p:cTn id="163" dur="500"/>
                                        <p:tgtEl>
                                          <p:spTgt spid="2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17"/>
                                        </p:tgtEl>
                                        <p:attrNameLst>
                                          <p:attrName>style.visibility</p:attrName>
                                        </p:attrNameLst>
                                      </p:cBhvr>
                                      <p:to>
                                        <p:strVal val="visible"/>
                                      </p:to>
                                    </p:set>
                                    <p:animEffect transition="in" filter="wipe(left)">
                                      <p:cBhvr>
                                        <p:cTn id="168" dur="500"/>
                                        <p:tgtEl>
                                          <p:spTgt spid="217"/>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30"/>
                                        </p:tgtEl>
                                        <p:attrNameLst>
                                          <p:attrName>style.visibility</p:attrName>
                                        </p:attrNameLst>
                                      </p:cBhvr>
                                      <p:to>
                                        <p:strVal val="visible"/>
                                      </p:to>
                                    </p:set>
                                    <p:animEffect transition="in" filter="wipe(left)">
                                      <p:cBhvr>
                                        <p:cTn id="173" dur="500"/>
                                        <p:tgtEl>
                                          <p:spTgt spid="30"/>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13"/>
                                        </p:tgtEl>
                                        <p:attrNameLst>
                                          <p:attrName>style.visibility</p:attrName>
                                        </p:attrNameLst>
                                      </p:cBhvr>
                                      <p:to>
                                        <p:strVal val="visible"/>
                                      </p:to>
                                    </p:set>
                                    <p:animEffect transition="in" filter="wipe(left)">
                                      <p:cBhvr>
                                        <p:cTn id="178" dur="400"/>
                                        <p:tgtEl>
                                          <p:spTgt spid="213"/>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1"/>
                                        </p:tgtEl>
                                        <p:attrNameLst>
                                          <p:attrName>style.visibility</p:attrName>
                                        </p:attrNameLst>
                                      </p:cBhvr>
                                      <p:to>
                                        <p:strVal val="visible"/>
                                      </p:to>
                                    </p:set>
                                    <p:animEffect transition="in" filter="wipe(left)">
                                      <p:cBhvr>
                                        <p:cTn id="183" dur="500"/>
                                        <p:tgtEl>
                                          <p:spTgt spid="31"/>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213"/>
                                        </p:tgtEl>
                                      </p:cBhvr>
                                    </p:animEffect>
                                    <p:set>
                                      <p:cBhvr>
                                        <p:cTn id="188" dur="1" fill="hold">
                                          <p:stCondLst>
                                            <p:cond delay="499"/>
                                          </p:stCondLst>
                                        </p:cTn>
                                        <p:tgtEl>
                                          <p:spTgt spid="213"/>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Effect transition="in" filter="wipe(left)">
                                      <p:cBhvr>
                                        <p:cTn id="193" dur="500"/>
                                        <p:tgtEl>
                                          <p:spTgt spid="3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215"/>
                                        </p:tgtEl>
                                        <p:attrNameLst>
                                          <p:attrName>style.visibility</p:attrName>
                                        </p:attrNameLst>
                                      </p:cBhvr>
                                      <p:to>
                                        <p:strVal val="visible"/>
                                      </p:to>
                                    </p:set>
                                    <p:animEffect transition="in" filter="wipe(left)">
                                      <p:cBhvr>
                                        <p:cTn id="198" dur="400"/>
                                        <p:tgtEl>
                                          <p:spTgt spid="215"/>
                                        </p:tgtEl>
                                      </p:cBhvr>
                                    </p:animEffect>
                                  </p:childTnLst>
                                </p:cTn>
                              </p:par>
                            </p:childTnLst>
                          </p:cTn>
                        </p:par>
                        <p:par>
                          <p:cTn id="199" fill="hold">
                            <p:stCondLst>
                              <p:cond delay="400"/>
                            </p:stCondLst>
                            <p:childTnLst>
                              <p:par>
                                <p:cTn id="200" presetID="22" presetClass="entr" presetSubtype="8" fill="hold" grpId="0" nodeType="afterEffect">
                                  <p:stCondLst>
                                    <p:cond delay="0"/>
                                  </p:stCondLst>
                                  <p:childTnLst>
                                    <p:set>
                                      <p:cBhvr>
                                        <p:cTn id="201" dur="1" fill="hold">
                                          <p:stCondLst>
                                            <p:cond delay="0"/>
                                          </p:stCondLst>
                                        </p:cTn>
                                        <p:tgtEl>
                                          <p:spTgt spid="216"/>
                                        </p:tgtEl>
                                        <p:attrNameLst>
                                          <p:attrName>style.visibility</p:attrName>
                                        </p:attrNameLst>
                                      </p:cBhvr>
                                      <p:to>
                                        <p:strVal val="visible"/>
                                      </p:to>
                                    </p:set>
                                    <p:animEffect transition="in" filter="wipe(left)">
                                      <p:cBhvr>
                                        <p:cTn id="202" dur="400"/>
                                        <p:tgtEl>
                                          <p:spTgt spid="216"/>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4"/>
                                        </p:tgtEl>
                                        <p:attrNameLst>
                                          <p:attrName>style.visibility</p:attrName>
                                        </p:attrNameLst>
                                      </p:cBhvr>
                                      <p:to>
                                        <p:strVal val="visible"/>
                                      </p:to>
                                    </p:set>
                                    <p:animEffect transition="in" filter="wipe(left)">
                                      <p:cBhvr>
                                        <p:cTn id="207" dur="500"/>
                                        <p:tgtEl>
                                          <p:spTgt spid="34"/>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35"/>
                                        </p:tgtEl>
                                        <p:attrNameLst>
                                          <p:attrName>style.visibility</p:attrName>
                                        </p:attrNameLst>
                                      </p:cBhvr>
                                      <p:to>
                                        <p:strVal val="visible"/>
                                      </p:to>
                                    </p:set>
                                    <p:animEffect transition="in" filter="wipe(left)">
                                      <p:cBhvr>
                                        <p:cTn id="212" dur="500"/>
                                        <p:tgtEl>
                                          <p:spTgt spid="35"/>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grpId="1" nodeType="clickEffect">
                                  <p:stCondLst>
                                    <p:cond delay="0"/>
                                  </p:stCondLst>
                                  <p:childTnLst>
                                    <p:animEffect transition="out" filter="fade">
                                      <p:cBhvr>
                                        <p:cTn id="216" dur="500"/>
                                        <p:tgtEl>
                                          <p:spTgt spid="215"/>
                                        </p:tgtEl>
                                      </p:cBhvr>
                                    </p:animEffect>
                                    <p:set>
                                      <p:cBhvr>
                                        <p:cTn id="217" dur="1" fill="hold">
                                          <p:stCondLst>
                                            <p:cond delay="499"/>
                                          </p:stCondLst>
                                        </p:cTn>
                                        <p:tgtEl>
                                          <p:spTgt spid="215"/>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216"/>
                                        </p:tgtEl>
                                      </p:cBhvr>
                                    </p:animEffect>
                                    <p:set>
                                      <p:cBhvr>
                                        <p:cTn id="220" dur="1" fill="hold">
                                          <p:stCondLst>
                                            <p:cond delay="499"/>
                                          </p:stCondLst>
                                        </p:cTn>
                                        <p:tgtEl>
                                          <p:spTgt spid="216"/>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214"/>
                                        </p:tgtEl>
                                        <p:attrNameLst>
                                          <p:attrName>style.visibility</p:attrName>
                                        </p:attrNameLst>
                                      </p:cBhvr>
                                      <p:to>
                                        <p:strVal val="visible"/>
                                      </p:to>
                                    </p:set>
                                    <p:animEffect transition="in" filter="wipe(left)">
                                      <p:cBhvr>
                                        <p:cTn id="225" dur="400"/>
                                        <p:tgtEl>
                                          <p:spTgt spid="214"/>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33"/>
                                        </p:tgtEl>
                                        <p:attrNameLst>
                                          <p:attrName>style.visibility</p:attrName>
                                        </p:attrNameLst>
                                      </p:cBhvr>
                                      <p:to>
                                        <p:strVal val="visible"/>
                                      </p:to>
                                    </p:set>
                                    <p:animEffect transition="in" filter="wipe(left)">
                                      <p:cBhvr>
                                        <p:cTn id="230" dur="500"/>
                                        <p:tgtEl>
                                          <p:spTgt spid="33"/>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214"/>
                                        </p:tgtEl>
                                      </p:cBhvr>
                                    </p:animEffect>
                                    <p:set>
                                      <p:cBhvr>
                                        <p:cTn id="235" dur="1" fill="hold">
                                          <p:stCondLst>
                                            <p:cond delay="499"/>
                                          </p:stCondLst>
                                        </p:cTn>
                                        <p:tgtEl>
                                          <p:spTgt spid="214"/>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36"/>
                                        </p:tgtEl>
                                        <p:attrNameLst>
                                          <p:attrName>style.visibility</p:attrName>
                                        </p:attrNameLst>
                                      </p:cBhvr>
                                      <p:to>
                                        <p:strVal val="visible"/>
                                      </p:to>
                                    </p:set>
                                    <p:animEffect transition="in" filter="wipe(left)">
                                      <p:cBhvr>
                                        <p:cTn id="240" dur="500"/>
                                        <p:tgtEl>
                                          <p:spTgt spid="36"/>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wipe(left)">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90"/>
                                        </p:tgtEl>
                                        <p:attrNameLst>
                                          <p:attrName>style.visibility</p:attrName>
                                        </p:attrNameLst>
                                      </p:cBhvr>
                                      <p:to>
                                        <p:strVal val="visible"/>
                                      </p:to>
                                    </p:set>
                                    <p:animEffect transition="in" filter="wipe(left)">
                                      <p:cBhvr>
                                        <p:cTn id="250" dur="500"/>
                                        <p:tgtEl>
                                          <p:spTgt spid="90"/>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wipe(left)">
                                      <p:cBhvr>
                                        <p:cTn id="255" dur="500"/>
                                        <p:tgtEl>
                                          <p:spTgt spid="91"/>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92"/>
                                        </p:tgtEl>
                                        <p:attrNameLst>
                                          <p:attrName>style.visibility</p:attrName>
                                        </p:attrNameLst>
                                      </p:cBhvr>
                                      <p:to>
                                        <p:strVal val="visible"/>
                                      </p:to>
                                    </p:set>
                                    <p:animEffect transition="in" filter="wipe(left)">
                                      <p:cBhvr>
                                        <p:cTn id="260" dur="500"/>
                                        <p:tgtEl>
                                          <p:spTgt spid="92"/>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93"/>
                                        </p:tgtEl>
                                        <p:attrNameLst>
                                          <p:attrName>style.visibility</p:attrName>
                                        </p:attrNameLst>
                                      </p:cBhvr>
                                      <p:to>
                                        <p:strVal val="visible"/>
                                      </p:to>
                                    </p:set>
                                    <p:animEffect transition="in" filter="wipe(left)">
                                      <p:cBhvr>
                                        <p:cTn id="265" dur="500"/>
                                        <p:tgtEl>
                                          <p:spTgt spid="93"/>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94"/>
                                        </p:tgtEl>
                                        <p:attrNameLst>
                                          <p:attrName>style.visibility</p:attrName>
                                        </p:attrNameLst>
                                      </p:cBhvr>
                                      <p:to>
                                        <p:strVal val="visible"/>
                                      </p:to>
                                    </p:set>
                                    <p:animEffect transition="in" filter="wipe(left)">
                                      <p:cBhvr>
                                        <p:cTn id="270" dur="500"/>
                                        <p:tgtEl>
                                          <p:spTgt spid="94"/>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95"/>
                                        </p:tgtEl>
                                        <p:attrNameLst>
                                          <p:attrName>style.visibility</p:attrName>
                                        </p:attrNameLst>
                                      </p:cBhvr>
                                      <p:to>
                                        <p:strVal val="visible"/>
                                      </p:to>
                                    </p:set>
                                    <p:animEffect transition="in" filter="wipe(left)">
                                      <p:cBhvr>
                                        <p:cTn id="275" dur="500"/>
                                        <p:tgtEl>
                                          <p:spTgt spid="95"/>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96"/>
                                        </p:tgtEl>
                                        <p:attrNameLst>
                                          <p:attrName>style.visibility</p:attrName>
                                        </p:attrNameLst>
                                      </p:cBhvr>
                                      <p:to>
                                        <p:strVal val="visible"/>
                                      </p:to>
                                    </p:set>
                                    <p:animEffect transition="in" filter="wipe(left)">
                                      <p:cBhvr>
                                        <p:cTn id="280" dur="500"/>
                                        <p:tgtEl>
                                          <p:spTgt spid="96"/>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97"/>
                                        </p:tgtEl>
                                        <p:attrNameLst>
                                          <p:attrName>style.visibility</p:attrName>
                                        </p:attrNameLst>
                                      </p:cBhvr>
                                      <p:to>
                                        <p:strVal val="visible"/>
                                      </p:to>
                                    </p:set>
                                    <p:animEffect transition="in" filter="wipe(left)">
                                      <p:cBhvr>
                                        <p:cTn id="285" dur="500"/>
                                        <p:tgtEl>
                                          <p:spTgt spid="97"/>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98"/>
                                        </p:tgtEl>
                                        <p:attrNameLst>
                                          <p:attrName>style.visibility</p:attrName>
                                        </p:attrNameLst>
                                      </p:cBhvr>
                                      <p:to>
                                        <p:strVal val="visible"/>
                                      </p:to>
                                    </p:set>
                                    <p:animEffect transition="in" filter="wipe(left)">
                                      <p:cBhvr>
                                        <p:cTn id="290" dur="500"/>
                                        <p:tgtEl>
                                          <p:spTgt spid="98"/>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99"/>
                                        </p:tgtEl>
                                        <p:attrNameLst>
                                          <p:attrName>style.visibility</p:attrName>
                                        </p:attrNameLst>
                                      </p:cBhvr>
                                      <p:to>
                                        <p:strVal val="visible"/>
                                      </p:to>
                                    </p:set>
                                    <p:animEffect transition="in" filter="wipe(left)">
                                      <p:cBhvr>
                                        <p:cTn id="295" dur="500"/>
                                        <p:tgtEl>
                                          <p:spTgt spid="99"/>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nodeType="clickEffect">
                                  <p:stCondLst>
                                    <p:cond delay="0"/>
                                  </p:stCondLst>
                                  <p:childTnLst>
                                    <p:set>
                                      <p:cBhvr>
                                        <p:cTn id="299" dur="1" fill="hold">
                                          <p:stCondLst>
                                            <p:cond delay="0"/>
                                          </p:stCondLst>
                                        </p:cTn>
                                        <p:tgtEl>
                                          <p:spTgt spid="100"/>
                                        </p:tgtEl>
                                        <p:attrNameLst>
                                          <p:attrName>style.visibility</p:attrName>
                                        </p:attrNameLst>
                                      </p:cBhvr>
                                      <p:to>
                                        <p:strVal val="visible"/>
                                      </p:to>
                                    </p:set>
                                    <p:animEffect transition="in" filter="wipe(left)">
                                      <p:cBhvr>
                                        <p:cTn id="300" dur="1000"/>
                                        <p:tgtEl>
                                          <p:spTgt spid="100"/>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117"/>
                                        </p:tgtEl>
                                        <p:attrNameLst>
                                          <p:attrName>style.visibility</p:attrName>
                                        </p:attrNameLst>
                                      </p:cBhvr>
                                      <p:to>
                                        <p:strVal val="visible"/>
                                      </p:to>
                                    </p:set>
                                    <p:animEffect transition="in" filter="wipe(left)">
                                      <p:cBhvr>
                                        <p:cTn id="305" dur="1000"/>
                                        <p:tgtEl>
                                          <p:spTgt spid="117"/>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118"/>
                                        </p:tgtEl>
                                        <p:attrNameLst>
                                          <p:attrName>style.visibility</p:attrName>
                                        </p:attrNameLst>
                                      </p:cBhvr>
                                      <p:to>
                                        <p:strVal val="visible"/>
                                      </p:to>
                                    </p:set>
                                    <p:animEffect transition="in" filter="wipe(left)">
                                      <p:cBhvr>
                                        <p:cTn id="310" dur="1000"/>
                                        <p:tgtEl>
                                          <p:spTgt spid="118"/>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animEffect transition="in" filter="wipe(left)">
                                      <p:cBhvr>
                                        <p:cTn id="315" dur="1000"/>
                                        <p:tgtEl>
                                          <p:spTgt spid="119"/>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120"/>
                                        </p:tgtEl>
                                        <p:attrNameLst>
                                          <p:attrName>style.visibility</p:attrName>
                                        </p:attrNameLst>
                                      </p:cBhvr>
                                      <p:to>
                                        <p:strVal val="visible"/>
                                      </p:to>
                                    </p:set>
                                    <p:animEffect transition="in" filter="wipe(left)">
                                      <p:cBhvr>
                                        <p:cTn id="320" dur="1000"/>
                                        <p:tgtEl>
                                          <p:spTgt spid="120"/>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121"/>
                                        </p:tgtEl>
                                        <p:attrNameLst>
                                          <p:attrName>style.visibility</p:attrName>
                                        </p:attrNameLst>
                                      </p:cBhvr>
                                      <p:to>
                                        <p:strVal val="visible"/>
                                      </p:to>
                                    </p:set>
                                    <p:animEffect transition="in" filter="wipe(left)">
                                      <p:cBhvr>
                                        <p:cTn id="325" dur="1000"/>
                                        <p:tgtEl>
                                          <p:spTgt spid="121"/>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122"/>
                                        </p:tgtEl>
                                        <p:attrNameLst>
                                          <p:attrName>style.visibility</p:attrName>
                                        </p:attrNameLst>
                                      </p:cBhvr>
                                      <p:to>
                                        <p:strVal val="visible"/>
                                      </p:to>
                                    </p:set>
                                    <p:animEffect transition="in" filter="wipe(left)">
                                      <p:cBhvr>
                                        <p:cTn id="330" dur="1000"/>
                                        <p:tgtEl>
                                          <p:spTgt spid="122"/>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123"/>
                                        </p:tgtEl>
                                        <p:attrNameLst>
                                          <p:attrName>style.visibility</p:attrName>
                                        </p:attrNameLst>
                                      </p:cBhvr>
                                      <p:to>
                                        <p:strVal val="visible"/>
                                      </p:to>
                                    </p:set>
                                    <p:animEffect transition="in" filter="wipe(left)">
                                      <p:cBhvr>
                                        <p:cTn id="335" dur="1000"/>
                                        <p:tgtEl>
                                          <p:spTgt spid="123"/>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124"/>
                                        </p:tgtEl>
                                        <p:attrNameLst>
                                          <p:attrName>style.visibility</p:attrName>
                                        </p:attrNameLst>
                                      </p:cBhvr>
                                      <p:to>
                                        <p:strVal val="visible"/>
                                      </p:to>
                                    </p:set>
                                    <p:animEffect transition="in" filter="wipe(left)">
                                      <p:cBhvr>
                                        <p:cTn id="340" dur="1000"/>
                                        <p:tgtEl>
                                          <p:spTgt spid="124"/>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125"/>
                                        </p:tgtEl>
                                        <p:attrNameLst>
                                          <p:attrName>style.visibility</p:attrName>
                                        </p:attrNameLst>
                                      </p:cBhvr>
                                      <p:to>
                                        <p:strVal val="visible"/>
                                      </p:to>
                                    </p:set>
                                    <p:animEffect transition="in" filter="wipe(left)">
                                      <p:cBhvr>
                                        <p:cTn id="345" dur="1000"/>
                                        <p:tgtEl>
                                          <p:spTgt spid="125"/>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nodeType="clickEffect">
                                  <p:stCondLst>
                                    <p:cond delay="0"/>
                                  </p:stCondLst>
                                  <p:childTnLst>
                                    <p:set>
                                      <p:cBhvr>
                                        <p:cTn id="349" dur="1" fill="hold">
                                          <p:stCondLst>
                                            <p:cond delay="0"/>
                                          </p:stCondLst>
                                        </p:cTn>
                                        <p:tgtEl>
                                          <p:spTgt spid="126"/>
                                        </p:tgtEl>
                                        <p:attrNameLst>
                                          <p:attrName>style.visibility</p:attrName>
                                        </p:attrNameLst>
                                      </p:cBhvr>
                                      <p:to>
                                        <p:strVal val="visible"/>
                                      </p:to>
                                    </p:set>
                                    <p:animEffect transition="in" filter="wipe(left)">
                                      <p:cBhvr>
                                        <p:cTn id="350" dur="1000"/>
                                        <p:tgtEl>
                                          <p:spTgt spid="126"/>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143"/>
                                        </p:tgtEl>
                                        <p:attrNameLst>
                                          <p:attrName>style.visibility</p:attrName>
                                        </p:attrNameLst>
                                      </p:cBhvr>
                                      <p:to>
                                        <p:strVal val="visible"/>
                                      </p:to>
                                    </p:set>
                                    <p:animEffect transition="in" filter="wipe(left)">
                                      <p:cBhvr>
                                        <p:cTn id="355" dur="1000"/>
                                        <p:tgtEl>
                                          <p:spTgt spid="143"/>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144"/>
                                        </p:tgtEl>
                                        <p:attrNameLst>
                                          <p:attrName>style.visibility</p:attrName>
                                        </p:attrNameLst>
                                      </p:cBhvr>
                                      <p:to>
                                        <p:strVal val="visible"/>
                                      </p:to>
                                    </p:set>
                                    <p:animEffect transition="in" filter="wipe(left)">
                                      <p:cBhvr>
                                        <p:cTn id="360" dur="1000"/>
                                        <p:tgtEl>
                                          <p:spTgt spid="144"/>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145"/>
                                        </p:tgtEl>
                                        <p:attrNameLst>
                                          <p:attrName>style.visibility</p:attrName>
                                        </p:attrNameLst>
                                      </p:cBhvr>
                                      <p:to>
                                        <p:strVal val="visible"/>
                                      </p:to>
                                    </p:set>
                                    <p:animEffect transition="in" filter="wipe(left)">
                                      <p:cBhvr>
                                        <p:cTn id="365" dur="1000"/>
                                        <p:tgtEl>
                                          <p:spTgt spid="145"/>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146"/>
                                        </p:tgtEl>
                                        <p:attrNameLst>
                                          <p:attrName>style.visibility</p:attrName>
                                        </p:attrNameLst>
                                      </p:cBhvr>
                                      <p:to>
                                        <p:strVal val="visible"/>
                                      </p:to>
                                    </p:set>
                                    <p:animEffect transition="in" filter="wipe(left)">
                                      <p:cBhvr>
                                        <p:cTn id="370" dur="1000"/>
                                        <p:tgtEl>
                                          <p:spTgt spid="146"/>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147"/>
                                        </p:tgtEl>
                                        <p:attrNameLst>
                                          <p:attrName>style.visibility</p:attrName>
                                        </p:attrNameLst>
                                      </p:cBhvr>
                                      <p:to>
                                        <p:strVal val="visible"/>
                                      </p:to>
                                    </p:set>
                                    <p:animEffect transition="in" filter="wipe(left)">
                                      <p:cBhvr>
                                        <p:cTn id="375" dur="1000"/>
                                        <p:tgtEl>
                                          <p:spTgt spid="147"/>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8" fill="hold" grpId="0" nodeType="clickEffect">
                                  <p:stCondLst>
                                    <p:cond delay="0"/>
                                  </p:stCondLst>
                                  <p:childTnLst>
                                    <p:set>
                                      <p:cBhvr>
                                        <p:cTn id="379" dur="1" fill="hold">
                                          <p:stCondLst>
                                            <p:cond delay="0"/>
                                          </p:stCondLst>
                                        </p:cTn>
                                        <p:tgtEl>
                                          <p:spTgt spid="148"/>
                                        </p:tgtEl>
                                        <p:attrNameLst>
                                          <p:attrName>style.visibility</p:attrName>
                                        </p:attrNameLst>
                                      </p:cBhvr>
                                      <p:to>
                                        <p:strVal val="visible"/>
                                      </p:to>
                                    </p:set>
                                    <p:animEffect transition="in" filter="wipe(left)">
                                      <p:cBhvr>
                                        <p:cTn id="380" dur="1000"/>
                                        <p:tgtEl>
                                          <p:spTgt spid="148"/>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8" fill="hold" grpId="0" nodeType="clickEffect">
                                  <p:stCondLst>
                                    <p:cond delay="0"/>
                                  </p:stCondLst>
                                  <p:childTnLst>
                                    <p:set>
                                      <p:cBhvr>
                                        <p:cTn id="384" dur="1" fill="hold">
                                          <p:stCondLst>
                                            <p:cond delay="0"/>
                                          </p:stCondLst>
                                        </p:cTn>
                                        <p:tgtEl>
                                          <p:spTgt spid="149"/>
                                        </p:tgtEl>
                                        <p:attrNameLst>
                                          <p:attrName>style.visibility</p:attrName>
                                        </p:attrNameLst>
                                      </p:cBhvr>
                                      <p:to>
                                        <p:strVal val="visible"/>
                                      </p:to>
                                    </p:set>
                                    <p:animEffect transition="in" filter="wipe(left)">
                                      <p:cBhvr>
                                        <p:cTn id="385" dur="1000"/>
                                        <p:tgtEl>
                                          <p:spTgt spid="149"/>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8" fill="hold" grpId="0" nodeType="clickEffect">
                                  <p:stCondLst>
                                    <p:cond delay="0"/>
                                  </p:stCondLst>
                                  <p:childTnLst>
                                    <p:set>
                                      <p:cBhvr>
                                        <p:cTn id="389" dur="1" fill="hold">
                                          <p:stCondLst>
                                            <p:cond delay="0"/>
                                          </p:stCondLst>
                                        </p:cTn>
                                        <p:tgtEl>
                                          <p:spTgt spid="150"/>
                                        </p:tgtEl>
                                        <p:attrNameLst>
                                          <p:attrName>style.visibility</p:attrName>
                                        </p:attrNameLst>
                                      </p:cBhvr>
                                      <p:to>
                                        <p:strVal val="visible"/>
                                      </p:to>
                                    </p:set>
                                    <p:animEffect transition="in" filter="wipe(left)">
                                      <p:cBhvr>
                                        <p:cTn id="390" dur="1000"/>
                                        <p:tgtEl>
                                          <p:spTgt spid="150"/>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8" fill="hold" grpId="0" nodeType="clickEffect">
                                  <p:stCondLst>
                                    <p:cond delay="0"/>
                                  </p:stCondLst>
                                  <p:childTnLst>
                                    <p:set>
                                      <p:cBhvr>
                                        <p:cTn id="394" dur="1" fill="hold">
                                          <p:stCondLst>
                                            <p:cond delay="0"/>
                                          </p:stCondLst>
                                        </p:cTn>
                                        <p:tgtEl>
                                          <p:spTgt spid="151"/>
                                        </p:tgtEl>
                                        <p:attrNameLst>
                                          <p:attrName>style.visibility</p:attrName>
                                        </p:attrNameLst>
                                      </p:cBhvr>
                                      <p:to>
                                        <p:strVal val="visible"/>
                                      </p:to>
                                    </p:set>
                                    <p:animEffect transition="in" filter="wipe(left)">
                                      <p:cBhvr>
                                        <p:cTn id="395" dur="1000"/>
                                        <p:tgtEl>
                                          <p:spTgt spid="151"/>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4" fill="hold" nodeType="clickEffect">
                                  <p:stCondLst>
                                    <p:cond delay="0"/>
                                  </p:stCondLst>
                                  <p:childTnLst>
                                    <p:set>
                                      <p:cBhvr>
                                        <p:cTn id="399" dur="1" fill="hold">
                                          <p:stCondLst>
                                            <p:cond delay="0"/>
                                          </p:stCondLst>
                                        </p:cTn>
                                        <p:tgtEl>
                                          <p:spTgt spid="152"/>
                                        </p:tgtEl>
                                        <p:attrNameLst>
                                          <p:attrName>style.visibility</p:attrName>
                                        </p:attrNameLst>
                                      </p:cBhvr>
                                      <p:to>
                                        <p:strVal val="visible"/>
                                      </p:to>
                                    </p:set>
                                    <p:animEffect transition="in" filter="wipe(down)">
                                      <p:cBhvr>
                                        <p:cTn id="400" dur="500"/>
                                        <p:tgtEl>
                                          <p:spTgt spid="152"/>
                                        </p:tgtEl>
                                      </p:cBhvr>
                                    </p:animEffect>
                                  </p:childTnLst>
                                </p:cTn>
                              </p:par>
                            </p:childTnLst>
                          </p:cTn>
                        </p:par>
                      </p:childTnLst>
                    </p:cTn>
                  </p:par>
                  <p:par>
                    <p:cTn id="401" fill="hold">
                      <p:stCondLst>
                        <p:cond delay="indefinite"/>
                      </p:stCondLst>
                      <p:childTnLst>
                        <p:par>
                          <p:cTn id="402" fill="hold">
                            <p:stCondLst>
                              <p:cond delay="0"/>
                            </p:stCondLst>
                            <p:childTnLst>
                              <p:par>
                                <p:cTn id="403" presetID="53" presetClass="entr" presetSubtype="16" fill="hold" grpId="0" nodeType="clickEffect">
                                  <p:stCondLst>
                                    <p:cond delay="0"/>
                                  </p:stCondLst>
                                  <p:childTnLst>
                                    <p:set>
                                      <p:cBhvr>
                                        <p:cTn id="404" dur="1" fill="hold">
                                          <p:stCondLst>
                                            <p:cond delay="0"/>
                                          </p:stCondLst>
                                        </p:cTn>
                                        <p:tgtEl>
                                          <p:spTgt spid="154"/>
                                        </p:tgtEl>
                                        <p:attrNameLst>
                                          <p:attrName>style.visibility</p:attrName>
                                        </p:attrNameLst>
                                      </p:cBhvr>
                                      <p:to>
                                        <p:strVal val="visible"/>
                                      </p:to>
                                    </p:set>
                                    <p:anim calcmode="lin" valueType="num">
                                      <p:cBhvr>
                                        <p:cTn id="405" dur="500" fill="hold"/>
                                        <p:tgtEl>
                                          <p:spTgt spid="154"/>
                                        </p:tgtEl>
                                        <p:attrNameLst>
                                          <p:attrName>ppt_w</p:attrName>
                                        </p:attrNameLst>
                                      </p:cBhvr>
                                      <p:tavLst>
                                        <p:tav tm="0">
                                          <p:val>
                                            <p:fltVal val="0"/>
                                          </p:val>
                                        </p:tav>
                                        <p:tav tm="100000">
                                          <p:val>
                                            <p:strVal val="#ppt_w"/>
                                          </p:val>
                                        </p:tav>
                                      </p:tavLst>
                                    </p:anim>
                                    <p:anim calcmode="lin" valueType="num">
                                      <p:cBhvr>
                                        <p:cTn id="406" dur="500" fill="hold"/>
                                        <p:tgtEl>
                                          <p:spTgt spid="154"/>
                                        </p:tgtEl>
                                        <p:attrNameLst>
                                          <p:attrName>ppt_h</p:attrName>
                                        </p:attrNameLst>
                                      </p:cBhvr>
                                      <p:tavLst>
                                        <p:tav tm="0">
                                          <p:val>
                                            <p:fltVal val="0"/>
                                          </p:val>
                                        </p:tav>
                                        <p:tav tm="100000">
                                          <p:val>
                                            <p:strVal val="#ppt_h"/>
                                          </p:val>
                                        </p:tav>
                                      </p:tavLst>
                                    </p:anim>
                                    <p:animEffect transition="in" filter="fade">
                                      <p:cBhvr>
                                        <p:cTn id="407" dur="500"/>
                                        <p:tgtEl>
                                          <p:spTgt spid="154"/>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8" fill="hold" nodeType="clickEffect">
                                  <p:stCondLst>
                                    <p:cond delay="0"/>
                                  </p:stCondLst>
                                  <p:childTnLst>
                                    <p:set>
                                      <p:cBhvr>
                                        <p:cTn id="411" dur="1" fill="hold">
                                          <p:stCondLst>
                                            <p:cond delay="0"/>
                                          </p:stCondLst>
                                        </p:cTn>
                                        <p:tgtEl>
                                          <p:spTgt spid="156"/>
                                        </p:tgtEl>
                                        <p:attrNameLst>
                                          <p:attrName>style.visibility</p:attrName>
                                        </p:attrNameLst>
                                      </p:cBhvr>
                                      <p:to>
                                        <p:strVal val="visible"/>
                                      </p:to>
                                    </p:set>
                                    <p:animEffect transition="in" filter="wipe(left)">
                                      <p:cBhvr>
                                        <p:cTn id="412" dur="500"/>
                                        <p:tgtEl>
                                          <p:spTgt spid="156"/>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57"/>
                                        </p:tgtEl>
                                        <p:attrNameLst>
                                          <p:attrName>style.visibility</p:attrName>
                                        </p:attrNameLst>
                                      </p:cBhvr>
                                      <p:to>
                                        <p:strVal val="visible"/>
                                      </p:to>
                                    </p:set>
                                    <p:animEffect transition="in" filter="fade">
                                      <p:cBhvr>
                                        <p:cTn id="415" dur="500"/>
                                        <p:tgtEl>
                                          <p:spTgt spid="157"/>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60"/>
                                        </p:tgtEl>
                                        <p:attrNameLst>
                                          <p:attrName>style.visibility</p:attrName>
                                        </p:attrNameLst>
                                      </p:cBhvr>
                                      <p:to>
                                        <p:strVal val="visible"/>
                                      </p:to>
                                    </p:set>
                                    <p:animEffect transition="in" filter="fade">
                                      <p:cBhvr>
                                        <p:cTn id="418" dur="500"/>
                                        <p:tgtEl>
                                          <p:spTgt spid="160"/>
                                        </p:tgtEl>
                                      </p:cBhvr>
                                    </p:animEffect>
                                  </p:childTnLst>
                                </p:cTn>
                              </p:par>
                            </p:childTnLst>
                          </p:cTn>
                        </p:par>
                        <p:par>
                          <p:cTn id="419" fill="hold">
                            <p:stCondLst>
                              <p:cond delay="500"/>
                            </p:stCondLst>
                            <p:childTnLst>
                              <p:par>
                                <p:cTn id="420" presetID="22" presetClass="entr" presetSubtype="1" fill="hold" nodeType="afterEffect">
                                  <p:stCondLst>
                                    <p:cond delay="0"/>
                                  </p:stCondLst>
                                  <p:childTnLst>
                                    <p:set>
                                      <p:cBhvr>
                                        <p:cTn id="421" dur="1" fill="hold">
                                          <p:stCondLst>
                                            <p:cond delay="0"/>
                                          </p:stCondLst>
                                        </p:cTn>
                                        <p:tgtEl>
                                          <p:spTgt spid="153"/>
                                        </p:tgtEl>
                                        <p:attrNameLst>
                                          <p:attrName>style.visibility</p:attrName>
                                        </p:attrNameLst>
                                      </p:cBhvr>
                                      <p:to>
                                        <p:strVal val="visible"/>
                                      </p:to>
                                    </p:set>
                                    <p:animEffect transition="in" filter="wipe(up)">
                                      <p:cBhvr>
                                        <p:cTn id="422" dur="500"/>
                                        <p:tgtEl>
                                          <p:spTgt spid="153"/>
                                        </p:tgtEl>
                                      </p:cBhvr>
                                    </p:animEffect>
                                  </p:childTnLst>
                                </p:cTn>
                              </p:par>
                              <p:par>
                                <p:cTn id="423" presetID="10" presetClass="entr" presetSubtype="0" fill="hold" grpId="0" nodeType="withEffect">
                                  <p:stCondLst>
                                    <p:cond delay="0"/>
                                  </p:stCondLst>
                                  <p:childTnLst>
                                    <p:set>
                                      <p:cBhvr>
                                        <p:cTn id="424" dur="1" fill="hold">
                                          <p:stCondLst>
                                            <p:cond delay="0"/>
                                          </p:stCondLst>
                                        </p:cTn>
                                        <p:tgtEl>
                                          <p:spTgt spid="155"/>
                                        </p:tgtEl>
                                        <p:attrNameLst>
                                          <p:attrName>style.visibility</p:attrName>
                                        </p:attrNameLst>
                                      </p:cBhvr>
                                      <p:to>
                                        <p:strVal val="visible"/>
                                      </p:to>
                                    </p:set>
                                    <p:animEffect transition="in" filter="fade">
                                      <p:cBhvr>
                                        <p:cTn id="425" dur="500"/>
                                        <p:tgtEl>
                                          <p:spTgt spid="155"/>
                                        </p:tgtEl>
                                      </p:cBhvr>
                                    </p:animEffect>
                                  </p:childTnLst>
                                </p:cTn>
                              </p:par>
                              <p:par>
                                <p:cTn id="426" presetID="10" presetClass="entr" presetSubtype="0" fill="hold" grpId="0" nodeType="withEffect">
                                  <p:stCondLst>
                                    <p:cond delay="0"/>
                                  </p:stCondLst>
                                  <p:childTnLst>
                                    <p:set>
                                      <p:cBhvr>
                                        <p:cTn id="427" dur="1" fill="hold">
                                          <p:stCondLst>
                                            <p:cond delay="0"/>
                                          </p:stCondLst>
                                        </p:cTn>
                                        <p:tgtEl>
                                          <p:spTgt spid="158"/>
                                        </p:tgtEl>
                                        <p:attrNameLst>
                                          <p:attrName>style.visibility</p:attrName>
                                        </p:attrNameLst>
                                      </p:cBhvr>
                                      <p:to>
                                        <p:strVal val="visible"/>
                                      </p:to>
                                    </p:set>
                                    <p:animEffect transition="in" filter="fade">
                                      <p:cBhvr>
                                        <p:cTn id="428" dur="500"/>
                                        <p:tgtEl>
                                          <p:spTgt spid="158"/>
                                        </p:tgtEl>
                                      </p:cBhvr>
                                    </p:animEffect>
                                  </p:childTnLst>
                                </p:cTn>
                              </p:par>
                            </p:childTnLst>
                          </p:cTn>
                        </p:par>
                        <p:par>
                          <p:cTn id="429" fill="hold">
                            <p:stCondLst>
                              <p:cond delay="1000"/>
                            </p:stCondLst>
                            <p:childTnLst>
                              <p:par>
                                <p:cTn id="430" presetID="53" presetClass="entr" presetSubtype="0" fill="hold" grpId="0" nodeType="afterEffect">
                                  <p:stCondLst>
                                    <p:cond delay="0"/>
                                  </p:stCondLst>
                                  <p:childTnLst>
                                    <p:set>
                                      <p:cBhvr>
                                        <p:cTn id="431" dur="1" fill="hold">
                                          <p:stCondLst>
                                            <p:cond delay="0"/>
                                          </p:stCondLst>
                                        </p:cTn>
                                        <p:tgtEl>
                                          <p:spTgt spid="159"/>
                                        </p:tgtEl>
                                        <p:attrNameLst>
                                          <p:attrName>style.visibility</p:attrName>
                                        </p:attrNameLst>
                                      </p:cBhvr>
                                      <p:to>
                                        <p:strVal val="visible"/>
                                      </p:to>
                                    </p:set>
                                    <p:anim calcmode="lin" valueType="num">
                                      <p:cBhvr>
                                        <p:cTn id="432" dur="250" fill="hold"/>
                                        <p:tgtEl>
                                          <p:spTgt spid="159"/>
                                        </p:tgtEl>
                                        <p:attrNameLst>
                                          <p:attrName>ppt_w</p:attrName>
                                        </p:attrNameLst>
                                      </p:cBhvr>
                                      <p:tavLst>
                                        <p:tav tm="0">
                                          <p:val>
                                            <p:fltVal val="0"/>
                                          </p:val>
                                        </p:tav>
                                        <p:tav tm="100000">
                                          <p:val>
                                            <p:strVal val="#ppt_w"/>
                                          </p:val>
                                        </p:tav>
                                      </p:tavLst>
                                    </p:anim>
                                    <p:anim calcmode="lin" valueType="num">
                                      <p:cBhvr>
                                        <p:cTn id="433" dur="250" fill="hold"/>
                                        <p:tgtEl>
                                          <p:spTgt spid="159"/>
                                        </p:tgtEl>
                                        <p:attrNameLst>
                                          <p:attrName>ppt_h</p:attrName>
                                        </p:attrNameLst>
                                      </p:cBhvr>
                                      <p:tavLst>
                                        <p:tav tm="0">
                                          <p:val>
                                            <p:fltVal val="0"/>
                                          </p:val>
                                        </p:tav>
                                        <p:tav tm="100000">
                                          <p:val>
                                            <p:strVal val="#ppt_h"/>
                                          </p:val>
                                        </p:tav>
                                      </p:tavLst>
                                    </p:anim>
                                    <p:animEffect transition="in" filter="fade">
                                      <p:cBhvr>
                                        <p:cTn id="434" dur="250"/>
                                        <p:tgtEl>
                                          <p:spTgt spid="159"/>
                                        </p:tgtEl>
                                      </p:cBhvr>
                                    </p:animEffect>
                                  </p:childTnLst>
                                </p:cTn>
                              </p:par>
                            </p:childTnLst>
                          </p:cTn>
                        </p:par>
                        <p:par>
                          <p:cTn id="435" fill="hold">
                            <p:stCondLst>
                              <p:cond delay="1250"/>
                            </p:stCondLst>
                            <p:childTnLst>
                              <p:par>
                                <p:cTn id="436" presetID="53" presetClass="entr" presetSubtype="0" fill="hold" grpId="0" nodeType="afterEffect">
                                  <p:stCondLst>
                                    <p:cond delay="0"/>
                                  </p:stCondLst>
                                  <p:childTnLst>
                                    <p:set>
                                      <p:cBhvr>
                                        <p:cTn id="437" dur="1" fill="hold">
                                          <p:stCondLst>
                                            <p:cond delay="0"/>
                                          </p:stCondLst>
                                        </p:cTn>
                                        <p:tgtEl>
                                          <p:spTgt spid="161"/>
                                        </p:tgtEl>
                                        <p:attrNameLst>
                                          <p:attrName>style.visibility</p:attrName>
                                        </p:attrNameLst>
                                      </p:cBhvr>
                                      <p:to>
                                        <p:strVal val="visible"/>
                                      </p:to>
                                    </p:set>
                                    <p:anim calcmode="lin" valueType="num">
                                      <p:cBhvr>
                                        <p:cTn id="438" dur="250" fill="hold"/>
                                        <p:tgtEl>
                                          <p:spTgt spid="161"/>
                                        </p:tgtEl>
                                        <p:attrNameLst>
                                          <p:attrName>ppt_w</p:attrName>
                                        </p:attrNameLst>
                                      </p:cBhvr>
                                      <p:tavLst>
                                        <p:tav tm="0">
                                          <p:val>
                                            <p:fltVal val="0"/>
                                          </p:val>
                                        </p:tav>
                                        <p:tav tm="100000">
                                          <p:val>
                                            <p:strVal val="#ppt_w"/>
                                          </p:val>
                                        </p:tav>
                                      </p:tavLst>
                                    </p:anim>
                                    <p:anim calcmode="lin" valueType="num">
                                      <p:cBhvr>
                                        <p:cTn id="439" dur="250" fill="hold"/>
                                        <p:tgtEl>
                                          <p:spTgt spid="161"/>
                                        </p:tgtEl>
                                        <p:attrNameLst>
                                          <p:attrName>ppt_h</p:attrName>
                                        </p:attrNameLst>
                                      </p:cBhvr>
                                      <p:tavLst>
                                        <p:tav tm="0">
                                          <p:val>
                                            <p:fltVal val="0"/>
                                          </p:val>
                                        </p:tav>
                                        <p:tav tm="100000">
                                          <p:val>
                                            <p:strVal val="#ppt_h"/>
                                          </p:val>
                                        </p:tav>
                                      </p:tavLst>
                                    </p:anim>
                                    <p:animEffect transition="in" filter="fade">
                                      <p:cBhvr>
                                        <p:cTn id="440" dur="250"/>
                                        <p:tgtEl>
                                          <p:spTgt spid="161"/>
                                        </p:tgtEl>
                                      </p:cBhvr>
                                    </p:animEffect>
                                  </p:childTnLst>
                                </p:cTn>
                              </p:par>
                            </p:childTnLst>
                          </p:cTn>
                        </p:par>
                        <p:par>
                          <p:cTn id="441" fill="hold">
                            <p:stCondLst>
                              <p:cond delay="1500"/>
                            </p:stCondLst>
                            <p:childTnLst>
                              <p:par>
                                <p:cTn id="442" presetID="53" presetClass="entr" presetSubtype="0" fill="hold" grpId="0" nodeType="afterEffect">
                                  <p:stCondLst>
                                    <p:cond delay="0"/>
                                  </p:stCondLst>
                                  <p:childTnLst>
                                    <p:set>
                                      <p:cBhvr>
                                        <p:cTn id="443" dur="1" fill="hold">
                                          <p:stCondLst>
                                            <p:cond delay="0"/>
                                          </p:stCondLst>
                                        </p:cTn>
                                        <p:tgtEl>
                                          <p:spTgt spid="163"/>
                                        </p:tgtEl>
                                        <p:attrNameLst>
                                          <p:attrName>style.visibility</p:attrName>
                                        </p:attrNameLst>
                                      </p:cBhvr>
                                      <p:to>
                                        <p:strVal val="visible"/>
                                      </p:to>
                                    </p:set>
                                    <p:anim calcmode="lin" valueType="num">
                                      <p:cBhvr>
                                        <p:cTn id="444" dur="250" fill="hold"/>
                                        <p:tgtEl>
                                          <p:spTgt spid="163"/>
                                        </p:tgtEl>
                                        <p:attrNameLst>
                                          <p:attrName>ppt_w</p:attrName>
                                        </p:attrNameLst>
                                      </p:cBhvr>
                                      <p:tavLst>
                                        <p:tav tm="0">
                                          <p:val>
                                            <p:fltVal val="0"/>
                                          </p:val>
                                        </p:tav>
                                        <p:tav tm="100000">
                                          <p:val>
                                            <p:strVal val="#ppt_w"/>
                                          </p:val>
                                        </p:tav>
                                      </p:tavLst>
                                    </p:anim>
                                    <p:anim calcmode="lin" valueType="num">
                                      <p:cBhvr>
                                        <p:cTn id="445" dur="250" fill="hold"/>
                                        <p:tgtEl>
                                          <p:spTgt spid="163"/>
                                        </p:tgtEl>
                                        <p:attrNameLst>
                                          <p:attrName>ppt_h</p:attrName>
                                        </p:attrNameLst>
                                      </p:cBhvr>
                                      <p:tavLst>
                                        <p:tav tm="0">
                                          <p:val>
                                            <p:fltVal val="0"/>
                                          </p:val>
                                        </p:tav>
                                        <p:tav tm="100000">
                                          <p:val>
                                            <p:strVal val="#ppt_h"/>
                                          </p:val>
                                        </p:tav>
                                      </p:tavLst>
                                    </p:anim>
                                    <p:animEffect transition="in" filter="fade">
                                      <p:cBhvr>
                                        <p:cTn id="446" dur="250"/>
                                        <p:tgtEl>
                                          <p:spTgt spid="163"/>
                                        </p:tgtEl>
                                      </p:cBhvr>
                                    </p:animEffect>
                                  </p:childTnLst>
                                </p:cTn>
                              </p:par>
                            </p:childTnLst>
                          </p:cTn>
                        </p:par>
                        <p:par>
                          <p:cTn id="447" fill="hold">
                            <p:stCondLst>
                              <p:cond delay="1750"/>
                            </p:stCondLst>
                            <p:childTnLst>
                              <p:par>
                                <p:cTn id="448" presetID="53" presetClass="entr" presetSubtype="0" fill="hold" grpId="0" nodeType="afterEffect">
                                  <p:stCondLst>
                                    <p:cond delay="0"/>
                                  </p:stCondLst>
                                  <p:childTnLst>
                                    <p:set>
                                      <p:cBhvr>
                                        <p:cTn id="449" dur="1" fill="hold">
                                          <p:stCondLst>
                                            <p:cond delay="0"/>
                                          </p:stCondLst>
                                        </p:cTn>
                                        <p:tgtEl>
                                          <p:spTgt spid="162"/>
                                        </p:tgtEl>
                                        <p:attrNameLst>
                                          <p:attrName>style.visibility</p:attrName>
                                        </p:attrNameLst>
                                      </p:cBhvr>
                                      <p:to>
                                        <p:strVal val="visible"/>
                                      </p:to>
                                    </p:set>
                                    <p:anim calcmode="lin" valueType="num">
                                      <p:cBhvr>
                                        <p:cTn id="450" dur="250" fill="hold"/>
                                        <p:tgtEl>
                                          <p:spTgt spid="162"/>
                                        </p:tgtEl>
                                        <p:attrNameLst>
                                          <p:attrName>ppt_w</p:attrName>
                                        </p:attrNameLst>
                                      </p:cBhvr>
                                      <p:tavLst>
                                        <p:tav tm="0">
                                          <p:val>
                                            <p:fltVal val="0"/>
                                          </p:val>
                                        </p:tav>
                                        <p:tav tm="100000">
                                          <p:val>
                                            <p:strVal val="#ppt_w"/>
                                          </p:val>
                                        </p:tav>
                                      </p:tavLst>
                                    </p:anim>
                                    <p:anim calcmode="lin" valueType="num">
                                      <p:cBhvr>
                                        <p:cTn id="451" dur="250" fill="hold"/>
                                        <p:tgtEl>
                                          <p:spTgt spid="162"/>
                                        </p:tgtEl>
                                        <p:attrNameLst>
                                          <p:attrName>ppt_h</p:attrName>
                                        </p:attrNameLst>
                                      </p:cBhvr>
                                      <p:tavLst>
                                        <p:tav tm="0">
                                          <p:val>
                                            <p:fltVal val="0"/>
                                          </p:val>
                                        </p:tav>
                                        <p:tav tm="100000">
                                          <p:val>
                                            <p:strVal val="#ppt_h"/>
                                          </p:val>
                                        </p:tav>
                                      </p:tavLst>
                                    </p:anim>
                                    <p:animEffect transition="in" filter="fade">
                                      <p:cBhvr>
                                        <p:cTn id="452" dur="250"/>
                                        <p:tgtEl>
                                          <p:spTgt spid="162"/>
                                        </p:tgtEl>
                                      </p:cBhvr>
                                    </p:animEffect>
                                  </p:childTnLst>
                                </p:cTn>
                              </p:par>
                            </p:childTnLst>
                          </p:cTn>
                        </p:par>
                        <p:par>
                          <p:cTn id="453" fill="hold">
                            <p:stCondLst>
                              <p:cond delay="2000"/>
                            </p:stCondLst>
                            <p:childTnLst>
                              <p:par>
                                <p:cTn id="454" presetID="53" presetClass="entr" presetSubtype="0" fill="hold" grpId="0" nodeType="afterEffect">
                                  <p:stCondLst>
                                    <p:cond delay="0"/>
                                  </p:stCondLst>
                                  <p:childTnLst>
                                    <p:set>
                                      <p:cBhvr>
                                        <p:cTn id="455" dur="1" fill="hold">
                                          <p:stCondLst>
                                            <p:cond delay="0"/>
                                          </p:stCondLst>
                                        </p:cTn>
                                        <p:tgtEl>
                                          <p:spTgt spid="165"/>
                                        </p:tgtEl>
                                        <p:attrNameLst>
                                          <p:attrName>style.visibility</p:attrName>
                                        </p:attrNameLst>
                                      </p:cBhvr>
                                      <p:to>
                                        <p:strVal val="visible"/>
                                      </p:to>
                                    </p:set>
                                    <p:anim calcmode="lin" valueType="num">
                                      <p:cBhvr>
                                        <p:cTn id="456" dur="250" fill="hold"/>
                                        <p:tgtEl>
                                          <p:spTgt spid="165"/>
                                        </p:tgtEl>
                                        <p:attrNameLst>
                                          <p:attrName>ppt_w</p:attrName>
                                        </p:attrNameLst>
                                      </p:cBhvr>
                                      <p:tavLst>
                                        <p:tav tm="0">
                                          <p:val>
                                            <p:fltVal val="0"/>
                                          </p:val>
                                        </p:tav>
                                        <p:tav tm="100000">
                                          <p:val>
                                            <p:strVal val="#ppt_w"/>
                                          </p:val>
                                        </p:tav>
                                      </p:tavLst>
                                    </p:anim>
                                    <p:anim calcmode="lin" valueType="num">
                                      <p:cBhvr>
                                        <p:cTn id="457" dur="250" fill="hold"/>
                                        <p:tgtEl>
                                          <p:spTgt spid="165"/>
                                        </p:tgtEl>
                                        <p:attrNameLst>
                                          <p:attrName>ppt_h</p:attrName>
                                        </p:attrNameLst>
                                      </p:cBhvr>
                                      <p:tavLst>
                                        <p:tav tm="0">
                                          <p:val>
                                            <p:fltVal val="0"/>
                                          </p:val>
                                        </p:tav>
                                        <p:tav tm="100000">
                                          <p:val>
                                            <p:strVal val="#ppt_h"/>
                                          </p:val>
                                        </p:tav>
                                      </p:tavLst>
                                    </p:anim>
                                    <p:animEffect transition="in" filter="fade">
                                      <p:cBhvr>
                                        <p:cTn id="458" dur="250"/>
                                        <p:tgtEl>
                                          <p:spTgt spid="165"/>
                                        </p:tgtEl>
                                      </p:cBhvr>
                                    </p:animEffect>
                                  </p:childTnLst>
                                </p:cTn>
                              </p:par>
                            </p:childTnLst>
                          </p:cTn>
                        </p:par>
                        <p:par>
                          <p:cTn id="459" fill="hold">
                            <p:stCondLst>
                              <p:cond delay="2250"/>
                            </p:stCondLst>
                            <p:childTnLst>
                              <p:par>
                                <p:cTn id="460" presetID="53" presetClass="entr" presetSubtype="0" fill="hold" grpId="0" nodeType="afterEffect">
                                  <p:stCondLst>
                                    <p:cond delay="0"/>
                                  </p:stCondLst>
                                  <p:childTnLst>
                                    <p:set>
                                      <p:cBhvr>
                                        <p:cTn id="461" dur="1" fill="hold">
                                          <p:stCondLst>
                                            <p:cond delay="0"/>
                                          </p:stCondLst>
                                        </p:cTn>
                                        <p:tgtEl>
                                          <p:spTgt spid="164"/>
                                        </p:tgtEl>
                                        <p:attrNameLst>
                                          <p:attrName>style.visibility</p:attrName>
                                        </p:attrNameLst>
                                      </p:cBhvr>
                                      <p:to>
                                        <p:strVal val="visible"/>
                                      </p:to>
                                    </p:set>
                                    <p:anim calcmode="lin" valueType="num">
                                      <p:cBhvr>
                                        <p:cTn id="462" dur="250" fill="hold"/>
                                        <p:tgtEl>
                                          <p:spTgt spid="164"/>
                                        </p:tgtEl>
                                        <p:attrNameLst>
                                          <p:attrName>ppt_w</p:attrName>
                                        </p:attrNameLst>
                                      </p:cBhvr>
                                      <p:tavLst>
                                        <p:tav tm="0">
                                          <p:val>
                                            <p:fltVal val="0"/>
                                          </p:val>
                                        </p:tav>
                                        <p:tav tm="100000">
                                          <p:val>
                                            <p:strVal val="#ppt_w"/>
                                          </p:val>
                                        </p:tav>
                                      </p:tavLst>
                                    </p:anim>
                                    <p:anim calcmode="lin" valueType="num">
                                      <p:cBhvr>
                                        <p:cTn id="463" dur="250" fill="hold"/>
                                        <p:tgtEl>
                                          <p:spTgt spid="164"/>
                                        </p:tgtEl>
                                        <p:attrNameLst>
                                          <p:attrName>ppt_h</p:attrName>
                                        </p:attrNameLst>
                                      </p:cBhvr>
                                      <p:tavLst>
                                        <p:tav tm="0">
                                          <p:val>
                                            <p:fltVal val="0"/>
                                          </p:val>
                                        </p:tav>
                                        <p:tav tm="100000">
                                          <p:val>
                                            <p:strVal val="#ppt_h"/>
                                          </p:val>
                                        </p:tav>
                                      </p:tavLst>
                                    </p:anim>
                                    <p:animEffect transition="in" filter="fade">
                                      <p:cBhvr>
                                        <p:cTn id="464" dur="250"/>
                                        <p:tgtEl>
                                          <p:spTgt spid="164"/>
                                        </p:tgtEl>
                                      </p:cBhvr>
                                    </p:animEffect>
                                  </p:childTnLst>
                                </p:cTn>
                              </p:par>
                            </p:childTnLst>
                          </p:cTn>
                        </p:par>
                        <p:par>
                          <p:cTn id="465" fill="hold">
                            <p:stCondLst>
                              <p:cond delay="2500"/>
                            </p:stCondLst>
                            <p:childTnLst>
                              <p:par>
                                <p:cTn id="466" presetID="53" presetClass="entr" presetSubtype="0" fill="hold" grpId="0" nodeType="afterEffect">
                                  <p:stCondLst>
                                    <p:cond delay="0"/>
                                  </p:stCondLst>
                                  <p:childTnLst>
                                    <p:set>
                                      <p:cBhvr>
                                        <p:cTn id="467" dur="1" fill="hold">
                                          <p:stCondLst>
                                            <p:cond delay="0"/>
                                          </p:stCondLst>
                                        </p:cTn>
                                        <p:tgtEl>
                                          <p:spTgt spid="167"/>
                                        </p:tgtEl>
                                        <p:attrNameLst>
                                          <p:attrName>style.visibility</p:attrName>
                                        </p:attrNameLst>
                                      </p:cBhvr>
                                      <p:to>
                                        <p:strVal val="visible"/>
                                      </p:to>
                                    </p:set>
                                    <p:anim calcmode="lin" valueType="num">
                                      <p:cBhvr>
                                        <p:cTn id="468" dur="250" fill="hold"/>
                                        <p:tgtEl>
                                          <p:spTgt spid="167"/>
                                        </p:tgtEl>
                                        <p:attrNameLst>
                                          <p:attrName>ppt_w</p:attrName>
                                        </p:attrNameLst>
                                      </p:cBhvr>
                                      <p:tavLst>
                                        <p:tav tm="0">
                                          <p:val>
                                            <p:fltVal val="0"/>
                                          </p:val>
                                        </p:tav>
                                        <p:tav tm="100000">
                                          <p:val>
                                            <p:strVal val="#ppt_w"/>
                                          </p:val>
                                        </p:tav>
                                      </p:tavLst>
                                    </p:anim>
                                    <p:anim calcmode="lin" valueType="num">
                                      <p:cBhvr>
                                        <p:cTn id="469" dur="250" fill="hold"/>
                                        <p:tgtEl>
                                          <p:spTgt spid="167"/>
                                        </p:tgtEl>
                                        <p:attrNameLst>
                                          <p:attrName>ppt_h</p:attrName>
                                        </p:attrNameLst>
                                      </p:cBhvr>
                                      <p:tavLst>
                                        <p:tav tm="0">
                                          <p:val>
                                            <p:fltVal val="0"/>
                                          </p:val>
                                        </p:tav>
                                        <p:tav tm="100000">
                                          <p:val>
                                            <p:strVal val="#ppt_h"/>
                                          </p:val>
                                        </p:tav>
                                      </p:tavLst>
                                    </p:anim>
                                    <p:animEffect transition="in" filter="fade">
                                      <p:cBhvr>
                                        <p:cTn id="470" dur="250"/>
                                        <p:tgtEl>
                                          <p:spTgt spid="167"/>
                                        </p:tgtEl>
                                      </p:cBhvr>
                                    </p:animEffect>
                                  </p:childTnLst>
                                </p:cTn>
                              </p:par>
                            </p:childTnLst>
                          </p:cTn>
                        </p:par>
                        <p:par>
                          <p:cTn id="471" fill="hold">
                            <p:stCondLst>
                              <p:cond delay="2750"/>
                            </p:stCondLst>
                            <p:childTnLst>
                              <p:par>
                                <p:cTn id="472" presetID="53" presetClass="entr" presetSubtype="0" fill="hold" grpId="0" nodeType="afterEffect">
                                  <p:stCondLst>
                                    <p:cond delay="0"/>
                                  </p:stCondLst>
                                  <p:childTnLst>
                                    <p:set>
                                      <p:cBhvr>
                                        <p:cTn id="473" dur="1" fill="hold">
                                          <p:stCondLst>
                                            <p:cond delay="0"/>
                                          </p:stCondLst>
                                        </p:cTn>
                                        <p:tgtEl>
                                          <p:spTgt spid="166"/>
                                        </p:tgtEl>
                                        <p:attrNameLst>
                                          <p:attrName>style.visibility</p:attrName>
                                        </p:attrNameLst>
                                      </p:cBhvr>
                                      <p:to>
                                        <p:strVal val="visible"/>
                                      </p:to>
                                    </p:set>
                                    <p:anim calcmode="lin" valueType="num">
                                      <p:cBhvr>
                                        <p:cTn id="474" dur="250" fill="hold"/>
                                        <p:tgtEl>
                                          <p:spTgt spid="166"/>
                                        </p:tgtEl>
                                        <p:attrNameLst>
                                          <p:attrName>ppt_w</p:attrName>
                                        </p:attrNameLst>
                                      </p:cBhvr>
                                      <p:tavLst>
                                        <p:tav tm="0">
                                          <p:val>
                                            <p:fltVal val="0"/>
                                          </p:val>
                                        </p:tav>
                                        <p:tav tm="100000">
                                          <p:val>
                                            <p:strVal val="#ppt_w"/>
                                          </p:val>
                                        </p:tav>
                                      </p:tavLst>
                                    </p:anim>
                                    <p:anim calcmode="lin" valueType="num">
                                      <p:cBhvr>
                                        <p:cTn id="475" dur="250" fill="hold"/>
                                        <p:tgtEl>
                                          <p:spTgt spid="166"/>
                                        </p:tgtEl>
                                        <p:attrNameLst>
                                          <p:attrName>ppt_h</p:attrName>
                                        </p:attrNameLst>
                                      </p:cBhvr>
                                      <p:tavLst>
                                        <p:tav tm="0">
                                          <p:val>
                                            <p:fltVal val="0"/>
                                          </p:val>
                                        </p:tav>
                                        <p:tav tm="100000">
                                          <p:val>
                                            <p:strVal val="#ppt_h"/>
                                          </p:val>
                                        </p:tav>
                                      </p:tavLst>
                                    </p:anim>
                                    <p:animEffect transition="in" filter="fade">
                                      <p:cBhvr>
                                        <p:cTn id="476" dur="250"/>
                                        <p:tgtEl>
                                          <p:spTgt spid="166"/>
                                        </p:tgtEl>
                                      </p:cBhvr>
                                    </p:animEffect>
                                  </p:childTnLst>
                                </p:cTn>
                              </p:par>
                            </p:childTnLst>
                          </p:cTn>
                        </p:par>
                        <p:par>
                          <p:cTn id="477" fill="hold">
                            <p:stCondLst>
                              <p:cond delay="3000"/>
                            </p:stCondLst>
                            <p:childTnLst>
                              <p:par>
                                <p:cTn id="478" presetID="53" presetClass="entr" presetSubtype="0" fill="hold" grpId="0" nodeType="afterEffect">
                                  <p:stCondLst>
                                    <p:cond delay="0"/>
                                  </p:stCondLst>
                                  <p:childTnLst>
                                    <p:set>
                                      <p:cBhvr>
                                        <p:cTn id="479" dur="1" fill="hold">
                                          <p:stCondLst>
                                            <p:cond delay="0"/>
                                          </p:stCondLst>
                                        </p:cTn>
                                        <p:tgtEl>
                                          <p:spTgt spid="168"/>
                                        </p:tgtEl>
                                        <p:attrNameLst>
                                          <p:attrName>style.visibility</p:attrName>
                                        </p:attrNameLst>
                                      </p:cBhvr>
                                      <p:to>
                                        <p:strVal val="visible"/>
                                      </p:to>
                                    </p:set>
                                    <p:anim calcmode="lin" valueType="num">
                                      <p:cBhvr>
                                        <p:cTn id="480" dur="250" fill="hold"/>
                                        <p:tgtEl>
                                          <p:spTgt spid="168"/>
                                        </p:tgtEl>
                                        <p:attrNameLst>
                                          <p:attrName>ppt_w</p:attrName>
                                        </p:attrNameLst>
                                      </p:cBhvr>
                                      <p:tavLst>
                                        <p:tav tm="0">
                                          <p:val>
                                            <p:fltVal val="0"/>
                                          </p:val>
                                        </p:tav>
                                        <p:tav tm="100000">
                                          <p:val>
                                            <p:strVal val="#ppt_w"/>
                                          </p:val>
                                        </p:tav>
                                      </p:tavLst>
                                    </p:anim>
                                    <p:anim calcmode="lin" valueType="num">
                                      <p:cBhvr>
                                        <p:cTn id="481" dur="250" fill="hold"/>
                                        <p:tgtEl>
                                          <p:spTgt spid="168"/>
                                        </p:tgtEl>
                                        <p:attrNameLst>
                                          <p:attrName>ppt_h</p:attrName>
                                        </p:attrNameLst>
                                      </p:cBhvr>
                                      <p:tavLst>
                                        <p:tav tm="0">
                                          <p:val>
                                            <p:fltVal val="0"/>
                                          </p:val>
                                        </p:tav>
                                        <p:tav tm="100000">
                                          <p:val>
                                            <p:strVal val="#ppt_h"/>
                                          </p:val>
                                        </p:tav>
                                      </p:tavLst>
                                    </p:anim>
                                    <p:animEffect transition="in" filter="fade">
                                      <p:cBhvr>
                                        <p:cTn id="482" dur="250"/>
                                        <p:tgtEl>
                                          <p:spTgt spid="168"/>
                                        </p:tgtEl>
                                      </p:cBhvr>
                                    </p:animEffect>
                                  </p:childTnLst>
                                </p:cTn>
                              </p:par>
                            </p:childTnLst>
                          </p:cTn>
                        </p:par>
                        <p:par>
                          <p:cTn id="483" fill="hold">
                            <p:stCondLst>
                              <p:cond delay="3250"/>
                            </p:stCondLst>
                            <p:childTnLst>
                              <p:par>
                                <p:cTn id="484" presetID="53" presetClass="entr" presetSubtype="0" fill="hold" grpId="0" nodeType="afterEffect">
                                  <p:stCondLst>
                                    <p:cond delay="0"/>
                                  </p:stCondLst>
                                  <p:childTnLst>
                                    <p:set>
                                      <p:cBhvr>
                                        <p:cTn id="485" dur="1" fill="hold">
                                          <p:stCondLst>
                                            <p:cond delay="0"/>
                                          </p:stCondLst>
                                        </p:cTn>
                                        <p:tgtEl>
                                          <p:spTgt spid="169"/>
                                        </p:tgtEl>
                                        <p:attrNameLst>
                                          <p:attrName>style.visibility</p:attrName>
                                        </p:attrNameLst>
                                      </p:cBhvr>
                                      <p:to>
                                        <p:strVal val="visible"/>
                                      </p:to>
                                    </p:set>
                                    <p:anim calcmode="lin" valueType="num">
                                      <p:cBhvr>
                                        <p:cTn id="486" dur="250" fill="hold"/>
                                        <p:tgtEl>
                                          <p:spTgt spid="169"/>
                                        </p:tgtEl>
                                        <p:attrNameLst>
                                          <p:attrName>ppt_w</p:attrName>
                                        </p:attrNameLst>
                                      </p:cBhvr>
                                      <p:tavLst>
                                        <p:tav tm="0">
                                          <p:val>
                                            <p:fltVal val="0"/>
                                          </p:val>
                                        </p:tav>
                                        <p:tav tm="100000">
                                          <p:val>
                                            <p:strVal val="#ppt_w"/>
                                          </p:val>
                                        </p:tav>
                                      </p:tavLst>
                                    </p:anim>
                                    <p:anim calcmode="lin" valueType="num">
                                      <p:cBhvr>
                                        <p:cTn id="487" dur="250" fill="hold"/>
                                        <p:tgtEl>
                                          <p:spTgt spid="169"/>
                                        </p:tgtEl>
                                        <p:attrNameLst>
                                          <p:attrName>ppt_h</p:attrName>
                                        </p:attrNameLst>
                                      </p:cBhvr>
                                      <p:tavLst>
                                        <p:tav tm="0">
                                          <p:val>
                                            <p:fltVal val="0"/>
                                          </p:val>
                                        </p:tav>
                                        <p:tav tm="100000">
                                          <p:val>
                                            <p:strVal val="#ppt_h"/>
                                          </p:val>
                                        </p:tav>
                                      </p:tavLst>
                                    </p:anim>
                                    <p:animEffect transition="in" filter="fade">
                                      <p:cBhvr>
                                        <p:cTn id="488" dur="250"/>
                                        <p:tgtEl>
                                          <p:spTgt spid="169"/>
                                        </p:tgtEl>
                                      </p:cBhvr>
                                    </p:animEffect>
                                  </p:childTnLst>
                                </p:cTn>
                              </p:par>
                            </p:childTnLst>
                          </p:cTn>
                        </p:par>
                        <p:par>
                          <p:cTn id="489" fill="hold">
                            <p:stCondLst>
                              <p:cond delay="3500"/>
                            </p:stCondLst>
                            <p:childTnLst>
                              <p:par>
                                <p:cTn id="490" presetID="53" presetClass="entr" presetSubtype="0" fill="hold" grpId="0" nodeType="afterEffect">
                                  <p:stCondLst>
                                    <p:cond delay="0"/>
                                  </p:stCondLst>
                                  <p:childTnLst>
                                    <p:set>
                                      <p:cBhvr>
                                        <p:cTn id="491" dur="1" fill="hold">
                                          <p:stCondLst>
                                            <p:cond delay="0"/>
                                          </p:stCondLst>
                                        </p:cTn>
                                        <p:tgtEl>
                                          <p:spTgt spid="170"/>
                                        </p:tgtEl>
                                        <p:attrNameLst>
                                          <p:attrName>style.visibility</p:attrName>
                                        </p:attrNameLst>
                                      </p:cBhvr>
                                      <p:to>
                                        <p:strVal val="visible"/>
                                      </p:to>
                                    </p:set>
                                    <p:anim calcmode="lin" valueType="num">
                                      <p:cBhvr>
                                        <p:cTn id="492" dur="250" fill="hold"/>
                                        <p:tgtEl>
                                          <p:spTgt spid="170"/>
                                        </p:tgtEl>
                                        <p:attrNameLst>
                                          <p:attrName>ppt_w</p:attrName>
                                        </p:attrNameLst>
                                      </p:cBhvr>
                                      <p:tavLst>
                                        <p:tav tm="0">
                                          <p:val>
                                            <p:fltVal val="0"/>
                                          </p:val>
                                        </p:tav>
                                        <p:tav tm="100000">
                                          <p:val>
                                            <p:strVal val="#ppt_w"/>
                                          </p:val>
                                        </p:tav>
                                      </p:tavLst>
                                    </p:anim>
                                    <p:anim calcmode="lin" valueType="num">
                                      <p:cBhvr>
                                        <p:cTn id="493" dur="250" fill="hold"/>
                                        <p:tgtEl>
                                          <p:spTgt spid="170"/>
                                        </p:tgtEl>
                                        <p:attrNameLst>
                                          <p:attrName>ppt_h</p:attrName>
                                        </p:attrNameLst>
                                      </p:cBhvr>
                                      <p:tavLst>
                                        <p:tav tm="0">
                                          <p:val>
                                            <p:fltVal val="0"/>
                                          </p:val>
                                        </p:tav>
                                        <p:tav tm="100000">
                                          <p:val>
                                            <p:strVal val="#ppt_h"/>
                                          </p:val>
                                        </p:tav>
                                      </p:tavLst>
                                    </p:anim>
                                    <p:animEffect transition="in" filter="fade">
                                      <p:cBhvr>
                                        <p:cTn id="494" dur="250"/>
                                        <p:tgtEl>
                                          <p:spTgt spid="170"/>
                                        </p:tgtEl>
                                      </p:cBhvr>
                                    </p:animEffect>
                                  </p:childTnLst>
                                </p:cTn>
                              </p:par>
                            </p:childTnLst>
                          </p:cTn>
                        </p:par>
                        <p:par>
                          <p:cTn id="495" fill="hold">
                            <p:stCondLst>
                              <p:cond delay="3750"/>
                            </p:stCondLst>
                            <p:childTnLst>
                              <p:par>
                                <p:cTn id="496" presetID="53" presetClass="entr" presetSubtype="0" fill="hold" grpId="0" nodeType="afterEffect">
                                  <p:stCondLst>
                                    <p:cond delay="0"/>
                                  </p:stCondLst>
                                  <p:childTnLst>
                                    <p:set>
                                      <p:cBhvr>
                                        <p:cTn id="497" dur="1" fill="hold">
                                          <p:stCondLst>
                                            <p:cond delay="0"/>
                                          </p:stCondLst>
                                        </p:cTn>
                                        <p:tgtEl>
                                          <p:spTgt spid="171"/>
                                        </p:tgtEl>
                                        <p:attrNameLst>
                                          <p:attrName>style.visibility</p:attrName>
                                        </p:attrNameLst>
                                      </p:cBhvr>
                                      <p:to>
                                        <p:strVal val="visible"/>
                                      </p:to>
                                    </p:set>
                                    <p:anim calcmode="lin" valueType="num">
                                      <p:cBhvr>
                                        <p:cTn id="498" dur="250" fill="hold"/>
                                        <p:tgtEl>
                                          <p:spTgt spid="171"/>
                                        </p:tgtEl>
                                        <p:attrNameLst>
                                          <p:attrName>ppt_w</p:attrName>
                                        </p:attrNameLst>
                                      </p:cBhvr>
                                      <p:tavLst>
                                        <p:tav tm="0">
                                          <p:val>
                                            <p:fltVal val="0"/>
                                          </p:val>
                                        </p:tav>
                                        <p:tav tm="100000">
                                          <p:val>
                                            <p:strVal val="#ppt_w"/>
                                          </p:val>
                                        </p:tav>
                                      </p:tavLst>
                                    </p:anim>
                                    <p:anim calcmode="lin" valueType="num">
                                      <p:cBhvr>
                                        <p:cTn id="499" dur="250" fill="hold"/>
                                        <p:tgtEl>
                                          <p:spTgt spid="171"/>
                                        </p:tgtEl>
                                        <p:attrNameLst>
                                          <p:attrName>ppt_h</p:attrName>
                                        </p:attrNameLst>
                                      </p:cBhvr>
                                      <p:tavLst>
                                        <p:tav tm="0">
                                          <p:val>
                                            <p:fltVal val="0"/>
                                          </p:val>
                                        </p:tav>
                                        <p:tav tm="100000">
                                          <p:val>
                                            <p:strVal val="#ppt_h"/>
                                          </p:val>
                                        </p:tav>
                                      </p:tavLst>
                                    </p:anim>
                                    <p:animEffect transition="in" filter="fade">
                                      <p:cBhvr>
                                        <p:cTn id="500" dur="250"/>
                                        <p:tgtEl>
                                          <p:spTgt spid="171"/>
                                        </p:tgtEl>
                                      </p:cBhvr>
                                    </p:animEffect>
                                  </p:childTnLst>
                                </p:cTn>
                              </p:par>
                            </p:childTnLst>
                          </p:cTn>
                        </p:par>
                        <p:par>
                          <p:cTn id="501" fill="hold">
                            <p:stCondLst>
                              <p:cond delay="4000"/>
                            </p:stCondLst>
                            <p:childTnLst>
                              <p:par>
                                <p:cTn id="502" presetID="53" presetClass="entr" presetSubtype="0" fill="hold" grpId="0" nodeType="afterEffect">
                                  <p:stCondLst>
                                    <p:cond delay="0"/>
                                  </p:stCondLst>
                                  <p:childTnLst>
                                    <p:set>
                                      <p:cBhvr>
                                        <p:cTn id="503" dur="1" fill="hold">
                                          <p:stCondLst>
                                            <p:cond delay="0"/>
                                          </p:stCondLst>
                                        </p:cTn>
                                        <p:tgtEl>
                                          <p:spTgt spid="172"/>
                                        </p:tgtEl>
                                        <p:attrNameLst>
                                          <p:attrName>style.visibility</p:attrName>
                                        </p:attrNameLst>
                                      </p:cBhvr>
                                      <p:to>
                                        <p:strVal val="visible"/>
                                      </p:to>
                                    </p:set>
                                    <p:anim calcmode="lin" valueType="num">
                                      <p:cBhvr>
                                        <p:cTn id="504" dur="250" fill="hold"/>
                                        <p:tgtEl>
                                          <p:spTgt spid="172"/>
                                        </p:tgtEl>
                                        <p:attrNameLst>
                                          <p:attrName>ppt_w</p:attrName>
                                        </p:attrNameLst>
                                      </p:cBhvr>
                                      <p:tavLst>
                                        <p:tav tm="0">
                                          <p:val>
                                            <p:fltVal val="0"/>
                                          </p:val>
                                        </p:tav>
                                        <p:tav tm="100000">
                                          <p:val>
                                            <p:strVal val="#ppt_w"/>
                                          </p:val>
                                        </p:tav>
                                      </p:tavLst>
                                    </p:anim>
                                    <p:anim calcmode="lin" valueType="num">
                                      <p:cBhvr>
                                        <p:cTn id="505" dur="250" fill="hold"/>
                                        <p:tgtEl>
                                          <p:spTgt spid="172"/>
                                        </p:tgtEl>
                                        <p:attrNameLst>
                                          <p:attrName>ppt_h</p:attrName>
                                        </p:attrNameLst>
                                      </p:cBhvr>
                                      <p:tavLst>
                                        <p:tav tm="0">
                                          <p:val>
                                            <p:fltVal val="0"/>
                                          </p:val>
                                        </p:tav>
                                        <p:tav tm="100000">
                                          <p:val>
                                            <p:strVal val="#ppt_h"/>
                                          </p:val>
                                        </p:tav>
                                      </p:tavLst>
                                    </p:anim>
                                    <p:animEffect transition="in" filter="fade">
                                      <p:cBhvr>
                                        <p:cTn id="506" dur="250"/>
                                        <p:tgtEl>
                                          <p:spTgt spid="172"/>
                                        </p:tgtEl>
                                      </p:cBhvr>
                                    </p:animEffect>
                                  </p:childTnLst>
                                </p:cTn>
                              </p:par>
                            </p:childTnLst>
                          </p:cTn>
                        </p:par>
                        <p:par>
                          <p:cTn id="507" fill="hold">
                            <p:stCondLst>
                              <p:cond delay="4250"/>
                            </p:stCondLst>
                            <p:childTnLst>
                              <p:par>
                                <p:cTn id="508" presetID="53" presetClass="entr" presetSubtype="0" fill="hold" grpId="0" nodeType="afterEffect">
                                  <p:stCondLst>
                                    <p:cond delay="0"/>
                                  </p:stCondLst>
                                  <p:childTnLst>
                                    <p:set>
                                      <p:cBhvr>
                                        <p:cTn id="509" dur="1" fill="hold">
                                          <p:stCondLst>
                                            <p:cond delay="0"/>
                                          </p:stCondLst>
                                        </p:cTn>
                                        <p:tgtEl>
                                          <p:spTgt spid="173"/>
                                        </p:tgtEl>
                                        <p:attrNameLst>
                                          <p:attrName>style.visibility</p:attrName>
                                        </p:attrNameLst>
                                      </p:cBhvr>
                                      <p:to>
                                        <p:strVal val="visible"/>
                                      </p:to>
                                    </p:set>
                                    <p:anim calcmode="lin" valueType="num">
                                      <p:cBhvr>
                                        <p:cTn id="510" dur="250" fill="hold"/>
                                        <p:tgtEl>
                                          <p:spTgt spid="173"/>
                                        </p:tgtEl>
                                        <p:attrNameLst>
                                          <p:attrName>ppt_w</p:attrName>
                                        </p:attrNameLst>
                                      </p:cBhvr>
                                      <p:tavLst>
                                        <p:tav tm="0">
                                          <p:val>
                                            <p:fltVal val="0"/>
                                          </p:val>
                                        </p:tav>
                                        <p:tav tm="100000">
                                          <p:val>
                                            <p:strVal val="#ppt_w"/>
                                          </p:val>
                                        </p:tav>
                                      </p:tavLst>
                                    </p:anim>
                                    <p:anim calcmode="lin" valueType="num">
                                      <p:cBhvr>
                                        <p:cTn id="511" dur="250" fill="hold"/>
                                        <p:tgtEl>
                                          <p:spTgt spid="173"/>
                                        </p:tgtEl>
                                        <p:attrNameLst>
                                          <p:attrName>ppt_h</p:attrName>
                                        </p:attrNameLst>
                                      </p:cBhvr>
                                      <p:tavLst>
                                        <p:tav tm="0">
                                          <p:val>
                                            <p:fltVal val="0"/>
                                          </p:val>
                                        </p:tav>
                                        <p:tav tm="100000">
                                          <p:val>
                                            <p:strVal val="#ppt_h"/>
                                          </p:val>
                                        </p:tav>
                                      </p:tavLst>
                                    </p:anim>
                                    <p:animEffect transition="in" filter="fade">
                                      <p:cBhvr>
                                        <p:cTn id="512" dur="250"/>
                                        <p:tgtEl>
                                          <p:spTgt spid="173"/>
                                        </p:tgtEl>
                                      </p:cBhvr>
                                    </p:animEffect>
                                  </p:childTnLst>
                                </p:cTn>
                              </p:par>
                            </p:childTnLst>
                          </p:cTn>
                        </p:par>
                        <p:par>
                          <p:cTn id="513" fill="hold">
                            <p:stCondLst>
                              <p:cond delay="4500"/>
                            </p:stCondLst>
                            <p:childTnLst>
                              <p:par>
                                <p:cTn id="514" presetID="53" presetClass="entr" presetSubtype="0" fill="hold" grpId="0" nodeType="afterEffect">
                                  <p:stCondLst>
                                    <p:cond delay="0"/>
                                  </p:stCondLst>
                                  <p:childTnLst>
                                    <p:set>
                                      <p:cBhvr>
                                        <p:cTn id="515" dur="1" fill="hold">
                                          <p:stCondLst>
                                            <p:cond delay="0"/>
                                          </p:stCondLst>
                                        </p:cTn>
                                        <p:tgtEl>
                                          <p:spTgt spid="174"/>
                                        </p:tgtEl>
                                        <p:attrNameLst>
                                          <p:attrName>style.visibility</p:attrName>
                                        </p:attrNameLst>
                                      </p:cBhvr>
                                      <p:to>
                                        <p:strVal val="visible"/>
                                      </p:to>
                                    </p:set>
                                    <p:anim calcmode="lin" valueType="num">
                                      <p:cBhvr>
                                        <p:cTn id="516" dur="250" fill="hold"/>
                                        <p:tgtEl>
                                          <p:spTgt spid="174"/>
                                        </p:tgtEl>
                                        <p:attrNameLst>
                                          <p:attrName>ppt_w</p:attrName>
                                        </p:attrNameLst>
                                      </p:cBhvr>
                                      <p:tavLst>
                                        <p:tav tm="0">
                                          <p:val>
                                            <p:fltVal val="0"/>
                                          </p:val>
                                        </p:tav>
                                        <p:tav tm="100000">
                                          <p:val>
                                            <p:strVal val="#ppt_w"/>
                                          </p:val>
                                        </p:tav>
                                      </p:tavLst>
                                    </p:anim>
                                    <p:anim calcmode="lin" valueType="num">
                                      <p:cBhvr>
                                        <p:cTn id="517" dur="250" fill="hold"/>
                                        <p:tgtEl>
                                          <p:spTgt spid="174"/>
                                        </p:tgtEl>
                                        <p:attrNameLst>
                                          <p:attrName>ppt_h</p:attrName>
                                        </p:attrNameLst>
                                      </p:cBhvr>
                                      <p:tavLst>
                                        <p:tav tm="0">
                                          <p:val>
                                            <p:fltVal val="0"/>
                                          </p:val>
                                        </p:tav>
                                        <p:tav tm="100000">
                                          <p:val>
                                            <p:strVal val="#ppt_h"/>
                                          </p:val>
                                        </p:tav>
                                      </p:tavLst>
                                    </p:anim>
                                    <p:animEffect transition="in" filter="fade">
                                      <p:cBhvr>
                                        <p:cTn id="518" dur="250"/>
                                        <p:tgtEl>
                                          <p:spTgt spid="174"/>
                                        </p:tgtEl>
                                      </p:cBhvr>
                                    </p:animEffect>
                                  </p:childTnLst>
                                </p:cTn>
                              </p:par>
                            </p:childTnLst>
                          </p:cTn>
                        </p:par>
                        <p:par>
                          <p:cTn id="519" fill="hold">
                            <p:stCondLst>
                              <p:cond delay="4750"/>
                            </p:stCondLst>
                            <p:childTnLst>
                              <p:par>
                                <p:cTn id="520" presetID="53" presetClass="entr" presetSubtype="0" fill="hold" grpId="0" nodeType="afterEffect">
                                  <p:stCondLst>
                                    <p:cond delay="0"/>
                                  </p:stCondLst>
                                  <p:childTnLst>
                                    <p:set>
                                      <p:cBhvr>
                                        <p:cTn id="521" dur="1" fill="hold">
                                          <p:stCondLst>
                                            <p:cond delay="0"/>
                                          </p:stCondLst>
                                        </p:cTn>
                                        <p:tgtEl>
                                          <p:spTgt spid="175"/>
                                        </p:tgtEl>
                                        <p:attrNameLst>
                                          <p:attrName>style.visibility</p:attrName>
                                        </p:attrNameLst>
                                      </p:cBhvr>
                                      <p:to>
                                        <p:strVal val="visible"/>
                                      </p:to>
                                    </p:set>
                                    <p:anim calcmode="lin" valueType="num">
                                      <p:cBhvr>
                                        <p:cTn id="522" dur="250" fill="hold"/>
                                        <p:tgtEl>
                                          <p:spTgt spid="175"/>
                                        </p:tgtEl>
                                        <p:attrNameLst>
                                          <p:attrName>ppt_w</p:attrName>
                                        </p:attrNameLst>
                                      </p:cBhvr>
                                      <p:tavLst>
                                        <p:tav tm="0">
                                          <p:val>
                                            <p:fltVal val="0"/>
                                          </p:val>
                                        </p:tav>
                                        <p:tav tm="100000">
                                          <p:val>
                                            <p:strVal val="#ppt_w"/>
                                          </p:val>
                                        </p:tav>
                                      </p:tavLst>
                                    </p:anim>
                                    <p:anim calcmode="lin" valueType="num">
                                      <p:cBhvr>
                                        <p:cTn id="523" dur="250" fill="hold"/>
                                        <p:tgtEl>
                                          <p:spTgt spid="175"/>
                                        </p:tgtEl>
                                        <p:attrNameLst>
                                          <p:attrName>ppt_h</p:attrName>
                                        </p:attrNameLst>
                                      </p:cBhvr>
                                      <p:tavLst>
                                        <p:tav tm="0">
                                          <p:val>
                                            <p:fltVal val="0"/>
                                          </p:val>
                                        </p:tav>
                                        <p:tav tm="100000">
                                          <p:val>
                                            <p:strVal val="#ppt_h"/>
                                          </p:val>
                                        </p:tav>
                                      </p:tavLst>
                                    </p:anim>
                                    <p:animEffect transition="in" filter="fade">
                                      <p:cBhvr>
                                        <p:cTn id="524" dur="250"/>
                                        <p:tgtEl>
                                          <p:spTgt spid="175"/>
                                        </p:tgtEl>
                                      </p:cBhvr>
                                    </p:animEffect>
                                  </p:childTnLst>
                                </p:cTn>
                              </p:par>
                            </p:childTnLst>
                          </p:cTn>
                        </p:par>
                        <p:par>
                          <p:cTn id="525" fill="hold">
                            <p:stCondLst>
                              <p:cond delay="5000"/>
                            </p:stCondLst>
                            <p:childTnLst>
                              <p:par>
                                <p:cTn id="526" presetID="53" presetClass="entr" presetSubtype="0" fill="hold" grpId="0" nodeType="afterEffect">
                                  <p:stCondLst>
                                    <p:cond delay="0"/>
                                  </p:stCondLst>
                                  <p:childTnLst>
                                    <p:set>
                                      <p:cBhvr>
                                        <p:cTn id="527" dur="1" fill="hold">
                                          <p:stCondLst>
                                            <p:cond delay="0"/>
                                          </p:stCondLst>
                                        </p:cTn>
                                        <p:tgtEl>
                                          <p:spTgt spid="176"/>
                                        </p:tgtEl>
                                        <p:attrNameLst>
                                          <p:attrName>style.visibility</p:attrName>
                                        </p:attrNameLst>
                                      </p:cBhvr>
                                      <p:to>
                                        <p:strVal val="visible"/>
                                      </p:to>
                                    </p:set>
                                    <p:anim calcmode="lin" valueType="num">
                                      <p:cBhvr>
                                        <p:cTn id="528" dur="250" fill="hold"/>
                                        <p:tgtEl>
                                          <p:spTgt spid="176"/>
                                        </p:tgtEl>
                                        <p:attrNameLst>
                                          <p:attrName>ppt_w</p:attrName>
                                        </p:attrNameLst>
                                      </p:cBhvr>
                                      <p:tavLst>
                                        <p:tav tm="0">
                                          <p:val>
                                            <p:fltVal val="0"/>
                                          </p:val>
                                        </p:tav>
                                        <p:tav tm="100000">
                                          <p:val>
                                            <p:strVal val="#ppt_w"/>
                                          </p:val>
                                        </p:tav>
                                      </p:tavLst>
                                    </p:anim>
                                    <p:anim calcmode="lin" valueType="num">
                                      <p:cBhvr>
                                        <p:cTn id="529" dur="250" fill="hold"/>
                                        <p:tgtEl>
                                          <p:spTgt spid="176"/>
                                        </p:tgtEl>
                                        <p:attrNameLst>
                                          <p:attrName>ppt_h</p:attrName>
                                        </p:attrNameLst>
                                      </p:cBhvr>
                                      <p:tavLst>
                                        <p:tav tm="0">
                                          <p:val>
                                            <p:fltVal val="0"/>
                                          </p:val>
                                        </p:tav>
                                        <p:tav tm="100000">
                                          <p:val>
                                            <p:strVal val="#ppt_h"/>
                                          </p:val>
                                        </p:tav>
                                      </p:tavLst>
                                    </p:anim>
                                    <p:animEffect transition="in" filter="fade">
                                      <p:cBhvr>
                                        <p:cTn id="530" dur="250"/>
                                        <p:tgtEl>
                                          <p:spTgt spid="176"/>
                                        </p:tgtEl>
                                      </p:cBhvr>
                                    </p:animEffect>
                                  </p:childTnLst>
                                </p:cTn>
                              </p:par>
                            </p:childTnLst>
                          </p:cTn>
                        </p:par>
                        <p:par>
                          <p:cTn id="531" fill="hold">
                            <p:stCondLst>
                              <p:cond delay="5250"/>
                            </p:stCondLst>
                            <p:childTnLst>
                              <p:par>
                                <p:cTn id="532" presetID="53" presetClass="entr" presetSubtype="0" fill="hold" grpId="0" nodeType="afterEffect">
                                  <p:stCondLst>
                                    <p:cond delay="0"/>
                                  </p:stCondLst>
                                  <p:childTnLst>
                                    <p:set>
                                      <p:cBhvr>
                                        <p:cTn id="533" dur="1" fill="hold">
                                          <p:stCondLst>
                                            <p:cond delay="0"/>
                                          </p:stCondLst>
                                        </p:cTn>
                                        <p:tgtEl>
                                          <p:spTgt spid="177"/>
                                        </p:tgtEl>
                                        <p:attrNameLst>
                                          <p:attrName>style.visibility</p:attrName>
                                        </p:attrNameLst>
                                      </p:cBhvr>
                                      <p:to>
                                        <p:strVal val="visible"/>
                                      </p:to>
                                    </p:set>
                                    <p:anim calcmode="lin" valueType="num">
                                      <p:cBhvr>
                                        <p:cTn id="534" dur="250" fill="hold"/>
                                        <p:tgtEl>
                                          <p:spTgt spid="177"/>
                                        </p:tgtEl>
                                        <p:attrNameLst>
                                          <p:attrName>ppt_w</p:attrName>
                                        </p:attrNameLst>
                                      </p:cBhvr>
                                      <p:tavLst>
                                        <p:tav tm="0">
                                          <p:val>
                                            <p:fltVal val="0"/>
                                          </p:val>
                                        </p:tav>
                                        <p:tav tm="100000">
                                          <p:val>
                                            <p:strVal val="#ppt_w"/>
                                          </p:val>
                                        </p:tav>
                                      </p:tavLst>
                                    </p:anim>
                                    <p:anim calcmode="lin" valueType="num">
                                      <p:cBhvr>
                                        <p:cTn id="535" dur="250" fill="hold"/>
                                        <p:tgtEl>
                                          <p:spTgt spid="177"/>
                                        </p:tgtEl>
                                        <p:attrNameLst>
                                          <p:attrName>ppt_h</p:attrName>
                                        </p:attrNameLst>
                                      </p:cBhvr>
                                      <p:tavLst>
                                        <p:tav tm="0">
                                          <p:val>
                                            <p:fltVal val="0"/>
                                          </p:val>
                                        </p:tav>
                                        <p:tav tm="100000">
                                          <p:val>
                                            <p:strVal val="#ppt_h"/>
                                          </p:val>
                                        </p:tav>
                                      </p:tavLst>
                                    </p:anim>
                                    <p:animEffect transition="in" filter="fade">
                                      <p:cBhvr>
                                        <p:cTn id="536" dur="250"/>
                                        <p:tgtEl>
                                          <p:spTgt spid="177"/>
                                        </p:tgtEl>
                                      </p:cBhvr>
                                    </p:animEffect>
                                  </p:childTnLst>
                                </p:cTn>
                              </p:par>
                            </p:childTnLst>
                          </p:cTn>
                        </p:par>
                        <p:par>
                          <p:cTn id="537" fill="hold">
                            <p:stCondLst>
                              <p:cond delay="5500"/>
                            </p:stCondLst>
                            <p:childTnLst>
                              <p:par>
                                <p:cTn id="538" presetID="53" presetClass="entr" presetSubtype="0" fill="hold" grpId="0" nodeType="afterEffect">
                                  <p:stCondLst>
                                    <p:cond delay="0"/>
                                  </p:stCondLst>
                                  <p:childTnLst>
                                    <p:set>
                                      <p:cBhvr>
                                        <p:cTn id="539" dur="1" fill="hold">
                                          <p:stCondLst>
                                            <p:cond delay="0"/>
                                          </p:stCondLst>
                                        </p:cTn>
                                        <p:tgtEl>
                                          <p:spTgt spid="178"/>
                                        </p:tgtEl>
                                        <p:attrNameLst>
                                          <p:attrName>style.visibility</p:attrName>
                                        </p:attrNameLst>
                                      </p:cBhvr>
                                      <p:to>
                                        <p:strVal val="visible"/>
                                      </p:to>
                                    </p:set>
                                    <p:anim calcmode="lin" valueType="num">
                                      <p:cBhvr>
                                        <p:cTn id="540" dur="250" fill="hold"/>
                                        <p:tgtEl>
                                          <p:spTgt spid="178"/>
                                        </p:tgtEl>
                                        <p:attrNameLst>
                                          <p:attrName>ppt_w</p:attrName>
                                        </p:attrNameLst>
                                      </p:cBhvr>
                                      <p:tavLst>
                                        <p:tav tm="0">
                                          <p:val>
                                            <p:fltVal val="0"/>
                                          </p:val>
                                        </p:tav>
                                        <p:tav tm="100000">
                                          <p:val>
                                            <p:strVal val="#ppt_w"/>
                                          </p:val>
                                        </p:tav>
                                      </p:tavLst>
                                    </p:anim>
                                    <p:anim calcmode="lin" valueType="num">
                                      <p:cBhvr>
                                        <p:cTn id="541" dur="250" fill="hold"/>
                                        <p:tgtEl>
                                          <p:spTgt spid="178"/>
                                        </p:tgtEl>
                                        <p:attrNameLst>
                                          <p:attrName>ppt_h</p:attrName>
                                        </p:attrNameLst>
                                      </p:cBhvr>
                                      <p:tavLst>
                                        <p:tav tm="0">
                                          <p:val>
                                            <p:fltVal val="0"/>
                                          </p:val>
                                        </p:tav>
                                        <p:tav tm="100000">
                                          <p:val>
                                            <p:strVal val="#ppt_h"/>
                                          </p:val>
                                        </p:tav>
                                      </p:tavLst>
                                    </p:anim>
                                    <p:animEffect transition="in" filter="fade">
                                      <p:cBhvr>
                                        <p:cTn id="542" dur="250"/>
                                        <p:tgtEl>
                                          <p:spTgt spid="178"/>
                                        </p:tgtEl>
                                      </p:cBhvr>
                                    </p:animEffect>
                                  </p:childTnLst>
                                </p:cTn>
                              </p:par>
                            </p:childTnLst>
                          </p:cTn>
                        </p:par>
                        <p:par>
                          <p:cTn id="543" fill="hold">
                            <p:stCondLst>
                              <p:cond delay="5750"/>
                            </p:stCondLst>
                            <p:childTnLst>
                              <p:par>
                                <p:cTn id="544" presetID="53" presetClass="entr" presetSubtype="0" fill="hold" grpId="0" nodeType="afterEffect">
                                  <p:stCondLst>
                                    <p:cond delay="0"/>
                                  </p:stCondLst>
                                  <p:childTnLst>
                                    <p:set>
                                      <p:cBhvr>
                                        <p:cTn id="545" dur="1" fill="hold">
                                          <p:stCondLst>
                                            <p:cond delay="0"/>
                                          </p:stCondLst>
                                        </p:cTn>
                                        <p:tgtEl>
                                          <p:spTgt spid="179"/>
                                        </p:tgtEl>
                                        <p:attrNameLst>
                                          <p:attrName>style.visibility</p:attrName>
                                        </p:attrNameLst>
                                      </p:cBhvr>
                                      <p:to>
                                        <p:strVal val="visible"/>
                                      </p:to>
                                    </p:set>
                                    <p:anim calcmode="lin" valueType="num">
                                      <p:cBhvr>
                                        <p:cTn id="546" dur="250" fill="hold"/>
                                        <p:tgtEl>
                                          <p:spTgt spid="179"/>
                                        </p:tgtEl>
                                        <p:attrNameLst>
                                          <p:attrName>ppt_w</p:attrName>
                                        </p:attrNameLst>
                                      </p:cBhvr>
                                      <p:tavLst>
                                        <p:tav tm="0">
                                          <p:val>
                                            <p:fltVal val="0"/>
                                          </p:val>
                                        </p:tav>
                                        <p:tav tm="100000">
                                          <p:val>
                                            <p:strVal val="#ppt_w"/>
                                          </p:val>
                                        </p:tav>
                                      </p:tavLst>
                                    </p:anim>
                                    <p:anim calcmode="lin" valueType="num">
                                      <p:cBhvr>
                                        <p:cTn id="547" dur="250" fill="hold"/>
                                        <p:tgtEl>
                                          <p:spTgt spid="179"/>
                                        </p:tgtEl>
                                        <p:attrNameLst>
                                          <p:attrName>ppt_h</p:attrName>
                                        </p:attrNameLst>
                                      </p:cBhvr>
                                      <p:tavLst>
                                        <p:tav tm="0">
                                          <p:val>
                                            <p:fltVal val="0"/>
                                          </p:val>
                                        </p:tav>
                                        <p:tav tm="100000">
                                          <p:val>
                                            <p:strVal val="#ppt_h"/>
                                          </p:val>
                                        </p:tav>
                                      </p:tavLst>
                                    </p:anim>
                                    <p:animEffect transition="in" filter="fade">
                                      <p:cBhvr>
                                        <p:cTn id="548" dur="250"/>
                                        <p:tgtEl>
                                          <p:spTgt spid="179"/>
                                        </p:tgtEl>
                                      </p:cBhvr>
                                    </p:animEffect>
                                  </p:childTnLst>
                                </p:cTn>
                              </p:par>
                            </p:childTnLst>
                          </p:cTn>
                        </p:par>
                        <p:par>
                          <p:cTn id="549" fill="hold">
                            <p:stCondLst>
                              <p:cond delay="6000"/>
                            </p:stCondLst>
                            <p:childTnLst>
                              <p:par>
                                <p:cTn id="550" presetID="53" presetClass="entr" presetSubtype="0" fill="hold" grpId="0" nodeType="afterEffect">
                                  <p:stCondLst>
                                    <p:cond delay="0"/>
                                  </p:stCondLst>
                                  <p:childTnLst>
                                    <p:set>
                                      <p:cBhvr>
                                        <p:cTn id="551" dur="1" fill="hold">
                                          <p:stCondLst>
                                            <p:cond delay="0"/>
                                          </p:stCondLst>
                                        </p:cTn>
                                        <p:tgtEl>
                                          <p:spTgt spid="180"/>
                                        </p:tgtEl>
                                        <p:attrNameLst>
                                          <p:attrName>style.visibility</p:attrName>
                                        </p:attrNameLst>
                                      </p:cBhvr>
                                      <p:to>
                                        <p:strVal val="visible"/>
                                      </p:to>
                                    </p:set>
                                    <p:anim calcmode="lin" valueType="num">
                                      <p:cBhvr>
                                        <p:cTn id="552" dur="250" fill="hold"/>
                                        <p:tgtEl>
                                          <p:spTgt spid="180"/>
                                        </p:tgtEl>
                                        <p:attrNameLst>
                                          <p:attrName>ppt_w</p:attrName>
                                        </p:attrNameLst>
                                      </p:cBhvr>
                                      <p:tavLst>
                                        <p:tav tm="0">
                                          <p:val>
                                            <p:fltVal val="0"/>
                                          </p:val>
                                        </p:tav>
                                        <p:tav tm="100000">
                                          <p:val>
                                            <p:strVal val="#ppt_w"/>
                                          </p:val>
                                        </p:tav>
                                      </p:tavLst>
                                    </p:anim>
                                    <p:anim calcmode="lin" valueType="num">
                                      <p:cBhvr>
                                        <p:cTn id="553" dur="250" fill="hold"/>
                                        <p:tgtEl>
                                          <p:spTgt spid="180"/>
                                        </p:tgtEl>
                                        <p:attrNameLst>
                                          <p:attrName>ppt_h</p:attrName>
                                        </p:attrNameLst>
                                      </p:cBhvr>
                                      <p:tavLst>
                                        <p:tav tm="0">
                                          <p:val>
                                            <p:fltVal val="0"/>
                                          </p:val>
                                        </p:tav>
                                        <p:tav tm="100000">
                                          <p:val>
                                            <p:strVal val="#ppt_h"/>
                                          </p:val>
                                        </p:tav>
                                      </p:tavLst>
                                    </p:anim>
                                    <p:animEffect transition="in" filter="fade">
                                      <p:cBhvr>
                                        <p:cTn id="554" dur="250"/>
                                        <p:tgtEl>
                                          <p:spTgt spid="180"/>
                                        </p:tgtEl>
                                      </p:cBhvr>
                                    </p:animEffect>
                                  </p:childTnLst>
                                </p:cTn>
                              </p:par>
                            </p:childTnLst>
                          </p:cTn>
                        </p:par>
                      </p:childTnLst>
                    </p:cTn>
                  </p:par>
                  <p:par>
                    <p:cTn id="555" fill="hold">
                      <p:stCondLst>
                        <p:cond delay="indefinite"/>
                      </p:stCondLst>
                      <p:childTnLst>
                        <p:par>
                          <p:cTn id="556" fill="hold">
                            <p:stCondLst>
                              <p:cond delay="0"/>
                            </p:stCondLst>
                            <p:childTnLst>
                              <p:par>
                                <p:cTn id="557" presetID="53" presetClass="entr" presetSubtype="0" fill="hold" nodeType="clickEffect">
                                  <p:stCondLst>
                                    <p:cond delay="0"/>
                                  </p:stCondLst>
                                  <p:childTnLst>
                                    <p:set>
                                      <p:cBhvr>
                                        <p:cTn id="558" dur="1" fill="hold">
                                          <p:stCondLst>
                                            <p:cond delay="0"/>
                                          </p:stCondLst>
                                        </p:cTn>
                                        <p:tgtEl>
                                          <p:spTgt spid="202"/>
                                        </p:tgtEl>
                                        <p:attrNameLst>
                                          <p:attrName>style.visibility</p:attrName>
                                        </p:attrNameLst>
                                      </p:cBhvr>
                                      <p:to>
                                        <p:strVal val="visible"/>
                                      </p:to>
                                    </p:set>
                                    <p:anim calcmode="lin" valueType="num">
                                      <p:cBhvr>
                                        <p:cTn id="559" dur="500" fill="hold"/>
                                        <p:tgtEl>
                                          <p:spTgt spid="202"/>
                                        </p:tgtEl>
                                        <p:attrNameLst>
                                          <p:attrName>ppt_w</p:attrName>
                                        </p:attrNameLst>
                                      </p:cBhvr>
                                      <p:tavLst>
                                        <p:tav tm="0">
                                          <p:val>
                                            <p:fltVal val="0"/>
                                          </p:val>
                                        </p:tav>
                                        <p:tav tm="100000">
                                          <p:val>
                                            <p:strVal val="#ppt_w"/>
                                          </p:val>
                                        </p:tav>
                                      </p:tavLst>
                                    </p:anim>
                                    <p:anim calcmode="lin" valueType="num">
                                      <p:cBhvr>
                                        <p:cTn id="560" dur="500" fill="hold"/>
                                        <p:tgtEl>
                                          <p:spTgt spid="202"/>
                                        </p:tgtEl>
                                        <p:attrNameLst>
                                          <p:attrName>ppt_h</p:attrName>
                                        </p:attrNameLst>
                                      </p:cBhvr>
                                      <p:tavLst>
                                        <p:tav tm="0">
                                          <p:val>
                                            <p:fltVal val="0"/>
                                          </p:val>
                                        </p:tav>
                                        <p:tav tm="100000">
                                          <p:val>
                                            <p:strVal val="#ppt_h"/>
                                          </p:val>
                                        </p:tav>
                                      </p:tavLst>
                                    </p:anim>
                                    <p:animEffect transition="in" filter="fade">
                                      <p:cBhvr>
                                        <p:cTn id="561" dur="500"/>
                                        <p:tgtEl>
                                          <p:spTgt spid="202"/>
                                        </p:tgtEl>
                                      </p:cBhvr>
                                    </p:animEffect>
                                  </p:childTnLst>
                                </p:cTn>
                              </p:par>
                            </p:childTnLst>
                          </p:cTn>
                        </p:par>
                      </p:childTnLst>
                    </p:cTn>
                  </p:par>
                  <p:par>
                    <p:cTn id="562" fill="hold">
                      <p:stCondLst>
                        <p:cond delay="indefinite"/>
                      </p:stCondLst>
                      <p:childTnLst>
                        <p:par>
                          <p:cTn id="563" fill="hold">
                            <p:stCondLst>
                              <p:cond delay="0"/>
                            </p:stCondLst>
                            <p:childTnLst>
                              <p:par>
                                <p:cTn id="564" presetID="53" presetClass="entr" presetSubtype="0" fill="hold" grpId="0" nodeType="clickEffect">
                                  <p:stCondLst>
                                    <p:cond delay="0"/>
                                  </p:stCondLst>
                                  <p:childTnLst>
                                    <p:set>
                                      <p:cBhvr>
                                        <p:cTn id="565" dur="1" fill="hold">
                                          <p:stCondLst>
                                            <p:cond delay="0"/>
                                          </p:stCondLst>
                                        </p:cTn>
                                        <p:tgtEl>
                                          <p:spTgt spid="181"/>
                                        </p:tgtEl>
                                        <p:attrNameLst>
                                          <p:attrName>style.visibility</p:attrName>
                                        </p:attrNameLst>
                                      </p:cBhvr>
                                      <p:to>
                                        <p:strVal val="visible"/>
                                      </p:to>
                                    </p:set>
                                    <p:anim calcmode="lin" valueType="num">
                                      <p:cBhvr>
                                        <p:cTn id="566" dur="500" fill="hold"/>
                                        <p:tgtEl>
                                          <p:spTgt spid="181"/>
                                        </p:tgtEl>
                                        <p:attrNameLst>
                                          <p:attrName>ppt_w</p:attrName>
                                        </p:attrNameLst>
                                      </p:cBhvr>
                                      <p:tavLst>
                                        <p:tav tm="0">
                                          <p:val>
                                            <p:fltVal val="0"/>
                                          </p:val>
                                        </p:tav>
                                        <p:tav tm="100000">
                                          <p:val>
                                            <p:strVal val="#ppt_w"/>
                                          </p:val>
                                        </p:tav>
                                      </p:tavLst>
                                    </p:anim>
                                    <p:anim calcmode="lin" valueType="num">
                                      <p:cBhvr>
                                        <p:cTn id="567" dur="500" fill="hold"/>
                                        <p:tgtEl>
                                          <p:spTgt spid="181"/>
                                        </p:tgtEl>
                                        <p:attrNameLst>
                                          <p:attrName>ppt_h</p:attrName>
                                        </p:attrNameLst>
                                      </p:cBhvr>
                                      <p:tavLst>
                                        <p:tav tm="0">
                                          <p:val>
                                            <p:fltVal val="0"/>
                                          </p:val>
                                        </p:tav>
                                        <p:tav tm="100000">
                                          <p:val>
                                            <p:strVal val="#ppt_h"/>
                                          </p:val>
                                        </p:tav>
                                      </p:tavLst>
                                    </p:anim>
                                    <p:animEffect transition="in" filter="fade">
                                      <p:cBhvr>
                                        <p:cTn id="568" dur="500"/>
                                        <p:tgtEl>
                                          <p:spTgt spid="181"/>
                                        </p:tgtEl>
                                      </p:cBhvr>
                                    </p:animEffect>
                                  </p:childTnLst>
                                </p:cTn>
                              </p:par>
                            </p:childTnLst>
                          </p:cTn>
                        </p:par>
                      </p:childTnLst>
                    </p:cTn>
                  </p:par>
                  <p:par>
                    <p:cTn id="569" fill="hold">
                      <p:stCondLst>
                        <p:cond delay="indefinite"/>
                      </p:stCondLst>
                      <p:childTnLst>
                        <p:par>
                          <p:cTn id="570" fill="hold">
                            <p:stCondLst>
                              <p:cond delay="0"/>
                            </p:stCondLst>
                            <p:childTnLst>
                              <p:par>
                                <p:cTn id="571" presetID="53" presetClass="entr" presetSubtype="0" fill="hold" nodeType="clickEffect">
                                  <p:stCondLst>
                                    <p:cond delay="0"/>
                                  </p:stCondLst>
                                  <p:childTnLst>
                                    <p:set>
                                      <p:cBhvr>
                                        <p:cTn id="572" dur="1" fill="hold">
                                          <p:stCondLst>
                                            <p:cond delay="0"/>
                                          </p:stCondLst>
                                        </p:cTn>
                                        <p:tgtEl>
                                          <p:spTgt spid="185"/>
                                        </p:tgtEl>
                                        <p:attrNameLst>
                                          <p:attrName>style.visibility</p:attrName>
                                        </p:attrNameLst>
                                      </p:cBhvr>
                                      <p:to>
                                        <p:strVal val="visible"/>
                                      </p:to>
                                    </p:set>
                                    <p:anim calcmode="lin" valueType="num">
                                      <p:cBhvr>
                                        <p:cTn id="573" dur="500" fill="hold"/>
                                        <p:tgtEl>
                                          <p:spTgt spid="185"/>
                                        </p:tgtEl>
                                        <p:attrNameLst>
                                          <p:attrName>ppt_w</p:attrName>
                                        </p:attrNameLst>
                                      </p:cBhvr>
                                      <p:tavLst>
                                        <p:tav tm="0">
                                          <p:val>
                                            <p:fltVal val="0"/>
                                          </p:val>
                                        </p:tav>
                                        <p:tav tm="100000">
                                          <p:val>
                                            <p:strVal val="#ppt_w"/>
                                          </p:val>
                                        </p:tav>
                                      </p:tavLst>
                                    </p:anim>
                                    <p:anim calcmode="lin" valueType="num">
                                      <p:cBhvr>
                                        <p:cTn id="574" dur="500" fill="hold"/>
                                        <p:tgtEl>
                                          <p:spTgt spid="185"/>
                                        </p:tgtEl>
                                        <p:attrNameLst>
                                          <p:attrName>ppt_h</p:attrName>
                                        </p:attrNameLst>
                                      </p:cBhvr>
                                      <p:tavLst>
                                        <p:tav tm="0">
                                          <p:val>
                                            <p:fltVal val="0"/>
                                          </p:val>
                                        </p:tav>
                                        <p:tav tm="100000">
                                          <p:val>
                                            <p:strVal val="#ppt_h"/>
                                          </p:val>
                                        </p:tav>
                                      </p:tavLst>
                                    </p:anim>
                                    <p:animEffect transition="in" filter="fade">
                                      <p:cBhvr>
                                        <p:cTn id="575" dur="500"/>
                                        <p:tgtEl>
                                          <p:spTgt spid="185"/>
                                        </p:tgtEl>
                                      </p:cBhvr>
                                    </p:animEffect>
                                  </p:childTnLst>
                                </p:cTn>
                              </p:par>
                            </p:childTnLst>
                          </p:cTn>
                        </p:par>
                      </p:childTnLst>
                    </p:cTn>
                  </p:par>
                  <p:par>
                    <p:cTn id="576" fill="hold">
                      <p:stCondLst>
                        <p:cond delay="indefinite"/>
                      </p:stCondLst>
                      <p:childTnLst>
                        <p:par>
                          <p:cTn id="577" fill="hold">
                            <p:stCondLst>
                              <p:cond delay="0"/>
                            </p:stCondLst>
                            <p:childTnLst>
                              <p:par>
                                <p:cTn id="578" presetID="53" presetClass="entr" presetSubtype="0" fill="hold" grpId="0" nodeType="clickEffect">
                                  <p:stCondLst>
                                    <p:cond delay="0"/>
                                  </p:stCondLst>
                                  <p:childTnLst>
                                    <p:set>
                                      <p:cBhvr>
                                        <p:cTn id="579" dur="1" fill="hold">
                                          <p:stCondLst>
                                            <p:cond delay="0"/>
                                          </p:stCondLst>
                                        </p:cTn>
                                        <p:tgtEl>
                                          <p:spTgt spid="182"/>
                                        </p:tgtEl>
                                        <p:attrNameLst>
                                          <p:attrName>style.visibility</p:attrName>
                                        </p:attrNameLst>
                                      </p:cBhvr>
                                      <p:to>
                                        <p:strVal val="visible"/>
                                      </p:to>
                                    </p:set>
                                    <p:anim calcmode="lin" valueType="num">
                                      <p:cBhvr>
                                        <p:cTn id="580" dur="500" fill="hold"/>
                                        <p:tgtEl>
                                          <p:spTgt spid="182"/>
                                        </p:tgtEl>
                                        <p:attrNameLst>
                                          <p:attrName>ppt_w</p:attrName>
                                        </p:attrNameLst>
                                      </p:cBhvr>
                                      <p:tavLst>
                                        <p:tav tm="0">
                                          <p:val>
                                            <p:fltVal val="0"/>
                                          </p:val>
                                        </p:tav>
                                        <p:tav tm="100000">
                                          <p:val>
                                            <p:strVal val="#ppt_w"/>
                                          </p:val>
                                        </p:tav>
                                      </p:tavLst>
                                    </p:anim>
                                    <p:anim calcmode="lin" valueType="num">
                                      <p:cBhvr>
                                        <p:cTn id="581" dur="500" fill="hold"/>
                                        <p:tgtEl>
                                          <p:spTgt spid="182"/>
                                        </p:tgtEl>
                                        <p:attrNameLst>
                                          <p:attrName>ppt_h</p:attrName>
                                        </p:attrNameLst>
                                      </p:cBhvr>
                                      <p:tavLst>
                                        <p:tav tm="0">
                                          <p:val>
                                            <p:fltVal val="0"/>
                                          </p:val>
                                        </p:tav>
                                        <p:tav tm="100000">
                                          <p:val>
                                            <p:strVal val="#ppt_h"/>
                                          </p:val>
                                        </p:tav>
                                      </p:tavLst>
                                    </p:anim>
                                    <p:animEffect transition="in" filter="fade">
                                      <p:cBhvr>
                                        <p:cTn id="582" dur="500"/>
                                        <p:tgtEl>
                                          <p:spTgt spid="182"/>
                                        </p:tgtEl>
                                      </p:cBhvr>
                                    </p:animEffect>
                                  </p:childTnLst>
                                </p:cTn>
                              </p:par>
                            </p:childTnLst>
                          </p:cTn>
                        </p:par>
                      </p:childTnLst>
                    </p:cTn>
                  </p:par>
                  <p:par>
                    <p:cTn id="583" fill="hold">
                      <p:stCondLst>
                        <p:cond delay="indefinite"/>
                      </p:stCondLst>
                      <p:childTnLst>
                        <p:par>
                          <p:cTn id="584" fill="hold">
                            <p:stCondLst>
                              <p:cond delay="0"/>
                            </p:stCondLst>
                            <p:childTnLst>
                              <p:par>
                                <p:cTn id="585" presetID="22" presetClass="entr" presetSubtype="1" fill="hold" nodeType="clickEffect">
                                  <p:stCondLst>
                                    <p:cond delay="0"/>
                                  </p:stCondLst>
                                  <p:childTnLst>
                                    <p:set>
                                      <p:cBhvr>
                                        <p:cTn id="586" dur="1" fill="hold">
                                          <p:stCondLst>
                                            <p:cond delay="0"/>
                                          </p:stCondLst>
                                        </p:cTn>
                                        <p:tgtEl>
                                          <p:spTgt spid="184"/>
                                        </p:tgtEl>
                                        <p:attrNameLst>
                                          <p:attrName>style.visibility</p:attrName>
                                        </p:attrNameLst>
                                      </p:cBhvr>
                                      <p:to>
                                        <p:strVal val="visible"/>
                                      </p:to>
                                    </p:set>
                                    <p:animEffect transition="in" filter="wipe(up)">
                                      <p:cBhvr>
                                        <p:cTn id="587" dur="500"/>
                                        <p:tgtEl>
                                          <p:spTgt spid="184"/>
                                        </p:tgtEl>
                                      </p:cBhvr>
                                    </p:animEffect>
                                  </p:childTnLst>
                                </p:cTn>
                              </p:par>
                            </p:childTnLst>
                          </p:cTn>
                        </p:par>
                      </p:childTnLst>
                    </p:cTn>
                  </p:par>
                  <p:par>
                    <p:cTn id="588" fill="hold">
                      <p:stCondLst>
                        <p:cond delay="indefinite"/>
                      </p:stCondLst>
                      <p:childTnLst>
                        <p:par>
                          <p:cTn id="589" fill="hold">
                            <p:stCondLst>
                              <p:cond delay="0"/>
                            </p:stCondLst>
                            <p:childTnLst>
                              <p:par>
                                <p:cTn id="590" presetID="22" presetClass="entr" presetSubtype="8" fill="hold" grpId="0" nodeType="clickEffect">
                                  <p:stCondLst>
                                    <p:cond delay="0"/>
                                  </p:stCondLst>
                                  <p:childTnLst>
                                    <p:set>
                                      <p:cBhvr>
                                        <p:cTn id="591" dur="1" fill="hold">
                                          <p:stCondLst>
                                            <p:cond delay="0"/>
                                          </p:stCondLst>
                                        </p:cTn>
                                        <p:tgtEl>
                                          <p:spTgt spid="188"/>
                                        </p:tgtEl>
                                        <p:attrNameLst>
                                          <p:attrName>style.visibility</p:attrName>
                                        </p:attrNameLst>
                                      </p:cBhvr>
                                      <p:to>
                                        <p:strVal val="visible"/>
                                      </p:to>
                                    </p:set>
                                    <p:animEffect transition="in" filter="wipe(left)">
                                      <p:cBhvr>
                                        <p:cTn id="592" dur="500"/>
                                        <p:tgtEl>
                                          <p:spTgt spid="188"/>
                                        </p:tgtEl>
                                      </p:cBhvr>
                                    </p:animEffect>
                                  </p:childTnLst>
                                </p:cTn>
                              </p:par>
                            </p:childTnLst>
                          </p:cTn>
                        </p:par>
                      </p:childTnLst>
                    </p:cTn>
                  </p:par>
                  <p:par>
                    <p:cTn id="593" fill="hold">
                      <p:stCondLst>
                        <p:cond delay="indefinite"/>
                      </p:stCondLst>
                      <p:childTnLst>
                        <p:par>
                          <p:cTn id="594" fill="hold">
                            <p:stCondLst>
                              <p:cond delay="0"/>
                            </p:stCondLst>
                            <p:childTnLst>
                              <p:par>
                                <p:cTn id="595" presetID="53" presetClass="entr" presetSubtype="0" fill="hold" nodeType="clickEffect">
                                  <p:stCondLst>
                                    <p:cond delay="0"/>
                                  </p:stCondLst>
                                  <p:childTnLst>
                                    <p:set>
                                      <p:cBhvr>
                                        <p:cTn id="596" dur="1" fill="hold">
                                          <p:stCondLst>
                                            <p:cond delay="0"/>
                                          </p:stCondLst>
                                        </p:cTn>
                                        <p:tgtEl>
                                          <p:spTgt spid="189"/>
                                        </p:tgtEl>
                                        <p:attrNameLst>
                                          <p:attrName>style.visibility</p:attrName>
                                        </p:attrNameLst>
                                      </p:cBhvr>
                                      <p:to>
                                        <p:strVal val="visible"/>
                                      </p:to>
                                    </p:set>
                                    <p:anim calcmode="lin" valueType="num">
                                      <p:cBhvr>
                                        <p:cTn id="597" dur="500" fill="hold"/>
                                        <p:tgtEl>
                                          <p:spTgt spid="189"/>
                                        </p:tgtEl>
                                        <p:attrNameLst>
                                          <p:attrName>ppt_w</p:attrName>
                                        </p:attrNameLst>
                                      </p:cBhvr>
                                      <p:tavLst>
                                        <p:tav tm="0">
                                          <p:val>
                                            <p:fltVal val="0"/>
                                          </p:val>
                                        </p:tav>
                                        <p:tav tm="100000">
                                          <p:val>
                                            <p:strVal val="#ppt_w"/>
                                          </p:val>
                                        </p:tav>
                                      </p:tavLst>
                                    </p:anim>
                                    <p:anim calcmode="lin" valueType="num">
                                      <p:cBhvr>
                                        <p:cTn id="598" dur="500" fill="hold"/>
                                        <p:tgtEl>
                                          <p:spTgt spid="189"/>
                                        </p:tgtEl>
                                        <p:attrNameLst>
                                          <p:attrName>ppt_h</p:attrName>
                                        </p:attrNameLst>
                                      </p:cBhvr>
                                      <p:tavLst>
                                        <p:tav tm="0">
                                          <p:val>
                                            <p:fltVal val="0"/>
                                          </p:val>
                                        </p:tav>
                                        <p:tav tm="100000">
                                          <p:val>
                                            <p:strVal val="#ppt_h"/>
                                          </p:val>
                                        </p:tav>
                                      </p:tavLst>
                                    </p:anim>
                                    <p:animEffect transition="in" filter="fade">
                                      <p:cBhvr>
                                        <p:cTn id="599" dur="500"/>
                                        <p:tgtEl>
                                          <p:spTgt spid="189"/>
                                        </p:tgtEl>
                                      </p:cBhvr>
                                    </p:animEffect>
                                  </p:childTnLst>
                                </p:cTn>
                              </p:par>
                            </p:childTnLst>
                          </p:cTn>
                        </p:par>
                      </p:childTnLst>
                    </p:cTn>
                  </p:par>
                  <p:par>
                    <p:cTn id="600" fill="hold">
                      <p:stCondLst>
                        <p:cond delay="indefinite"/>
                      </p:stCondLst>
                      <p:childTnLst>
                        <p:par>
                          <p:cTn id="601" fill="hold">
                            <p:stCondLst>
                              <p:cond delay="0"/>
                            </p:stCondLst>
                            <p:childTnLst>
                              <p:par>
                                <p:cTn id="602" presetID="53" presetClass="entr" presetSubtype="0" fill="hold" grpId="0" nodeType="clickEffect">
                                  <p:stCondLst>
                                    <p:cond delay="0"/>
                                  </p:stCondLst>
                                  <p:childTnLst>
                                    <p:set>
                                      <p:cBhvr>
                                        <p:cTn id="603" dur="1" fill="hold">
                                          <p:stCondLst>
                                            <p:cond delay="0"/>
                                          </p:stCondLst>
                                        </p:cTn>
                                        <p:tgtEl>
                                          <p:spTgt spid="192"/>
                                        </p:tgtEl>
                                        <p:attrNameLst>
                                          <p:attrName>style.visibility</p:attrName>
                                        </p:attrNameLst>
                                      </p:cBhvr>
                                      <p:to>
                                        <p:strVal val="visible"/>
                                      </p:to>
                                    </p:set>
                                    <p:anim calcmode="lin" valueType="num">
                                      <p:cBhvr>
                                        <p:cTn id="604" dur="500" fill="hold"/>
                                        <p:tgtEl>
                                          <p:spTgt spid="192"/>
                                        </p:tgtEl>
                                        <p:attrNameLst>
                                          <p:attrName>ppt_w</p:attrName>
                                        </p:attrNameLst>
                                      </p:cBhvr>
                                      <p:tavLst>
                                        <p:tav tm="0">
                                          <p:val>
                                            <p:fltVal val="0"/>
                                          </p:val>
                                        </p:tav>
                                        <p:tav tm="100000">
                                          <p:val>
                                            <p:strVal val="#ppt_w"/>
                                          </p:val>
                                        </p:tav>
                                      </p:tavLst>
                                    </p:anim>
                                    <p:anim calcmode="lin" valueType="num">
                                      <p:cBhvr>
                                        <p:cTn id="605" dur="500" fill="hold"/>
                                        <p:tgtEl>
                                          <p:spTgt spid="192"/>
                                        </p:tgtEl>
                                        <p:attrNameLst>
                                          <p:attrName>ppt_h</p:attrName>
                                        </p:attrNameLst>
                                      </p:cBhvr>
                                      <p:tavLst>
                                        <p:tav tm="0">
                                          <p:val>
                                            <p:fltVal val="0"/>
                                          </p:val>
                                        </p:tav>
                                        <p:tav tm="100000">
                                          <p:val>
                                            <p:strVal val="#ppt_h"/>
                                          </p:val>
                                        </p:tav>
                                      </p:tavLst>
                                    </p:anim>
                                    <p:animEffect transition="in" filter="fade">
                                      <p:cBhvr>
                                        <p:cTn id="606" dur="500"/>
                                        <p:tgtEl>
                                          <p:spTgt spid="192"/>
                                        </p:tgtEl>
                                      </p:cBhvr>
                                    </p:animEffect>
                                  </p:childTnLst>
                                </p:cTn>
                              </p:par>
                            </p:childTnLst>
                          </p:cTn>
                        </p:par>
                      </p:childTnLst>
                    </p:cTn>
                  </p:par>
                  <p:par>
                    <p:cTn id="607" fill="hold">
                      <p:stCondLst>
                        <p:cond delay="indefinite"/>
                      </p:stCondLst>
                      <p:childTnLst>
                        <p:par>
                          <p:cTn id="608" fill="hold">
                            <p:stCondLst>
                              <p:cond delay="0"/>
                            </p:stCondLst>
                            <p:childTnLst>
                              <p:par>
                                <p:cTn id="609" presetID="53" presetClass="entr" presetSubtype="0" fill="hold" nodeType="clickEffect">
                                  <p:stCondLst>
                                    <p:cond delay="0"/>
                                  </p:stCondLst>
                                  <p:childTnLst>
                                    <p:set>
                                      <p:cBhvr>
                                        <p:cTn id="610" dur="1" fill="hold">
                                          <p:stCondLst>
                                            <p:cond delay="0"/>
                                          </p:stCondLst>
                                        </p:cTn>
                                        <p:tgtEl>
                                          <p:spTgt spid="193"/>
                                        </p:tgtEl>
                                        <p:attrNameLst>
                                          <p:attrName>style.visibility</p:attrName>
                                        </p:attrNameLst>
                                      </p:cBhvr>
                                      <p:to>
                                        <p:strVal val="visible"/>
                                      </p:to>
                                    </p:set>
                                    <p:anim calcmode="lin" valueType="num">
                                      <p:cBhvr>
                                        <p:cTn id="611" dur="500" fill="hold"/>
                                        <p:tgtEl>
                                          <p:spTgt spid="193"/>
                                        </p:tgtEl>
                                        <p:attrNameLst>
                                          <p:attrName>ppt_w</p:attrName>
                                        </p:attrNameLst>
                                      </p:cBhvr>
                                      <p:tavLst>
                                        <p:tav tm="0">
                                          <p:val>
                                            <p:fltVal val="0"/>
                                          </p:val>
                                        </p:tav>
                                        <p:tav tm="100000">
                                          <p:val>
                                            <p:strVal val="#ppt_w"/>
                                          </p:val>
                                        </p:tav>
                                      </p:tavLst>
                                    </p:anim>
                                    <p:anim calcmode="lin" valueType="num">
                                      <p:cBhvr>
                                        <p:cTn id="612" dur="500" fill="hold"/>
                                        <p:tgtEl>
                                          <p:spTgt spid="193"/>
                                        </p:tgtEl>
                                        <p:attrNameLst>
                                          <p:attrName>ppt_h</p:attrName>
                                        </p:attrNameLst>
                                      </p:cBhvr>
                                      <p:tavLst>
                                        <p:tav tm="0">
                                          <p:val>
                                            <p:fltVal val="0"/>
                                          </p:val>
                                        </p:tav>
                                        <p:tav tm="100000">
                                          <p:val>
                                            <p:strVal val="#ppt_h"/>
                                          </p:val>
                                        </p:tav>
                                      </p:tavLst>
                                    </p:anim>
                                    <p:animEffect transition="in" filter="fade">
                                      <p:cBhvr>
                                        <p:cTn id="613" dur="500"/>
                                        <p:tgtEl>
                                          <p:spTgt spid="193"/>
                                        </p:tgtEl>
                                      </p:cBhvr>
                                    </p:animEffect>
                                  </p:childTnLst>
                                </p:cTn>
                              </p:par>
                            </p:childTnLst>
                          </p:cTn>
                        </p:par>
                      </p:childTnLst>
                    </p:cTn>
                  </p:par>
                  <p:par>
                    <p:cTn id="614" fill="hold">
                      <p:stCondLst>
                        <p:cond delay="indefinite"/>
                      </p:stCondLst>
                      <p:childTnLst>
                        <p:par>
                          <p:cTn id="615" fill="hold">
                            <p:stCondLst>
                              <p:cond delay="0"/>
                            </p:stCondLst>
                            <p:childTnLst>
                              <p:par>
                                <p:cTn id="616" presetID="53" presetClass="entr" presetSubtype="0" fill="hold" grpId="0" nodeType="clickEffect">
                                  <p:stCondLst>
                                    <p:cond delay="0"/>
                                  </p:stCondLst>
                                  <p:childTnLst>
                                    <p:set>
                                      <p:cBhvr>
                                        <p:cTn id="617" dur="1" fill="hold">
                                          <p:stCondLst>
                                            <p:cond delay="0"/>
                                          </p:stCondLst>
                                        </p:cTn>
                                        <p:tgtEl>
                                          <p:spTgt spid="196"/>
                                        </p:tgtEl>
                                        <p:attrNameLst>
                                          <p:attrName>style.visibility</p:attrName>
                                        </p:attrNameLst>
                                      </p:cBhvr>
                                      <p:to>
                                        <p:strVal val="visible"/>
                                      </p:to>
                                    </p:set>
                                    <p:anim calcmode="lin" valueType="num">
                                      <p:cBhvr>
                                        <p:cTn id="618" dur="500" fill="hold"/>
                                        <p:tgtEl>
                                          <p:spTgt spid="196"/>
                                        </p:tgtEl>
                                        <p:attrNameLst>
                                          <p:attrName>ppt_w</p:attrName>
                                        </p:attrNameLst>
                                      </p:cBhvr>
                                      <p:tavLst>
                                        <p:tav tm="0">
                                          <p:val>
                                            <p:fltVal val="0"/>
                                          </p:val>
                                        </p:tav>
                                        <p:tav tm="100000">
                                          <p:val>
                                            <p:strVal val="#ppt_w"/>
                                          </p:val>
                                        </p:tav>
                                      </p:tavLst>
                                    </p:anim>
                                    <p:anim calcmode="lin" valueType="num">
                                      <p:cBhvr>
                                        <p:cTn id="619" dur="500" fill="hold"/>
                                        <p:tgtEl>
                                          <p:spTgt spid="196"/>
                                        </p:tgtEl>
                                        <p:attrNameLst>
                                          <p:attrName>ppt_h</p:attrName>
                                        </p:attrNameLst>
                                      </p:cBhvr>
                                      <p:tavLst>
                                        <p:tav tm="0">
                                          <p:val>
                                            <p:fltVal val="0"/>
                                          </p:val>
                                        </p:tav>
                                        <p:tav tm="100000">
                                          <p:val>
                                            <p:strVal val="#ppt_h"/>
                                          </p:val>
                                        </p:tav>
                                      </p:tavLst>
                                    </p:anim>
                                    <p:animEffect transition="in" filter="fade">
                                      <p:cBhvr>
                                        <p:cTn id="620" dur="500"/>
                                        <p:tgtEl>
                                          <p:spTgt spid="196"/>
                                        </p:tgtEl>
                                      </p:cBhvr>
                                    </p:animEffect>
                                  </p:childTnLst>
                                </p:cTn>
                              </p:par>
                            </p:childTnLst>
                          </p:cTn>
                        </p:par>
                      </p:childTnLst>
                    </p:cTn>
                  </p:par>
                  <p:par>
                    <p:cTn id="621" fill="hold">
                      <p:stCondLst>
                        <p:cond delay="indefinite"/>
                      </p:stCondLst>
                      <p:childTnLst>
                        <p:par>
                          <p:cTn id="622" fill="hold">
                            <p:stCondLst>
                              <p:cond delay="0"/>
                            </p:stCondLst>
                            <p:childTnLst>
                              <p:par>
                                <p:cTn id="623" presetID="22" presetClass="entr" presetSubtype="1" fill="hold" nodeType="clickEffect">
                                  <p:stCondLst>
                                    <p:cond delay="0"/>
                                  </p:stCondLst>
                                  <p:childTnLst>
                                    <p:set>
                                      <p:cBhvr>
                                        <p:cTn id="624" dur="1" fill="hold">
                                          <p:stCondLst>
                                            <p:cond delay="0"/>
                                          </p:stCondLst>
                                        </p:cTn>
                                        <p:tgtEl>
                                          <p:spTgt spid="183"/>
                                        </p:tgtEl>
                                        <p:attrNameLst>
                                          <p:attrName>style.visibility</p:attrName>
                                        </p:attrNameLst>
                                      </p:cBhvr>
                                      <p:to>
                                        <p:strVal val="visible"/>
                                      </p:to>
                                    </p:set>
                                    <p:animEffect transition="in" filter="wipe(up)">
                                      <p:cBhvr>
                                        <p:cTn id="625" dur="500"/>
                                        <p:tgtEl>
                                          <p:spTgt spid="183"/>
                                        </p:tgtEl>
                                      </p:cBhvr>
                                    </p:animEffect>
                                  </p:childTnLst>
                                </p:cTn>
                              </p:par>
                            </p:childTnLst>
                          </p:cTn>
                        </p:par>
                      </p:childTnLst>
                    </p:cTn>
                  </p:par>
                  <p:par>
                    <p:cTn id="626" fill="hold">
                      <p:stCondLst>
                        <p:cond delay="indefinite"/>
                      </p:stCondLst>
                      <p:childTnLst>
                        <p:par>
                          <p:cTn id="627" fill="hold">
                            <p:stCondLst>
                              <p:cond delay="0"/>
                            </p:stCondLst>
                            <p:childTnLst>
                              <p:par>
                                <p:cTn id="628" presetID="22" presetClass="entr" presetSubtype="8" fill="hold" grpId="0" nodeType="clickEffect">
                                  <p:stCondLst>
                                    <p:cond delay="0"/>
                                  </p:stCondLst>
                                  <p:childTnLst>
                                    <p:set>
                                      <p:cBhvr>
                                        <p:cTn id="629" dur="1" fill="hold">
                                          <p:stCondLst>
                                            <p:cond delay="0"/>
                                          </p:stCondLst>
                                        </p:cTn>
                                        <p:tgtEl>
                                          <p:spTgt spid="201"/>
                                        </p:tgtEl>
                                        <p:attrNameLst>
                                          <p:attrName>style.visibility</p:attrName>
                                        </p:attrNameLst>
                                      </p:cBhvr>
                                      <p:to>
                                        <p:strVal val="visible"/>
                                      </p:to>
                                    </p:set>
                                    <p:animEffect transition="in" filter="wipe(left)">
                                      <p:cBhvr>
                                        <p:cTn id="630" dur="500"/>
                                        <p:tgtEl>
                                          <p:spTgt spid="201"/>
                                        </p:tgtEl>
                                      </p:cBhvr>
                                    </p:animEffect>
                                  </p:childTnLst>
                                </p:cTn>
                              </p:par>
                            </p:childTnLst>
                          </p:cTn>
                        </p:par>
                      </p:childTnLst>
                    </p:cTn>
                  </p:par>
                  <p:par>
                    <p:cTn id="631" fill="hold">
                      <p:stCondLst>
                        <p:cond delay="indefinite"/>
                      </p:stCondLst>
                      <p:childTnLst>
                        <p:par>
                          <p:cTn id="632" fill="hold">
                            <p:stCondLst>
                              <p:cond delay="0"/>
                            </p:stCondLst>
                            <p:childTnLst>
                              <p:par>
                                <p:cTn id="633" presetID="53" presetClass="entr" presetSubtype="0" fill="hold" nodeType="clickEffect">
                                  <p:stCondLst>
                                    <p:cond delay="0"/>
                                  </p:stCondLst>
                                  <p:childTnLst>
                                    <p:set>
                                      <p:cBhvr>
                                        <p:cTn id="634" dur="1" fill="hold">
                                          <p:stCondLst>
                                            <p:cond delay="0"/>
                                          </p:stCondLst>
                                        </p:cTn>
                                        <p:tgtEl>
                                          <p:spTgt spid="197"/>
                                        </p:tgtEl>
                                        <p:attrNameLst>
                                          <p:attrName>style.visibility</p:attrName>
                                        </p:attrNameLst>
                                      </p:cBhvr>
                                      <p:to>
                                        <p:strVal val="visible"/>
                                      </p:to>
                                    </p:set>
                                    <p:anim calcmode="lin" valueType="num">
                                      <p:cBhvr>
                                        <p:cTn id="635" dur="500" fill="hold"/>
                                        <p:tgtEl>
                                          <p:spTgt spid="197"/>
                                        </p:tgtEl>
                                        <p:attrNameLst>
                                          <p:attrName>ppt_w</p:attrName>
                                        </p:attrNameLst>
                                      </p:cBhvr>
                                      <p:tavLst>
                                        <p:tav tm="0">
                                          <p:val>
                                            <p:fltVal val="0"/>
                                          </p:val>
                                        </p:tav>
                                        <p:tav tm="100000">
                                          <p:val>
                                            <p:strVal val="#ppt_w"/>
                                          </p:val>
                                        </p:tav>
                                      </p:tavLst>
                                    </p:anim>
                                    <p:anim calcmode="lin" valueType="num">
                                      <p:cBhvr>
                                        <p:cTn id="636" dur="500" fill="hold"/>
                                        <p:tgtEl>
                                          <p:spTgt spid="197"/>
                                        </p:tgtEl>
                                        <p:attrNameLst>
                                          <p:attrName>ppt_h</p:attrName>
                                        </p:attrNameLst>
                                      </p:cBhvr>
                                      <p:tavLst>
                                        <p:tav tm="0">
                                          <p:val>
                                            <p:fltVal val="0"/>
                                          </p:val>
                                        </p:tav>
                                        <p:tav tm="100000">
                                          <p:val>
                                            <p:strVal val="#ppt_h"/>
                                          </p:val>
                                        </p:tav>
                                      </p:tavLst>
                                    </p:anim>
                                    <p:animEffect transition="in" filter="fade">
                                      <p:cBhvr>
                                        <p:cTn id="637" dur="500"/>
                                        <p:tgtEl>
                                          <p:spTgt spid="197"/>
                                        </p:tgtEl>
                                      </p:cBhvr>
                                    </p:animEffect>
                                  </p:childTnLst>
                                </p:cTn>
                              </p:par>
                            </p:childTnLst>
                          </p:cTn>
                        </p:par>
                      </p:childTnLst>
                    </p:cTn>
                  </p:par>
                  <p:par>
                    <p:cTn id="638" fill="hold">
                      <p:stCondLst>
                        <p:cond delay="indefinite"/>
                      </p:stCondLst>
                      <p:childTnLst>
                        <p:par>
                          <p:cTn id="639" fill="hold">
                            <p:stCondLst>
                              <p:cond delay="0"/>
                            </p:stCondLst>
                            <p:childTnLst>
                              <p:par>
                                <p:cTn id="640" presetID="53" presetClass="entr" presetSubtype="0" fill="hold" grpId="0" nodeType="clickEffect">
                                  <p:stCondLst>
                                    <p:cond delay="0"/>
                                  </p:stCondLst>
                                  <p:childTnLst>
                                    <p:set>
                                      <p:cBhvr>
                                        <p:cTn id="641" dur="1" fill="hold">
                                          <p:stCondLst>
                                            <p:cond delay="0"/>
                                          </p:stCondLst>
                                        </p:cTn>
                                        <p:tgtEl>
                                          <p:spTgt spid="200"/>
                                        </p:tgtEl>
                                        <p:attrNameLst>
                                          <p:attrName>style.visibility</p:attrName>
                                        </p:attrNameLst>
                                      </p:cBhvr>
                                      <p:to>
                                        <p:strVal val="visible"/>
                                      </p:to>
                                    </p:set>
                                    <p:anim calcmode="lin" valueType="num">
                                      <p:cBhvr>
                                        <p:cTn id="642" dur="500" fill="hold"/>
                                        <p:tgtEl>
                                          <p:spTgt spid="200"/>
                                        </p:tgtEl>
                                        <p:attrNameLst>
                                          <p:attrName>ppt_w</p:attrName>
                                        </p:attrNameLst>
                                      </p:cBhvr>
                                      <p:tavLst>
                                        <p:tav tm="0">
                                          <p:val>
                                            <p:fltVal val="0"/>
                                          </p:val>
                                        </p:tav>
                                        <p:tav tm="100000">
                                          <p:val>
                                            <p:strVal val="#ppt_w"/>
                                          </p:val>
                                        </p:tav>
                                      </p:tavLst>
                                    </p:anim>
                                    <p:anim calcmode="lin" valueType="num">
                                      <p:cBhvr>
                                        <p:cTn id="643" dur="500" fill="hold"/>
                                        <p:tgtEl>
                                          <p:spTgt spid="200"/>
                                        </p:tgtEl>
                                        <p:attrNameLst>
                                          <p:attrName>ppt_h</p:attrName>
                                        </p:attrNameLst>
                                      </p:cBhvr>
                                      <p:tavLst>
                                        <p:tav tm="0">
                                          <p:val>
                                            <p:fltVal val="0"/>
                                          </p:val>
                                        </p:tav>
                                        <p:tav tm="100000">
                                          <p:val>
                                            <p:strVal val="#ppt_h"/>
                                          </p:val>
                                        </p:tav>
                                      </p:tavLst>
                                    </p:anim>
                                    <p:animEffect transition="in" filter="fade">
                                      <p:cBhvr>
                                        <p:cTn id="644" dur="500"/>
                                        <p:tgtEl>
                                          <p:spTgt spid="200"/>
                                        </p:tgtEl>
                                      </p:cBhvr>
                                    </p:animEffect>
                                  </p:childTnLst>
                                </p:cTn>
                              </p:par>
                            </p:childTnLst>
                          </p:cTn>
                        </p:par>
                      </p:childTnLst>
                    </p:cTn>
                  </p:par>
                  <p:par>
                    <p:cTn id="645" fill="hold">
                      <p:stCondLst>
                        <p:cond delay="indefinite"/>
                      </p:stCondLst>
                      <p:childTnLst>
                        <p:par>
                          <p:cTn id="646" fill="hold">
                            <p:stCondLst>
                              <p:cond delay="0"/>
                            </p:stCondLst>
                            <p:childTnLst>
                              <p:par>
                                <p:cTn id="647" presetID="22" presetClass="entr" presetSubtype="8" fill="hold" grpId="0" nodeType="clickEffect">
                                  <p:stCondLst>
                                    <p:cond delay="0"/>
                                  </p:stCondLst>
                                  <p:childTnLst>
                                    <p:set>
                                      <p:cBhvr>
                                        <p:cTn id="648" dur="1" fill="hold">
                                          <p:stCondLst>
                                            <p:cond delay="0"/>
                                          </p:stCondLst>
                                        </p:cTn>
                                        <p:tgtEl>
                                          <p:spTgt spid="205"/>
                                        </p:tgtEl>
                                        <p:attrNameLst>
                                          <p:attrName>style.visibility</p:attrName>
                                        </p:attrNameLst>
                                      </p:cBhvr>
                                      <p:to>
                                        <p:strVal val="visible"/>
                                      </p:to>
                                    </p:set>
                                    <p:animEffect transition="in" filter="wipe(left)">
                                      <p:cBhvr>
                                        <p:cTn id="649"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6" grpId="1" animBg="1"/>
      <p:bldP spid="215" grpId="0" animBg="1"/>
      <p:bldP spid="215" grpId="1" animBg="1"/>
      <p:bldP spid="214" grpId="0" animBg="1"/>
      <p:bldP spid="214" grpId="1" animBg="1"/>
      <p:bldP spid="213" grpId="0" animBg="1"/>
      <p:bldP spid="213" grpId="1" animBg="1"/>
      <p:bldP spid="212" grpId="0" animBg="1"/>
      <p:bldP spid="212" grpId="1" animBg="1"/>
      <p:bldP spid="210" grpId="0" animBg="1"/>
      <p:bldP spid="210" grpId="1" animBg="1"/>
      <p:bldP spid="209" grpId="0" animBg="1"/>
      <p:bldP spid="209" grpId="1" animBg="1"/>
      <p:bldP spid="207" grpId="0" animBg="1"/>
      <p:bldP spid="207" grpId="1" animBg="1"/>
      <p:bldP spid="206" grpId="0" animBg="1"/>
      <p:bldP spid="206" grpId="1" animBg="1"/>
      <p:bldP spid="5" grpId="0"/>
      <p:bldP spid="6" grpId="0"/>
      <p:bldP spid="9" grpId="0"/>
      <p:bldP spid="10" grpId="0"/>
      <p:bldP spid="13" grpId="0"/>
      <p:bldP spid="14"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90" grpId="0"/>
      <p:bldP spid="91" grpId="0"/>
      <p:bldP spid="92" grpId="0"/>
      <p:bldP spid="93" grpId="0"/>
      <p:bldP spid="94" grpId="0"/>
      <p:bldP spid="95" grpId="0"/>
      <p:bldP spid="96" grpId="0"/>
      <p:bldP spid="97" grpId="0"/>
      <p:bldP spid="98" grpId="0"/>
      <p:bldP spid="99" grpId="0"/>
      <p:bldP spid="117" grpId="0"/>
      <p:bldP spid="118" grpId="0"/>
      <p:bldP spid="119" grpId="0"/>
      <p:bldP spid="120" grpId="0"/>
      <p:bldP spid="121" grpId="0"/>
      <p:bldP spid="122" grpId="0"/>
      <p:bldP spid="123" grpId="0"/>
      <p:bldP spid="124" grpId="0"/>
      <p:bldP spid="125" grpId="0"/>
      <p:bldP spid="143" grpId="0"/>
      <p:bldP spid="144" grpId="0"/>
      <p:bldP spid="145" grpId="0"/>
      <p:bldP spid="146" grpId="0"/>
      <p:bldP spid="147" grpId="0"/>
      <p:bldP spid="148" grpId="0"/>
      <p:bldP spid="149" grpId="0"/>
      <p:bldP spid="150" grpId="0"/>
      <p:bldP spid="151" grpId="0"/>
      <p:bldP spid="154" grpId="0" animBg="1"/>
      <p:bldP spid="155"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P spid="178" grpId="0"/>
      <p:bldP spid="179" grpId="0"/>
      <p:bldP spid="180" grpId="0"/>
      <p:bldP spid="181" grpId="0"/>
      <p:bldP spid="182" grpId="0"/>
      <p:bldP spid="188" grpId="0"/>
      <p:bldP spid="192" grpId="0"/>
      <p:bldP spid="196" grpId="0"/>
      <p:bldP spid="200" grpId="0"/>
      <p:bldP spid="201" grpId="0"/>
      <p:bldP spid="205" grpId="0"/>
      <p:bldP spid="211" grpId="0" animBg="1"/>
      <p:bldP spid="211" grpId="1" animBg="1"/>
      <p:bldP spid="2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smtClean="0">
                <a:solidFill>
                  <a:prstClr val="black"/>
                </a:solidFill>
              </a:rPr>
              <a:t>70</a:t>
            </a:r>
            <a:endParaRPr lang="en-US" sz="2000" b="1" dirty="0">
              <a:solidFill>
                <a:prstClr val="black"/>
              </a:solidFill>
            </a:endParaRPr>
          </a:p>
        </p:txBody>
      </p:sp>
      <p:sp>
        <p:nvSpPr>
          <p:cNvPr id="5" name="TextBox 4"/>
          <p:cNvSpPr txBox="1"/>
          <p:nvPr/>
        </p:nvSpPr>
        <p:spPr>
          <a:xfrm>
            <a:off x="2057400" y="-11620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a:t>
            </a:r>
            <a:r>
              <a:rPr lang="en-US" sz="3600" smtClean="0"/>
              <a:t>3.5 Q.4(IV</a:t>
            </a:r>
            <a:r>
              <a:rPr lang="en-US" sz="3600" dirty="0" smtClean="0"/>
              <a:t>)</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294" y="1504950"/>
            <a:ext cx="7999306" cy="1477328"/>
          </a:xfrm>
          <a:prstGeom prst="rect">
            <a:avLst/>
          </a:prstGeom>
          <a:noFill/>
        </p:spPr>
        <p:txBody>
          <a:bodyPr wrap="none" rtlCol="0">
            <a:spAutoFit/>
          </a:bodyPr>
          <a:lstStyle/>
          <a:p>
            <a:pPr algn="ctr"/>
            <a:r>
              <a:rPr lang="en-US" sz="45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0000"/>
                </a:solidFill>
                <a:latin typeface="Bookman Old Style" pitchFamily="18" charset="0"/>
              </a:rPr>
              <a:t>Problems based on </a:t>
            </a:r>
          </a:p>
          <a:p>
            <a:pPr algn="ctr"/>
            <a:r>
              <a:rPr lang="en-US" sz="45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0000"/>
                </a:solidFill>
                <a:latin typeface="Bookman Old Style" pitchFamily="18" charset="0"/>
              </a:rPr>
              <a:t>Speed, Distance and Time</a:t>
            </a:r>
          </a:p>
        </p:txBody>
      </p:sp>
    </p:spTree>
    <p:extLst>
      <p:ext uri="{BB962C8B-B14F-4D97-AF65-F5344CB8AC3E}">
        <p14:creationId xmlns:p14="http://schemas.microsoft.com/office/powerpoint/2010/main" val="19192663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08676" y="819150"/>
            <a:ext cx="4344374" cy="223859"/>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ounded Rectangle 2"/>
          <p:cNvSpPr/>
          <p:nvPr/>
        </p:nvSpPr>
        <p:spPr>
          <a:xfrm>
            <a:off x="988318" y="584190"/>
            <a:ext cx="6098282" cy="23496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ounded Rectangle 3"/>
          <p:cNvSpPr/>
          <p:nvPr/>
        </p:nvSpPr>
        <p:spPr>
          <a:xfrm>
            <a:off x="988318" y="155565"/>
            <a:ext cx="3431282" cy="244485"/>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1028699" y="1047750"/>
            <a:ext cx="2524125" cy="244485"/>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a:spLocks noChangeArrowheads="1"/>
          </p:cNvSpPr>
          <p:nvPr/>
        </p:nvSpPr>
        <p:spPr bwMode="auto">
          <a:xfrm>
            <a:off x="914400" y="125849"/>
            <a:ext cx="8305800" cy="1169551"/>
          </a:xfrm>
          <a:prstGeom prst="rect">
            <a:avLst/>
          </a:prstGeom>
          <a:noFill/>
          <a:ln w="9525">
            <a:noFill/>
            <a:miter lim="800000"/>
            <a:headEnd/>
            <a:tailEnd/>
          </a:ln>
        </p:spPr>
        <p:txBody>
          <a:bodyPr wrap="square">
            <a:spAutoFit/>
          </a:bodyPr>
          <a:lstStyle/>
          <a:p>
            <a:r>
              <a:rPr lang="en-US" sz="1400" b="1" dirty="0" smtClean="0">
                <a:solidFill>
                  <a:srgbClr val="0070C0"/>
                </a:solidFill>
                <a:ea typeface="Arial" charset="0"/>
                <a:cs typeface="Arial" charset="0"/>
              </a:rPr>
              <a:t>Places A and B are 100km apart on a highway. </a:t>
            </a:r>
          </a:p>
          <a:p>
            <a:r>
              <a:rPr lang="en-US" sz="1400" b="1" dirty="0" smtClean="0">
                <a:solidFill>
                  <a:srgbClr val="0070C0"/>
                </a:solidFill>
                <a:ea typeface="Arial" charset="0"/>
                <a:cs typeface="Arial" charset="0"/>
              </a:rPr>
              <a:t>One car starts from A and another from B at the same time. </a:t>
            </a:r>
          </a:p>
          <a:p>
            <a:r>
              <a:rPr lang="en-US" sz="1400" b="1" dirty="0" smtClean="0">
                <a:solidFill>
                  <a:srgbClr val="0070C0"/>
                </a:solidFill>
                <a:ea typeface="Arial" charset="0"/>
                <a:cs typeface="Arial" charset="0"/>
              </a:rPr>
              <a:t>If the cars travel in the same direction with different speeds they meet in 5 hours.</a:t>
            </a:r>
          </a:p>
          <a:p>
            <a:r>
              <a:rPr lang="en-US" sz="1400" b="1" dirty="0" smtClean="0">
                <a:solidFill>
                  <a:srgbClr val="0070C0"/>
                </a:solidFill>
                <a:ea typeface="Arial" charset="0"/>
                <a:cs typeface="Arial" charset="0"/>
              </a:rPr>
              <a:t>If they travel towards each other, they meet in 1 hours.</a:t>
            </a:r>
          </a:p>
          <a:p>
            <a:r>
              <a:rPr lang="en-US" sz="1400" b="1" dirty="0" smtClean="0">
                <a:solidFill>
                  <a:srgbClr val="0070C0"/>
                </a:solidFill>
                <a:ea typeface="Arial" charset="0"/>
                <a:cs typeface="Arial" charset="0"/>
              </a:rPr>
              <a:t>What is the speed of both the cars.</a:t>
            </a:r>
          </a:p>
        </p:txBody>
      </p:sp>
      <p:sp>
        <p:nvSpPr>
          <p:cNvPr id="7" name="Rectangle 6"/>
          <p:cNvSpPr/>
          <p:nvPr/>
        </p:nvSpPr>
        <p:spPr>
          <a:xfrm>
            <a:off x="457200" y="467378"/>
            <a:ext cx="366832" cy="307777"/>
          </a:xfrm>
          <a:prstGeom prst="rect">
            <a:avLst/>
          </a:prstGeom>
        </p:spPr>
        <p:txBody>
          <a:bodyPr wrap="none">
            <a:spAutoFit/>
          </a:bodyPr>
          <a:lstStyle/>
          <a:p>
            <a:r>
              <a:rPr lang="en-US" sz="1400" b="1" dirty="0" smtClean="0">
                <a:solidFill>
                  <a:srgbClr val="0070C0"/>
                </a:solidFill>
                <a:ea typeface="Arial" charset="0"/>
                <a:cs typeface="Arial" charset="0"/>
              </a:rPr>
              <a:t>Q)</a:t>
            </a:r>
          </a:p>
        </p:txBody>
      </p:sp>
      <p:sp>
        <p:nvSpPr>
          <p:cNvPr id="8" name="Text Box 8"/>
          <p:cNvSpPr txBox="1">
            <a:spLocks noChangeArrowheads="1"/>
          </p:cNvSpPr>
          <p:nvPr/>
        </p:nvSpPr>
        <p:spPr bwMode="auto">
          <a:xfrm>
            <a:off x="444503" y="1197173"/>
            <a:ext cx="458780" cy="307777"/>
          </a:xfrm>
          <a:prstGeom prst="rect">
            <a:avLst/>
          </a:prstGeom>
          <a:noFill/>
          <a:ln w="9525">
            <a:noFill/>
            <a:miter lim="800000"/>
            <a:headEnd/>
            <a:tailEnd/>
          </a:ln>
        </p:spPr>
        <p:txBody>
          <a:bodyPr wrap="none">
            <a:spAutoFit/>
          </a:bodyPr>
          <a:lstStyle/>
          <a:p>
            <a:r>
              <a:rPr lang="en-US" sz="1400" b="1" dirty="0">
                <a:solidFill>
                  <a:prstClr val="black"/>
                </a:solidFill>
                <a:ea typeface="Arial" charset="0"/>
                <a:cs typeface="Arial" charset="0"/>
              </a:rPr>
              <a:t>Sol.</a:t>
            </a:r>
          </a:p>
        </p:txBody>
      </p:sp>
      <p:sp>
        <p:nvSpPr>
          <p:cNvPr id="9" name="Rectangle 8"/>
          <p:cNvSpPr/>
          <p:nvPr/>
        </p:nvSpPr>
        <p:spPr>
          <a:xfrm>
            <a:off x="771525" y="1219200"/>
            <a:ext cx="5410200" cy="523220"/>
          </a:xfrm>
          <a:prstGeom prst="rect">
            <a:avLst/>
          </a:prstGeom>
        </p:spPr>
        <p:txBody>
          <a:bodyPr wrap="square">
            <a:spAutoFit/>
          </a:bodyPr>
          <a:lstStyle/>
          <a:p>
            <a:pPr algn="just"/>
            <a:r>
              <a:rPr lang="en-US" sz="1400" dirty="0" smtClean="0">
                <a:solidFill>
                  <a:prstClr val="black"/>
                </a:solidFill>
                <a:latin typeface="+mj-lt"/>
              </a:rPr>
              <a:t>Let the speed of the car starting from A be x km/</a:t>
            </a:r>
            <a:r>
              <a:rPr lang="en-US" sz="1400" dirty="0" err="1" smtClean="0">
                <a:solidFill>
                  <a:prstClr val="black"/>
                </a:solidFill>
                <a:latin typeface="+mj-lt"/>
              </a:rPr>
              <a:t>hr</a:t>
            </a:r>
            <a:r>
              <a:rPr lang="en-US" sz="1400" dirty="0" smtClean="0">
                <a:solidFill>
                  <a:prstClr val="black"/>
                </a:solidFill>
                <a:latin typeface="+mj-lt"/>
              </a:rPr>
              <a:t> and </a:t>
            </a:r>
          </a:p>
          <a:p>
            <a:pPr algn="just"/>
            <a:r>
              <a:rPr lang="en-US" sz="1400" dirty="0">
                <a:solidFill>
                  <a:prstClr val="black"/>
                </a:solidFill>
                <a:latin typeface="+mj-lt"/>
              </a:rPr>
              <a:t> </a:t>
            </a:r>
            <a:r>
              <a:rPr lang="en-US" sz="1400" dirty="0" smtClean="0">
                <a:solidFill>
                  <a:prstClr val="black"/>
                </a:solidFill>
                <a:latin typeface="+mj-lt"/>
              </a:rPr>
              <a:t>             speed of the car starting from B be y Km/</a:t>
            </a:r>
            <a:r>
              <a:rPr lang="en-US" sz="1400" dirty="0" err="1" smtClean="0">
                <a:solidFill>
                  <a:prstClr val="black"/>
                </a:solidFill>
                <a:latin typeface="+mj-lt"/>
              </a:rPr>
              <a:t>hr</a:t>
            </a:r>
            <a:r>
              <a:rPr lang="en-US" sz="1400" dirty="0" smtClean="0">
                <a:solidFill>
                  <a:prstClr val="black"/>
                </a:solidFill>
                <a:latin typeface="+mj-lt"/>
              </a:rPr>
              <a:t> </a:t>
            </a:r>
          </a:p>
        </p:txBody>
      </p:sp>
      <p:cxnSp>
        <p:nvCxnSpPr>
          <p:cNvPr id="10" name="Straight Connector 9"/>
          <p:cNvCxnSpPr/>
          <p:nvPr/>
        </p:nvCxnSpPr>
        <p:spPr bwMode="auto">
          <a:xfrm>
            <a:off x="1301982" y="1953945"/>
            <a:ext cx="3931920" cy="1588"/>
          </a:xfrm>
          <a:prstGeom prst="line">
            <a:avLst/>
          </a:prstGeom>
          <a:noFill/>
          <a:ln w="28575" cap="flat" cmpd="sng" algn="ctr">
            <a:solidFill>
              <a:srgbClr val="003300"/>
            </a:solidFill>
            <a:prstDash val="solid"/>
            <a:round/>
            <a:headEnd type="none" w="med" len="med"/>
            <a:tailEnd type="none" w="med" len="med"/>
          </a:ln>
          <a:effectLst/>
        </p:spPr>
      </p:cxnSp>
      <p:sp>
        <p:nvSpPr>
          <p:cNvPr id="11" name="Rectangle 10"/>
          <p:cNvSpPr/>
          <p:nvPr/>
        </p:nvSpPr>
        <p:spPr>
          <a:xfrm>
            <a:off x="1143000" y="1987748"/>
            <a:ext cx="314510" cy="307777"/>
          </a:xfrm>
          <a:prstGeom prst="rect">
            <a:avLst/>
          </a:prstGeom>
          <a:noFill/>
          <a:ln>
            <a:noFill/>
          </a:ln>
        </p:spPr>
        <p:txBody>
          <a:bodyPr wrap="none">
            <a:spAutoFit/>
          </a:bodyPr>
          <a:lstStyle/>
          <a:p>
            <a:r>
              <a:rPr lang="en-US" sz="1400" b="1" dirty="0" smtClean="0">
                <a:ln w="18415" cmpd="sng">
                  <a:noFill/>
                  <a:prstDash val="solid"/>
                </a:ln>
                <a:solidFill>
                  <a:srgbClr val="FF0000"/>
                </a:solidFill>
                <a:latin typeface="Bookman Old Style"/>
              </a:rPr>
              <a:t>A</a:t>
            </a:r>
            <a:endParaRPr lang="en-US" sz="1400" b="1" dirty="0">
              <a:ln w="18415" cmpd="sng">
                <a:noFill/>
                <a:prstDash val="solid"/>
              </a:ln>
              <a:solidFill>
                <a:srgbClr val="FF0000"/>
              </a:solidFill>
            </a:endParaRPr>
          </a:p>
        </p:txBody>
      </p:sp>
      <p:sp>
        <p:nvSpPr>
          <p:cNvPr id="12" name="Rectangle 11"/>
          <p:cNvSpPr/>
          <p:nvPr/>
        </p:nvSpPr>
        <p:spPr>
          <a:xfrm>
            <a:off x="3214602" y="1987748"/>
            <a:ext cx="314510"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B</a:t>
            </a:r>
            <a:endParaRPr lang="en-US" sz="1400" b="1" cap="all" dirty="0">
              <a:ln w="9000" cmpd="sng">
                <a:noFill/>
                <a:prstDash val="solid"/>
              </a:ln>
              <a:solidFill>
                <a:srgbClr val="FF0000"/>
              </a:solidFill>
            </a:endParaRPr>
          </a:p>
        </p:txBody>
      </p:sp>
      <p:sp>
        <p:nvSpPr>
          <p:cNvPr id="13" name="Rectangle 12"/>
          <p:cNvSpPr/>
          <p:nvPr/>
        </p:nvSpPr>
        <p:spPr>
          <a:xfrm>
            <a:off x="1905000" y="1947597"/>
            <a:ext cx="914033"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100 km</a:t>
            </a:r>
            <a:endParaRPr lang="en-US" sz="1400" b="1" cap="all" dirty="0">
              <a:ln w="9000" cmpd="sng">
                <a:noFill/>
                <a:prstDash val="solid"/>
              </a:ln>
              <a:solidFill>
                <a:srgbClr val="FF0000"/>
              </a:solidFill>
            </a:endParaRPr>
          </a:p>
        </p:txBody>
      </p:sp>
      <p:sp>
        <p:nvSpPr>
          <p:cNvPr id="14" name="Rectangle 13"/>
          <p:cNvSpPr/>
          <p:nvPr/>
        </p:nvSpPr>
        <p:spPr>
          <a:xfrm>
            <a:off x="685800" y="2225873"/>
            <a:ext cx="2549096" cy="307777"/>
          </a:xfrm>
          <a:prstGeom prst="rect">
            <a:avLst/>
          </a:prstGeom>
        </p:spPr>
        <p:txBody>
          <a:bodyPr wrap="none">
            <a:spAutoFit/>
          </a:bodyPr>
          <a:lstStyle/>
          <a:p>
            <a:pPr>
              <a:defRPr/>
            </a:pPr>
            <a:r>
              <a:rPr lang="en-US" sz="1400" b="1" kern="0" dirty="0" smtClean="0">
                <a:solidFill>
                  <a:srgbClr val="00B050"/>
                </a:solidFill>
                <a:latin typeface="Calibri" pitchFamily="34" charset="0"/>
              </a:rPr>
              <a:t>According to the first condition</a:t>
            </a:r>
            <a:endParaRPr lang="en-US" sz="1400" b="1" kern="0" dirty="0">
              <a:solidFill>
                <a:srgbClr val="00B050"/>
              </a:solidFill>
              <a:latin typeface="Calibri" pitchFamily="34" charset="0"/>
            </a:endParaRPr>
          </a:p>
        </p:txBody>
      </p:sp>
      <p:pic>
        <p:nvPicPr>
          <p:cNvPr id="15" name="Picture 14" descr="cars9.gif"/>
          <p:cNvPicPr>
            <a:picLocks noChangeAspect="1"/>
          </p:cNvPicPr>
          <p:nvPr/>
        </p:nvPicPr>
        <p:blipFill>
          <a:blip r:embed="rId2">
            <a:duotone>
              <a:prstClr val="black"/>
              <a:srgbClr val="99FF33">
                <a:tint val="45000"/>
                <a:satMod val="400000"/>
              </a:srgbClr>
            </a:duotone>
          </a:blip>
          <a:stretch>
            <a:fillRect/>
          </a:stretch>
        </p:blipFill>
        <p:spPr>
          <a:xfrm>
            <a:off x="695325" y="1666874"/>
            <a:ext cx="834222" cy="342901"/>
          </a:xfrm>
          <a:prstGeom prst="rect">
            <a:avLst/>
          </a:prstGeom>
        </p:spPr>
      </p:pic>
      <p:pic>
        <p:nvPicPr>
          <p:cNvPr id="16" name="Picture 15" descr="cars9.gif"/>
          <p:cNvPicPr>
            <a:picLocks noChangeAspect="1"/>
          </p:cNvPicPr>
          <p:nvPr/>
        </p:nvPicPr>
        <p:blipFill>
          <a:blip r:embed="rId2">
            <a:duotone>
              <a:prstClr val="black"/>
              <a:srgbClr val="FF0000">
                <a:tint val="45000"/>
                <a:satMod val="400000"/>
              </a:srgbClr>
            </a:duotone>
          </a:blip>
          <a:stretch>
            <a:fillRect/>
          </a:stretch>
        </p:blipFill>
        <p:spPr>
          <a:xfrm>
            <a:off x="3276600" y="1666874"/>
            <a:ext cx="834222" cy="342901"/>
          </a:xfrm>
          <a:prstGeom prst="rect">
            <a:avLst/>
          </a:prstGeom>
        </p:spPr>
      </p:pic>
      <p:cxnSp>
        <p:nvCxnSpPr>
          <p:cNvPr id="17" name="Straight Connector 16"/>
          <p:cNvCxnSpPr/>
          <p:nvPr/>
        </p:nvCxnSpPr>
        <p:spPr bwMode="auto">
          <a:xfrm>
            <a:off x="3400425" y="1950771"/>
            <a:ext cx="1828800" cy="1588"/>
          </a:xfrm>
          <a:prstGeom prst="line">
            <a:avLst/>
          </a:prstGeom>
          <a:noFill/>
          <a:ln w="28575" cap="flat" cmpd="sng" algn="ctr">
            <a:solidFill>
              <a:srgbClr val="0000FF"/>
            </a:solidFill>
            <a:prstDash val="solid"/>
            <a:round/>
            <a:headEnd type="none" w="med" len="med"/>
            <a:tailEnd type="none" w="med" len="med"/>
          </a:ln>
          <a:effectLst/>
        </p:spPr>
      </p:cxnSp>
      <p:sp>
        <p:nvSpPr>
          <p:cNvPr id="18" name="Rectangle 17"/>
          <p:cNvSpPr/>
          <p:nvPr/>
        </p:nvSpPr>
        <p:spPr>
          <a:xfrm>
            <a:off x="5163820" y="1987748"/>
            <a:ext cx="317716"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C</a:t>
            </a:r>
            <a:endParaRPr lang="en-US" sz="1400" b="1" cap="all" dirty="0">
              <a:ln w="9000" cmpd="sng">
                <a:noFill/>
                <a:prstDash val="solid"/>
              </a:ln>
              <a:solidFill>
                <a:srgbClr val="FF0000"/>
              </a:solidFill>
            </a:endParaRPr>
          </a:p>
        </p:txBody>
      </p:sp>
      <p:sp>
        <p:nvSpPr>
          <p:cNvPr id="19" name="Cloud 18"/>
          <p:cNvSpPr/>
          <p:nvPr/>
        </p:nvSpPr>
        <p:spPr>
          <a:xfrm>
            <a:off x="3965419" y="2197515"/>
            <a:ext cx="317141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Let us assume they meet at point C</a:t>
            </a:r>
            <a:endParaRPr lang="en-US" b="1" dirty="0">
              <a:solidFill>
                <a:prstClr val="white"/>
              </a:solidFill>
              <a:latin typeface="Comic Sans MS" pitchFamily="66" charset="0"/>
            </a:endParaRPr>
          </a:p>
        </p:txBody>
      </p:sp>
      <p:sp>
        <p:nvSpPr>
          <p:cNvPr id="20" name="Cloud 19"/>
          <p:cNvSpPr/>
          <p:nvPr/>
        </p:nvSpPr>
        <p:spPr>
          <a:xfrm>
            <a:off x="4117819" y="2349915"/>
            <a:ext cx="317141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Hence the car starting from A Covers distance AC</a:t>
            </a:r>
            <a:endParaRPr lang="en-US" b="1" dirty="0">
              <a:solidFill>
                <a:prstClr val="white"/>
              </a:solidFill>
              <a:latin typeface="Comic Sans MS" pitchFamily="66" charset="0"/>
            </a:endParaRPr>
          </a:p>
        </p:txBody>
      </p:sp>
      <p:sp>
        <p:nvSpPr>
          <p:cNvPr id="21" name="Cloud 20"/>
          <p:cNvSpPr/>
          <p:nvPr/>
        </p:nvSpPr>
        <p:spPr>
          <a:xfrm>
            <a:off x="4270219" y="2502315"/>
            <a:ext cx="317141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And the car starting from B Covers distance BC</a:t>
            </a:r>
            <a:endParaRPr lang="en-US" b="1" dirty="0">
              <a:solidFill>
                <a:prstClr val="white"/>
              </a:solidFill>
              <a:latin typeface="Comic Sans MS" pitchFamily="66" charset="0"/>
            </a:endParaRPr>
          </a:p>
        </p:txBody>
      </p:sp>
      <p:sp>
        <p:nvSpPr>
          <p:cNvPr id="22" name="Cloud 21"/>
          <p:cNvSpPr/>
          <p:nvPr/>
        </p:nvSpPr>
        <p:spPr>
          <a:xfrm>
            <a:off x="4422619" y="2654715"/>
            <a:ext cx="317141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We Know that</a:t>
            </a:r>
          </a:p>
          <a:p>
            <a:pPr algn="ctr"/>
            <a:r>
              <a:rPr lang="en-US" b="1" dirty="0" smtClean="0">
                <a:solidFill>
                  <a:prstClr val="white"/>
                </a:solidFill>
                <a:latin typeface="Comic Sans MS" pitchFamily="66" charset="0"/>
              </a:rPr>
              <a:t>Distance  = Speed x Time</a:t>
            </a:r>
            <a:endParaRPr lang="en-US" b="1" dirty="0">
              <a:solidFill>
                <a:prstClr val="white"/>
              </a:solidFill>
              <a:latin typeface="Comic Sans MS" pitchFamily="66" charset="0"/>
            </a:endParaRPr>
          </a:p>
        </p:txBody>
      </p:sp>
      <p:sp>
        <p:nvSpPr>
          <p:cNvPr id="23" name="Cloud 22"/>
          <p:cNvSpPr/>
          <p:nvPr/>
        </p:nvSpPr>
        <p:spPr>
          <a:xfrm>
            <a:off x="2362200" y="2797871"/>
            <a:ext cx="515563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Speed of Car starting from A is x km / </a:t>
            </a:r>
            <a:r>
              <a:rPr lang="en-US" b="1" dirty="0" err="1" smtClean="0">
                <a:solidFill>
                  <a:prstClr val="white"/>
                </a:solidFill>
                <a:latin typeface="Comic Sans MS" pitchFamily="66" charset="0"/>
              </a:rPr>
              <a:t>hr</a:t>
            </a:r>
            <a:endParaRPr lang="en-US" b="1" dirty="0" smtClean="0">
              <a:solidFill>
                <a:prstClr val="white"/>
              </a:solidFill>
              <a:latin typeface="Comic Sans MS" pitchFamily="66" charset="0"/>
            </a:endParaRPr>
          </a:p>
          <a:p>
            <a:pPr algn="ctr"/>
            <a:r>
              <a:rPr lang="en-US" b="1" dirty="0" smtClean="0">
                <a:solidFill>
                  <a:prstClr val="white"/>
                </a:solidFill>
                <a:latin typeface="Comic Sans MS" pitchFamily="66" charset="0"/>
              </a:rPr>
              <a:t>Time taken = 5 hours</a:t>
            </a:r>
          </a:p>
          <a:p>
            <a:pPr algn="ctr"/>
            <a:r>
              <a:rPr lang="en-US" b="1" dirty="0" smtClean="0">
                <a:solidFill>
                  <a:prstClr val="white"/>
                </a:solidFill>
                <a:latin typeface="Comic Sans MS" pitchFamily="66" charset="0"/>
              </a:rPr>
              <a:t>Hence Distance AC = 5x Km </a:t>
            </a:r>
            <a:endParaRPr lang="en-US" b="1" dirty="0">
              <a:solidFill>
                <a:prstClr val="white"/>
              </a:solidFill>
              <a:latin typeface="Comic Sans MS" pitchFamily="66" charset="0"/>
            </a:endParaRPr>
          </a:p>
        </p:txBody>
      </p:sp>
      <p:sp>
        <p:nvSpPr>
          <p:cNvPr id="24" name="Cloud 23"/>
          <p:cNvSpPr/>
          <p:nvPr/>
        </p:nvSpPr>
        <p:spPr>
          <a:xfrm>
            <a:off x="2514600" y="2959515"/>
            <a:ext cx="515563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Speed of Car starting from B is y km / </a:t>
            </a:r>
            <a:r>
              <a:rPr lang="en-US" b="1" dirty="0" err="1" smtClean="0">
                <a:solidFill>
                  <a:prstClr val="white"/>
                </a:solidFill>
                <a:latin typeface="Comic Sans MS" pitchFamily="66" charset="0"/>
              </a:rPr>
              <a:t>hr</a:t>
            </a:r>
            <a:endParaRPr lang="en-US" b="1" dirty="0" smtClean="0">
              <a:solidFill>
                <a:prstClr val="white"/>
              </a:solidFill>
              <a:latin typeface="Comic Sans MS" pitchFamily="66" charset="0"/>
            </a:endParaRPr>
          </a:p>
          <a:p>
            <a:pPr algn="ctr"/>
            <a:r>
              <a:rPr lang="en-US" b="1" dirty="0" smtClean="0">
                <a:solidFill>
                  <a:prstClr val="white"/>
                </a:solidFill>
                <a:latin typeface="Comic Sans MS" pitchFamily="66" charset="0"/>
              </a:rPr>
              <a:t>Time taken = 5 hours</a:t>
            </a:r>
          </a:p>
          <a:p>
            <a:pPr algn="ctr"/>
            <a:r>
              <a:rPr lang="en-US" b="1" dirty="0" smtClean="0">
                <a:solidFill>
                  <a:prstClr val="white"/>
                </a:solidFill>
                <a:latin typeface="Comic Sans MS" pitchFamily="66" charset="0"/>
              </a:rPr>
              <a:t>Hence Distance </a:t>
            </a:r>
            <a:r>
              <a:rPr lang="en-US" b="1" dirty="0">
                <a:solidFill>
                  <a:prstClr val="white"/>
                </a:solidFill>
                <a:latin typeface="Comic Sans MS" pitchFamily="66" charset="0"/>
              </a:rPr>
              <a:t>B</a:t>
            </a:r>
            <a:r>
              <a:rPr lang="en-US" b="1" dirty="0" smtClean="0">
                <a:solidFill>
                  <a:prstClr val="white"/>
                </a:solidFill>
                <a:latin typeface="Comic Sans MS" pitchFamily="66" charset="0"/>
              </a:rPr>
              <a:t>C = 5y Km </a:t>
            </a:r>
            <a:endParaRPr lang="en-US" b="1" dirty="0">
              <a:solidFill>
                <a:prstClr val="white"/>
              </a:solidFill>
              <a:latin typeface="Comic Sans MS" pitchFamily="66" charset="0"/>
            </a:endParaRPr>
          </a:p>
        </p:txBody>
      </p:sp>
      <p:sp>
        <p:nvSpPr>
          <p:cNvPr id="25" name="TextBox 24"/>
          <p:cNvSpPr txBox="1"/>
          <p:nvPr/>
        </p:nvSpPr>
        <p:spPr>
          <a:xfrm>
            <a:off x="914400" y="2447925"/>
            <a:ext cx="1662315" cy="307777"/>
          </a:xfrm>
          <a:prstGeom prst="rect">
            <a:avLst/>
          </a:prstGeom>
          <a:noFill/>
        </p:spPr>
        <p:txBody>
          <a:bodyPr wrap="none" rtlCol="0">
            <a:spAutoFit/>
          </a:bodyPr>
          <a:lstStyle/>
          <a:p>
            <a:r>
              <a:rPr lang="en-US" sz="1400" dirty="0" smtClean="0"/>
              <a:t>Distance AC = 5x Km</a:t>
            </a:r>
            <a:endParaRPr lang="en-US" sz="1400" dirty="0"/>
          </a:p>
        </p:txBody>
      </p:sp>
      <p:sp>
        <p:nvSpPr>
          <p:cNvPr id="26" name="TextBox 25"/>
          <p:cNvSpPr txBox="1"/>
          <p:nvPr/>
        </p:nvSpPr>
        <p:spPr>
          <a:xfrm>
            <a:off x="914400" y="2667000"/>
            <a:ext cx="1662315" cy="307777"/>
          </a:xfrm>
          <a:prstGeom prst="rect">
            <a:avLst/>
          </a:prstGeom>
          <a:noFill/>
        </p:spPr>
        <p:txBody>
          <a:bodyPr wrap="none" rtlCol="0">
            <a:spAutoFit/>
          </a:bodyPr>
          <a:lstStyle/>
          <a:p>
            <a:r>
              <a:rPr lang="en-US" sz="1400" dirty="0" smtClean="0"/>
              <a:t>Distance BC = 5y Km</a:t>
            </a:r>
            <a:endParaRPr lang="en-US" sz="1400" dirty="0"/>
          </a:p>
        </p:txBody>
      </p:sp>
      <p:sp>
        <p:nvSpPr>
          <p:cNvPr id="27" name="TextBox 26"/>
          <p:cNvSpPr txBox="1"/>
          <p:nvPr/>
        </p:nvSpPr>
        <p:spPr>
          <a:xfrm>
            <a:off x="914400" y="2876550"/>
            <a:ext cx="1769459" cy="307777"/>
          </a:xfrm>
          <a:prstGeom prst="rect">
            <a:avLst/>
          </a:prstGeom>
          <a:noFill/>
        </p:spPr>
        <p:txBody>
          <a:bodyPr wrap="none" rtlCol="0">
            <a:spAutoFit/>
          </a:bodyPr>
          <a:lstStyle/>
          <a:p>
            <a:r>
              <a:rPr lang="en-US" sz="1400" dirty="0" smtClean="0"/>
              <a:t>Distance AB = 100 Km</a:t>
            </a:r>
            <a:endParaRPr lang="en-US" sz="1400" dirty="0"/>
          </a:p>
        </p:txBody>
      </p:sp>
      <p:sp>
        <p:nvSpPr>
          <p:cNvPr id="28" name="TextBox 27"/>
          <p:cNvSpPr txBox="1"/>
          <p:nvPr/>
        </p:nvSpPr>
        <p:spPr>
          <a:xfrm>
            <a:off x="914400" y="3076575"/>
            <a:ext cx="2206694" cy="307777"/>
          </a:xfrm>
          <a:prstGeom prst="rect">
            <a:avLst/>
          </a:prstGeom>
          <a:noFill/>
        </p:spPr>
        <p:txBody>
          <a:bodyPr wrap="none" rtlCol="0">
            <a:spAutoFit/>
          </a:bodyPr>
          <a:lstStyle/>
          <a:p>
            <a:r>
              <a:rPr lang="en-US" sz="1400" b="1" dirty="0" smtClean="0">
                <a:solidFill>
                  <a:srgbClr val="CC0066"/>
                </a:solidFill>
              </a:rPr>
              <a:t>Also, from the figure above</a:t>
            </a:r>
          </a:p>
        </p:txBody>
      </p:sp>
      <p:sp>
        <p:nvSpPr>
          <p:cNvPr id="29" name="TextBox 28"/>
          <p:cNvSpPr txBox="1"/>
          <p:nvPr/>
        </p:nvSpPr>
        <p:spPr>
          <a:xfrm>
            <a:off x="1312351" y="3286125"/>
            <a:ext cx="1116524" cy="307777"/>
          </a:xfrm>
          <a:prstGeom prst="rect">
            <a:avLst/>
          </a:prstGeom>
          <a:noFill/>
        </p:spPr>
        <p:txBody>
          <a:bodyPr wrap="none" rtlCol="0">
            <a:spAutoFit/>
          </a:bodyPr>
          <a:lstStyle/>
          <a:p>
            <a:r>
              <a:rPr lang="en-US" sz="1400" dirty="0" smtClean="0"/>
              <a:t>AB + BC = AC</a:t>
            </a:r>
          </a:p>
        </p:txBody>
      </p:sp>
      <p:sp>
        <p:nvSpPr>
          <p:cNvPr id="30" name="TextBox 29"/>
          <p:cNvSpPr txBox="1"/>
          <p:nvPr/>
        </p:nvSpPr>
        <p:spPr>
          <a:xfrm>
            <a:off x="1178491" y="3638550"/>
            <a:ext cx="1221809" cy="307777"/>
          </a:xfrm>
          <a:prstGeom prst="rect">
            <a:avLst/>
          </a:prstGeom>
          <a:noFill/>
        </p:spPr>
        <p:txBody>
          <a:bodyPr wrap="none" rtlCol="0">
            <a:spAutoFit/>
          </a:bodyPr>
          <a:lstStyle/>
          <a:p>
            <a:r>
              <a:rPr lang="en-US" sz="1400" dirty="0" smtClean="0"/>
              <a:t>100  +  5y = 5x</a:t>
            </a:r>
          </a:p>
        </p:txBody>
      </p:sp>
      <p:sp>
        <p:nvSpPr>
          <p:cNvPr id="31" name="TextBox 30"/>
          <p:cNvSpPr txBox="1"/>
          <p:nvPr/>
        </p:nvSpPr>
        <p:spPr>
          <a:xfrm>
            <a:off x="911791" y="3448050"/>
            <a:ext cx="646331" cy="307777"/>
          </a:xfrm>
          <a:prstGeom prst="rect">
            <a:avLst/>
          </a:prstGeom>
          <a:noFill/>
        </p:spPr>
        <p:txBody>
          <a:bodyPr wrap="none" rtlCol="0">
            <a:spAutoFit/>
          </a:bodyPr>
          <a:lstStyle/>
          <a:p>
            <a:r>
              <a:rPr lang="en-US" sz="1400" b="1" dirty="0" smtClean="0">
                <a:solidFill>
                  <a:srgbClr val="CC0066"/>
                </a:solidFill>
              </a:rPr>
              <a:t>Hence</a:t>
            </a:r>
          </a:p>
        </p:txBody>
      </p:sp>
      <p:sp>
        <p:nvSpPr>
          <p:cNvPr id="32" name="TextBox 31"/>
          <p:cNvSpPr txBox="1"/>
          <p:nvPr/>
        </p:nvSpPr>
        <p:spPr>
          <a:xfrm>
            <a:off x="914400" y="3810000"/>
            <a:ext cx="2036198" cy="307777"/>
          </a:xfrm>
          <a:prstGeom prst="rect">
            <a:avLst/>
          </a:prstGeom>
          <a:noFill/>
        </p:spPr>
        <p:txBody>
          <a:bodyPr wrap="none" rtlCol="0">
            <a:spAutoFit/>
          </a:bodyPr>
          <a:lstStyle/>
          <a:p>
            <a:r>
              <a:rPr lang="en-US" sz="1400" b="1" dirty="0" smtClean="0">
                <a:solidFill>
                  <a:srgbClr val="CC0066"/>
                </a:solidFill>
              </a:rPr>
              <a:t>Dividing throughout by 5</a:t>
            </a:r>
          </a:p>
        </p:txBody>
      </p:sp>
      <p:sp>
        <p:nvSpPr>
          <p:cNvPr id="33" name="TextBox 32"/>
          <p:cNvSpPr txBox="1"/>
          <p:nvPr/>
        </p:nvSpPr>
        <p:spPr>
          <a:xfrm>
            <a:off x="1190625" y="4048125"/>
            <a:ext cx="1228221" cy="307777"/>
          </a:xfrm>
          <a:prstGeom prst="rect">
            <a:avLst/>
          </a:prstGeom>
          <a:noFill/>
        </p:spPr>
        <p:txBody>
          <a:bodyPr wrap="none" rtlCol="0">
            <a:spAutoFit/>
          </a:bodyPr>
          <a:lstStyle/>
          <a:p>
            <a:r>
              <a:rPr lang="en-US" sz="1400" dirty="0" smtClean="0"/>
              <a:t> 20   +   y  =   x</a:t>
            </a:r>
          </a:p>
        </p:txBody>
      </p:sp>
      <p:sp>
        <p:nvSpPr>
          <p:cNvPr id="34" name="TextBox 33"/>
          <p:cNvSpPr txBox="1"/>
          <p:nvPr/>
        </p:nvSpPr>
        <p:spPr>
          <a:xfrm>
            <a:off x="1190625" y="4276725"/>
            <a:ext cx="1067921" cy="307777"/>
          </a:xfrm>
          <a:prstGeom prst="rect">
            <a:avLst/>
          </a:prstGeom>
          <a:noFill/>
        </p:spPr>
        <p:txBody>
          <a:bodyPr wrap="none" rtlCol="0">
            <a:spAutoFit/>
          </a:bodyPr>
          <a:lstStyle/>
          <a:p>
            <a:r>
              <a:rPr lang="en-US" sz="1400" dirty="0" smtClean="0"/>
              <a:t> x  =  20  +  y</a:t>
            </a:r>
          </a:p>
        </p:txBody>
      </p:sp>
      <p:sp>
        <p:nvSpPr>
          <p:cNvPr id="35" name="Rectangle 34"/>
          <p:cNvSpPr/>
          <p:nvPr/>
        </p:nvSpPr>
        <p:spPr>
          <a:xfrm>
            <a:off x="993342" y="4245173"/>
            <a:ext cx="340158" cy="307777"/>
          </a:xfrm>
          <a:prstGeom prst="rect">
            <a:avLst/>
          </a:prstGeom>
        </p:spPr>
        <p:txBody>
          <a:bodyPr wrap="none">
            <a:spAutoFit/>
          </a:bodyPr>
          <a:lstStyle/>
          <a:p>
            <a:r>
              <a:rPr lang="en-US" sz="1400" b="1" dirty="0">
                <a:latin typeface="Symbol" pitchFamily="18" charset="2"/>
              </a:rPr>
              <a:t>\</a:t>
            </a:r>
            <a:endParaRPr lang="en-US" sz="1400" dirty="0"/>
          </a:p>
        </p:txBody>
      </p:sp>
      <p:sp>
        <p:nvSpPr>
          <p:cNvPr id="36" name="Rectangle 35"/>
          <p:cNvSpPr/>
          <p:nvPr/>
        </p:nvSpPr>
        <p:spPr>
          <a:xfrm>
            <a:off x="2172210" y="4273748"/>
            <a:ext cx="526106" cy="307777"/>
          </a:xfrm>
          <a:prstGeom prst="rect">
            <a:avLst/>
          </a:prstGeom>
        </p:spPr>
        <p:txBody>
          <a:bodyPr wrap="none">
            <a:spAutoFit/>
          </a:bodyPr>
          <a:lstStyle/>
          <a:p>
            <a:r>
              <a:rPr lang="en-US" sz="1400" b="1" dirty="0" smtClean="0">
                <a:solidFill>
                  <a:srgbClr val="FF33CC"/>
                </a:solidFill>
                <a:latin typeface="Calibri" pitchFamily="34" charset="0"/>
              </a:rPr>
              <a:t>... (</a:t>
            </a:r>
            <a:r>
              <a:rPr lang="en-US" sz="1400" b="1" dirty="0" err="1" smtClean="0">
                <a:solidFill>
                  <a:srgbClr val="FF33CC"/>
                </a:solidFill>
                <a:latin typeface="Calibri" pitchFamily="34" charset="0"/>
              </a:rPr>
              <a:t>i</a:t>
            </a:r>
            <a:r>
              <a:rPr lang="en-US" sz="1400" b="1" dirty="0" smtClean="0">
                <a:solidFill>
                  <a:srgbClr val="FF33CC"/>
                </a:solidFill>
                <a:latin typeface="Calibri" pitchFamily="34" charset="0"/>
              </a:rPr>
              <a:t>)</a:t>
            </a:r>
            <a:endParaRPr lang="en-US" sz="1400" b="1" dirty="0">
              <a:solidFill>
                <a:srgbClr val="FF33CC"/>
              </a:solidFill>
              <a:latin typeface="Calibri" pitchFamily="34" charset="0"/>
            </a:endParaRPr>
          </a:p>
        </p:txBody>
      </p:sp>
      <p:cxnSp>
        <p:nvCxnSpPr>
          <p:cNvPr id="37" name="Straight Connector 36"/>
          <p:cNvCxnSpPr/>
          <p:nvPr/>
        </p:nvCxnSpPr>
        <p:spPr>
          <a:xfrm rot="5400000">
            <a:off x="2026125" y="3449161"/>
            <a:ext cx="2194560" cy="1588"/>
          </a:xfrm>
          <a:prstGeom prst="line">
            <a:avLst/>
          </a:prstGeom>
          <a:ln/>
          <a:effectLst/>
        </p:spPr>
        <p:style>
          <a:lnRef idx="3">
            <a:schemeClr val="dk1"/>
          </a:lnRef>
          <a:fillRef idx="0">
            <a:schemeClr val="dk1"/>
          </a:fillRef>
          <a:effectRef idx="2">
            <a:schemeClr val="dk1"/>
          </a:effectRef>
          <a:fontRef idx="minor">
            <a:schemeClr val="tx1"/>
          </a:fontRef>
        </p:style>
      </p:cxnSp>
      <p:sp>
        <p:nvSpPr>
          <p:cNvPr id="38" name="Rectangle 37"/>
          <p:cNvSpPr/>
          <p:nvPr/>
        </p:nvSpPr>
        <p:spPr>
          <a:xfrm>
            <a:off x="3165904" y="2219325"/>
            <a:ext cx="2741456" cy="307777"/>
          </a:xfrm>
          <a:prstGeom prst="rect">
            <a:avLst/>
          </a:prstGeom>
        </p:spPr>
        <p:txBody>
          <a:bodyPr wrap="none">
            <a:spAutoFit/>
          </a:bodyPr>
          <a:lstStyle/>
          <a:p>
            <a:pPr>
              <a:defRPr/>
            </a:pPr>
            <a:r>
              <a:rPr lang="en-US" sz="1400" b="1" kern="0" dirty="0" smtClean="0">
                <a:solidFill>
                  <a:srgbClr val="00B050"/>
                </a:solidFill>
                <a:latin typeface="Calibri" pitchFamily="34" charset="0"/>
              </a:rPr>
              <a:t>According to the Second condition</a:t>
            </a:r>
            <a:endParaRPr lang="en-US" sz="1400" b="1" kern="0" dirty="0">
              <a:solidFill>
                <a:srgbClr val="00B050"/>
              </a:solidFill>
              <a:latin typeface="Calibri" pitchFamily="34" charset="0"/>
            </a:endParaRPr>
          </a:p>
        </p:txBody>
      </p:sp>
      <p:sp>
        <p:nvSpPr>
          <p:cNvPr id="39" name="Rectangle 38"/>
          <p:cNvSpPr/>
          <p:nvPr/>
        </p:nvSpPr>
        <p:spPr>
          <a:xfrm>
            <a:off x="4311101" y="4681855"/>
            <a:ext cx="314510"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A</a:t>
            </a:r>
            <a:endParaRPr lang="en-US" sz="1400" b="1" cap="all" dirty="0">
              <a:ln w="9000" cmpd="sng">
                <a:noFill/>
                <a:prstDash val="solid"/>
              </a:ln>
              <a:solidFill>
                <a:srgbClr val="FF0000"/>
              </a:solidFill>
            </a:endParaRPr>
          </a:p>
        </p:txBody>
      </p:sp>
      <p:sp>
        <p:nvSpPr>
          <p:cNvPr id="40" name="Rectangle 39"/>
          <p:cNvSpPr/>
          <p:nvPr/>
        </p:nvSpPr>
        <p:spPr>
          <a:xfrm>
            <a:off x="8191183" y="4681855"/>
            <a:ext cx="314510"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B</a:t>
            </a:r>
            <a:endParaRPr lang="en-US" sz="1400" b="1" cap="all" dirty="0">
              <a:ln w="9000" cmpd="sng">
                <a:noFill/>
                <a:prstDash val="solid"/>
              </a:ln>
              <a:solidFill>
                <a:srgbClr val="FF0000"/>
              </a:solidFill>
            </a:endParaRPr>
          </a:p>
        </p:txBody>
      </p:sp>
      <p:pic>
        <p:nvPicPr>
          <p:cNvPr id="41" name="Picture 40" descr="cars9.gif"/>
          <p:cNvPicPr>
            <a:picLocks noChangeAspect="1"/>
          </p:cNvPicPr>
          <p:nvPr/>
        </p:nvPicPr>
        <p:blipFill>
          <a:blip r:embed="rId2">
            <a:duotone>
              <a:prstClr val="black"/>
              <a:srgbClr val="99FF33">
                <a:tint val="45000"/>
                <a:satMod val="400000"/>
              </a:srgbClr>
            </a:duotone>
          </a:blip>
          <a:stretch>
            <a:fillRect/>
          </a:stretch>
        </p:blipFill>
        <p:spPr>
          <a:xfrm>
            <a:off x="3952875" y="4419600"/>
            <a:ext cx="834222" cy="342901"/>
          </a:xfrm>
          <a:prstGeom prst="rect">
            <a:avLst/>
          </a:prstGeom>
        </p:spPr>
      </p:pic>
      <p:cxnSp>
        <p:nvCxnSpPr>
          <p:cNvPr id="42" name="Straight Connector 41"/>
          <p:cNvCxnSpPr/>
          <p:nvPr/>
        </p:nvCxnSpPr>
        <p:spPr bwMode="auto">
          <a:xfrm>
            <a:off x="4452153" y="4708720"/>
            <a:ext cx="3931920" cy="1588"/>
          </a:xfrm>
          <a:prstGeom prst="line">
            <a:avLst/>
          </a:prstGeom>
          <a:noFill/>
          <a:ln w="28575" cap="flat" cmpd="sng" algn="ctr">
            <a:solidFill>
              <a:srgbClr val="003300"/>
            </a:solidFill>
            <a:prstDash val="solid"/>
            <a:round/>
            <a:headEnd type="none" w="med" len="med"/>
            <a:tailEnd type="none" w="med" len="med"/>
          </a:ln>
          <a:effectLst/>
        </p:spPr>
      </p:cxnSp>
      <p:sp>
        <p:nvSpPr>
          <p:cNvPr id="43" name="Rectangle 42"/>
          <p:cNvSpPr/>
          <p:nvPr/>
        </p:nvSpPr>
        <p:spPr>
          <a:xfrm>
            <a:off x="5839192" y="4788098"/>
            <a:ext cx="914033"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100 km</a:t>
            </a:r>
            <a:endParaRPr lang="en-US" sz="1400" b="1" cap="all" dirty="0">
              <a:ln w="9000" cmpd="sng">
                <a:noFill/>
                <a:prstDash val="solid"/>
              </a:ln>
              <a:solidFill>
                <a:srgbClr val="FF0000"/>
              </a:solidFill>
            </a:endParaRPr>
          </a:p>
        </p:txBody>
      </p:sp>
      <p:pic>
        <p:nvPicPr>
          <p:cNvPr id="44" name="Picture 43" descr="cars9.gif"/>
          <p:cNvPicPr>
            <a:picLocks noChangeAspect="1"/>
          </p:cNvPicPr>
          <p:nvPr/>
        </p:nvPicPr>
        <p:blipFill>
          <a:blip r:embed="rId2">
            <a:duotone>
              <a:prstClr val="black"/>
              <a:srgbClr val="FF0000">
                <a:tint val="45000"/>
                <a:satMod val="400000"/>
              </a:srgbClr>
            </a:duotone>
          </a:blip>
          <a:stretch>
            <a:fillRect/>
          </a:stretch>
        </p:blipFill>
        <p:spPr>
          <a:xfrm flipH="1">
            <a:off x="8119278" y="4410074"/>
            <a:ext cx="834222" cy="342901"/>
          </a:xfrm>
          <a:prstGeom prst="rect">
            <a:avLst/>
          </a:prstGeom>
        </p:spPr>
      </p:pic>
      <p:sp>
        <p:nvSpPr>
          <p:cNvPr id="45" name="Rectangle 44"/>
          <p:cNvSpPr/>
          <p:nvPr/>
        </p:nvSpPr>
        <p:spPr>
          <a:xfrm>
            <a:off x="6515100" y="4654748"/>
            <a:ext cx="317716" cy="307777"/>
          </a:xfrm>
          <a:prstGeom prst="rect">
            <a:avLst/>
          </a:prstGeom>
        </p:spPr>
        <p:txBody>
          <a:bodyPr wrap="none">
            <a:spAutoFit/>
          </a:bodyPr>
          <a:lstStyle/>
          <a:p>
            <a:r>
              <a:rPr lang="en-US" sz="1400" b="1" cap="all" dirty="0" smtClean="0">
                <a:ln w="9000" cmpd="sng">
                  <a:noFill/>
                  <a:prstDash val="solid"/>
                </a:ln>
                <a:solidFill>
                  <a:srgbClr val="FF0000"/>
                </a:solidFill>
                <a:latin typeface="Bookman Old Style"/>
              </a:rPr>
              <a:t>C</a:t>
            </a:r>
            <a:endParaRPr lang="en-US" sz="1400" b="1" cap="all" dirty="0">
              <a:ln w="9000" cmpd="sng">
                <a:noFill/>
                <a:prstDash val="solid"/>
              </a:ln>
              <a:solidFill>
                <a:srgbClr val="FF0000"/>
              </a:solidFill>
            </a:endParaRPr>
          </a:p>
        </p:txBody>
      </p:sp>
      <p:sp>
        <p:nvSpPr>
          <p:cNvPr id="46" name="Cloud 45"/>
          <p:cNvSpPr/>
          <p:nvPr/>
        </p:nvSpPr>
        <p:spPr>
          <a:xfrm>
            <a:off x="2743200" y="2721671"/>
            <a:ext cx="515563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Speed of Car starting from A is x km / </a:t>
            </a:r>
            <a:r>
              <a:rPr lang="en-US" b="1" dirty="0" err="1" smtClean="0">
                <a:solidFill>
                  <a:prstClr val="white"/>
                </a:solidFill>
                <a:latin typeface="Comic Sans MS" pitchFamily="66" charset="0"/>
              </a:rPr>
              <a:t>hr</a:t>
            </a:r>
            <a:endParaRPr lang="en-US" b="1" dirty="0" smtClean="0">
              <a:solidFill>
                <a:prstClr val="white"/>
              </a:solidFill>
              <a:latin typeface="Comic Sans MS" pitchFamily="66" charset="0"/>
            </a:endParaRPr>
          </a:p>
          <a:p>
            <a:pPr algn="ctr"/>
            <a:r>
              <a:rPr lang="en-US" b="1" dirty="0" smtClean="0">
                <a:solidFill>
                  <a:prstClr val="white"/>
                </a:solidFill>
                <a:latin typeface="Comic Sans MS" pitchFamily="66" charset="0"/>
              </a:rPr>
              <a:t>Time taken = 1 Hour</a:t>
            </a:r>
          </a:p>
          <a:p>
            <a:pPr algn="ctr"/>
            <a:r>
              <a:rPr lang="en-US" b="1" dirty="0" smtClean="0">
                <a:solidFill>
                  <a:prstClr val="white"/>
                </a:solidFill>
                <a:latin typeface="Comic Sans MS" pitchFamily="66" charset="0"/>
              </a:rPr>
              <a:t>Hence Distance AC = x Km </a:t>
            </a:r>
            <a:endParaRPr lang="en-US" b="1" dirty="0">
              <a:solidFill>
                <a:prstClr val="white"/>
              </a:solidFill>
              <a:latin typeface="Comic Sans MS" pitchFamily="66" charset="0"/>
            </a:endParaRPr>
          </a:p>
        </p:txBody>
      </p:sp>
      <p:sp>
        <p:nvSpPr>
          <p:cNvPr id="47" name="Cloud 46"/>
          <p:cNvSpPr/>
          <p:nvPr/>
        </p:nvSpPr>
        <p:spPr>
          <a:xfrm>
            <a:off x="2895600" y="3111915"/>
            <a:ext cx="5155639" cy="1402654"/>
          </a:xfrm>
          <a:prstGeom prst="cloud">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omic Sans MS" pitchFamily="66" charset="0"/>
              </a:rPr>
              <a:t>Speed of Car starting from B is y km / </a:t>
            </a:r>
            <a:r>
              <a:rPr lang="en-US" b="1" dirty="0" err="1" smtClean="0">
                <a:solidFill>
                  <a:prstClr val="white"/>
                </a:solidFill>
                <a:latin typeface="Comic Sans MS" pitchFamily="66" charset="0"/>
              </a:rPr>
              <a:t>hr</a:t>
            </a:r>
            <a:endParaRPr lang="en-US" b="1" dirty="0" smtClean="0">
              <a:solidFill>
                <a:prstClr val="white"/>
              </a:solidFill>
              <a:latin typeface="Comic Sans MS" pitchFamily="66" charset="0"/>
            </a:endParaRPr>
          </a:p>
          <a:p>
            <a:pPr algn="ctr"/>
            <a:r>
              <a:rPr lang="en-US" b="1" dirty="0" smtClean="0">
                <a:solidFill>
                  <a:prstClr val="white"/>
                </a:solidFill>
                <a:latin typeface="Comic Sans MS" pitchFamily="66" charset="0"/>
              </a:rPr>
              <a:t>Time taken = 1 Hour</a:t>
            </a:r>
          </a:p>
          <a:p>
            <a:pPr algn="ctr"/>
            <a:r>
              <a:rPr lang="en-US" b="1" dirty="0" smtClean="0">
                <a:solidFill>
                  <a:prstClr val="white"/>
                </a:solidFill>
                <a:latin typeface="Comic Sans MS" pitchFamily="66" charset="0"/>
              </a:rPr>
              <a:t>Hence Distance </a:t>
            </a:r>
            <a:r>
              <a:rPr lang="en-US" b="1" dirty="0">
                <a:solidFill>
                  <a:prstClr val="white"/>
                </a:solidFill>
                <a:latin typeface="Comic Sans MS" pitchFamily="66" charset="0"/>
              </a:rPr>
              <a:t>B</a:t>
            </a:r>
            <a:r>
              <a:rPr lang="en-US" b="1" dirty="0" smtClean="0">
                <a:solidFill>
                  <a:prstClr val="white"/>
                </a:solidFill>
                <a:latin typeface="Comic Sans MS" pitchFamily="66" charset="0"/>
              </a:rPr>
              <a:t>C = y Km </a:t>
            </a:r>
            <a:endParaRPr lang="en-US" b="1" dirty="0">
              <a:solidFill>
                <a:prstClr val="white"/>
              </a:solidFill>
              <a:latin typeface="Comic Sans MS" pitchFamily="66" charset="0"/>
            </a:endParaRPr>
          </a:p>
        </p:txBody>
      </p:sp>
      <p:sp>
        <p:nvSpPr>
          <p:cNvPr id="48" name="TextBox 47"/>
          <p:cNvSpPr txBox="1"/>
          <p:nvPr/>
        </p:nvSpPr>
        <p:spPr>
          <a:xfrm>
            <a:off x="3276600" y="2447925"/>
            <a:ext cx="1611018" cy="307777"/>
          </a:xfrm>
          <a:prstGeom prst="rect">
            <a:avLst/>
          </a:prstGeom>
          <a:noFill/>
        </p:spPr>
        <p:txBody>
          <a:bodyPr wrap="none" rtlCol="0">
            <a:spAutoFit/>
          </a:bodyPr>
          <a:lstStyle/>
          <a:p>
            <a:r>
              <a:rPr lang="en-US" sz="1400" dirty="0" smtClean="0"/>
              <a:t>Distance AC =  x Km</a:t>
            </a:r>
            <a:endParaRPr lang="en-US" sz="1400" dirty="0"/>
          </a:p>
        </p:txBody>
      </p:sp>
      <p:sp>
        <p:nvSpPr>
          <p:cNvPr id="49" name="TextBox 48"/>
          <p:cNvSpPr txBox="1"/>
          <p:nvPr/>
        </p:nvSpPr>
        <p:spPr>
          <a:xfrm>
            <a:off x="3276600" y="2657475"/>
            <a:ext cx="1611018" cy="307777"/>
          </a:xfrm>
          <a:prstGeom prst="rect">
            <a:avLst/>
          </a:prstGeom>
          <a:noFill/>
        </p:spPr>
        <p:txBody>
          <a:bodyPr wrap="none" rtlCol="0">
            <a:spAutoFit/>
          </a:bodyPr>
          <a:lstStyle/>
          <a:p>
            <a:r>
              <a:rPr lang="en-US" sz="1400" dirty="0" smtClean="0"/>
              <a:t>Distance BC =  y Km</a:t>
            </a:r>
            <a:endParaRPr lang="en-US" sz="1400" dirty="0"/>
          </a:p>
        </p:txBody>
      </p:sp>
      <p:sp>
        <p:nvSpPr>
          <p:cNvPr id="50" name="TextBox 49"/>
          <p:cNvSpPr txBox="1"/>
          <p:nvPr/>
        </p:nvSpPr>
        <p:spPr>
          <a:xfrm>
            <a:off x="3267075" y="2864048"/>
            <a:ext cx="1769459" cy="307777"/>
          </a:xfrm>
          <a:prstGeom prst="rect">
            <a:avLst/>
          </a:prstGeom>
          <a:noFill/>
        </p:spPr>
        <p:txBody>
          <a:bodyPr wrap="none" rtlCol="0">
            <a:spAutoFit/>
          </a:bodyPr>
          <a:lstStyle/>
          <a:p>
            <a:r>
              <a:rPr lang="en-US" sz="1400" dirty="0" smtClean="0"/>
              <a:t>Distance AB = 100 Km</a:t>
            </a:r>
            <a:endParaRPr lang="en-US" sz="1400" dirty="0"/>
          </a:p>
        </p:txBody>
      </p:sp>
      <p:sp>
        <p:nvSpPr>
          <p:cNvPr id="51" name="TextBox 50"/>
          <p:cNvSpPr txBox="1"/>
          <p:nvPr/>
        </p:nvSpPr>
        <p:spPr>
          <a:xfrm>
            <a:off x="3276600" y="3076575"/>
            <a:ext cx="2213363" cy="307777"/>
          </a:xfrm>
          <a:prstGeom prst="rect">
            <a:avLst/>
          </a:prstGeom>
          <a:noFill/>
        </p:spPr>
        <p:txBody>
          <a:bodyPr wrap="none" rtlCol="0">
            <a:spAutoFit/>
          </a:bodyPr>
          <a:lstStyle/>
          <a:p>
            <a:r>
              <a:rPr lang="en-US" sz="1400" b="1" dirty="0" smtClean="0">
                <a:solidFill>
                  <a:srgbClr val="CC0066"/>
                </a:solidFill>
              </a:rPr>
              <a:t>Also, from the figure below</a:t>
            </a:r>
          </a:p>
        </p:txBody>
      </p:sp>
      <p:sp>
        <p:nvSpPr>
          <p:cNvPr id="52" name="TextBox 51"/>
          <p:cNvSpPr txBox="1"/>
          <p:nvPr/>
        </p:nvSpPr>
        <p:spPr>
          <a:xfrm>
            <a:off x="3684076" y="3286125"/>
            <a:ext cx="1119474" cy="307777"/>
          </a:xfrm>
          <a:prstGeom prst="rect">
            <a:avLst/>
          </a:prstGeom>
          <a:noFill/>
        </p:spPr>
        <p:txBody>
          <a:bodyPr wrap="none" rtlCol="0">
            <a:spAutoFit/>
          </a:bodyPr>
          <a:lstStyle/>
          <a:p>
            <a:r>
              <a:rPr lang="en-US" sz="1400" dirty="0" smtClean="0"/>
              <a:t>AC + BC = AB</a:t>
            </a:r>
          </a:p>
        </p:txBody>
      </p:sp>
      <p:sp>
        <p:nvSpPr>
          <p:cNvPr id="53" name="TextBox 52"/>
          <p:cNvSpPr txBox="1"/>
          <p:nvPr/>
        </p:nvSpPr>
        <p:spPr>
          <a:xfrm>
            <a:off x="3774658" y="3645098"/>
            <a:ext cx="1159292" cy="307777"/>
          </a:xfrm>
          <a:prstGeom prst="rect">
            <a:avLst/>
          </a:prstGeom>
          <a:noFill/>
        </p:spPr>
        <p:txBody>
          <a:bodyPr wrap="none" rtlCol="0">
            <a:spAutoFit/>
          </a:bodyPr>
          <a:lstStyle/>
          <a:p>
            <a:r>
              <a:rPr lang="en-US" sz="1400" dirty="0" smtClean="0"/>
              <a:t>x  +  y   =  100</a:t>
            </a:r>
          </a:p>
        </p:txBody>
      </p:sp>
      <p:sp>
        <p:nvSpPr>
          <p:cNvPr id="54" name="TextBox 53"/>
          <p:cNvSpPr txBox="1"/>
          <p:nvPr/>
        </p:nvSpPr>
        <p:spPr>
          <a:xfrm>
            <a:off x="3276600" y="3454598"/>
            <a:ext cx="646331" cy="307777"/>
          </a:xfrm>
          <a:prstGeom prst="rect">
            <a:avLst/>
          </a:prstGeom>
          <a:noFill/>
        </p:spPr>
        <p:txBody>
          <a:bodyPr wrap="none" rtlCol="0">
            <a:spAutoFit/>
          </a:bodyPr>
          <a:lstStyle/>
          <a:p>
            <a:r>
              <a:rPr lang="en-US" sz="1400" b="1" dirty="0" smtClean="0">
                <a:solidFill>
                  <a:srgbClr val="CC0066"/>
                </a:solidFill>
              </a:rPr>
              <a:t>Hence</a:t>
            </a:r>
          </a:p>
        </p:txBody>
      </p:sp>
      <p:sp>
        <p:nvSpPr>
          <p:cNvPr id="55" name="Rectangle 54"/>
          <p:cNvSpPr/>
          <p:nvPr/>
        </p:nvSpPr>
        <p:spPr>
          <a:xfrm>
            <a:off x="4817419" y="3664148"/>
            <a:ext cx="570990" cy="307777"/>
          </a:xfrm>
          <a:prstGeom prst="rect">
            <a:avLst/>
          </a:prstGeom>
        </p:spPr>
        <p:txBody>
          <a:bodyPr wrap="none">
            <a:spAutoFit/>
          </a:bodyPr>
          <a:lstStyle/>
          <a:p>
            <a:r>
              <a:rPr lang="en-US" sz="1400" b="1" dirty="0" smtClean="0">
                <a:solidFill>
                  <a:srgbClr val="FF33CC"/>
                </a:solidFill>
                <a:latin typeface="Calibri" pitchFamily="34" charset="0"/>
              </a:rPr>
              <a:t>... (ii)</a:t>
            </a:r>
            <a:endParaRPr lang="en-US" sz="1400" b="1" dirty="0">
              <a:solidFill>
                <a:srgbClr val="FF33CC"/>
              </a:solidFill>
              <a:latin typeface="Calibri" pitchFamily="34" charset="0"/>
            </a:endParaRPr>
          </a:p>
        </p:txBody>
      </p:sp>
      <p:sp>
        <p:nvSpPr>
          <p:cNvPr id="56" name="Cloud 55"/>
          <p:cNvSpPr/>
          <p:nvPr/>
        </p:nvSpPr>
        <p:spPr>
          <a:xfrm>
            <a:off x="1219200" y="2066925"/>
            <a:ext cx="4191873"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Solve the equations with either substitution or elimination method</a:t>
            </a:r>
          </a:p>
        </p:txBody>
      </p:sp>
      <p:sp>
        <p:nvSpPr>
          <p:cNvPr id="57" name="Rectangle 56"/>
          <p:cNvSpPr/>
          <p:nvPr/>
        </p:nvSpPr>
        <p:spPr>
          <a:xfrm>
            <a:off x="3071929" y="4099321"/>
            <a:ext cx="1941878" cy="307777"/>
          </a:xfrm>
          <a:prstGeom prst="rect">
            <a:avLst/>
          </a:prstGeom>
        </p:spPr>
        <p:txBody>
          <a:bodyPr wrap="none">
            <a:spAutoFit/>
          </a:bodyPr>
          <a:lstStyle/>
          <a:p>
            <a:r>
              <a:rPr lang="en-US" sz="1400" b="1" dirty="0" smtClean="0">
                <a:solidFill>
                  <a:srgbClr val="CC0066"/>
                </a:solidFill>
                <a:latin typeface="Calibri" pitchFamily="34" charset="0"/>
              </a:rPr>
              <a:t>Substituting y = 40 in (</a:t>
            </a:r>
            <a:r>
              <a:rPr lang="en-US" sz="1400" b="1" dirty="0" err="1" smtClean="0">
                <a:solidFill>
                  <a:srgbClr val="CC0066"/>
                </a:solidFill>
                <a:latin typeface="Calibri" pitchFamily="34" charset="0"/>
              </a:rPr>
              <a:t>i</a:t>
            </a:r>
            <a:r>
              <a:rPr lang="en-US" sz="1400" b="1" dirty="0" smtClean="0">
                <a:solidFill>
                  <a:srgbClr val="CC0066"/>
                </a:solidFill>
                <a:latin typeface="Calibri" pitchFamily="34" charset="0"/>
              </a:rPr>
              <a:t>)</a:t>
            </a:r>
            <a:endParaRPr lang="en-US" sz="1400" b="1" dirty="0">
              <a:solidFill>
                <a:srgbClr val="CC0066"/>
              </a:solidFill>
              <a:latin typeface="Calibri" pitchFamily="34" charset="0"/>
            </a:endParaRPr>
          </a:p>
        </p:txBody>
      </p:sp>
      <p:sp>
        <p:nvSpPr>
          <p:cNvPr id="58" name="Rectangle 57"/>
          <p:cNvSpPr/>
          <p:nvPr/>
        </p:nvSpPr>
        <p:spPr>
          <a:xfrm>
            <a:off x="3175392" y="4302323"/>
            <a:ext cx="266420" cy="307777"/>
          </a:xfrm>
          <a:prstGeom prst="rect">
            <a:avLst/>
          </a:prstGeom>
        </p:spPr>
        <p:txBody>
          <a:bodyPr wrap="none">
            <a:spAutoFit/>
          </a:bodyPr>
          <a:lstStyle/>
          <a:p>
            <a:pPr>
              <a:tabLst>
                <a:tab pos="1228725" algn="l"/>
                <a:tab pos="1524000" algn="l"/>
              </a:tabLst>
            </a:pPr>
            <a:r>
              <a:rPr lang="en-US" sz="1400" b="1" dirty="0" smtClean="0">
                <a:solidFill>
                  <a:prstClr val="black"/>
                </a:solidFill>
                <a:latin typeface="Calibri" pitchFamily="34" charset="0"/>
              </a:rPr>
              <a:t>x</a:t>
            </a:r>
            <a:endParaRPr lang="en-US" sz="1400" b="1" dirty="0">
              <a:solidFill>
                <a:prstClr val="black"/>
              </a:solidFill>
              <a:latin typeface="Calibri" pitchFamily="34" charset="0"/>
            </a:endParaRPr>
          </a:p>
        </p:txBody>
      </p:sp>
      <p:sp>
        <p:nvSpPr>
          <p:cNvPr id="59" name="Rectangle 58"/>
          <p:cNvSpPr/>
          <p:nvPr/>
        </p:nvSpPr>
        <p:spPr>
          <a:xfrm>
            <a:off x="3439294" y="4302323"/>
            <a:ext cx="274434" cy="307777"/>
          </a:xfrm>
          <a:prstGeom prst="rect">
            <a:avLst/>
          </a:prstGeom>
        </p:spPr>
        <p:txBody>
          <a:bodyPr wrap="none">
            <a:spAutoFit/>
          </a:bodyPr>
          <a:lstStyle/>
          <a:p>
            <a:r>
              <a:rPr lang="es-ES" sz="1400" b="1" dirty="0" smtClean="0">
                <a:solidFill>
                  <a:prstClr val="black"/>
                </a:solidFill>
                <a:latin typeface="Calibri" pitchFamily="34" charset="0"/>
              </a:rPr>
              <a:t>=</a:t>
            </a:r>
            <a:endParaRPr lang="en-US" sz="1400" b="1" dirty="0">
              <a:solidFill>
                <a:prstClr val="black"/>
              </a:solidFill>
              <a:latin typeface="Calibri" pitchFamily="34" charset="0"/>
            </a:endParaRPr>
          </a:p>
        </p:txBody>
      </p:sp>
      <p:sp>
        <p:nvSpPr>
          <p:cNvPr id="60" name="Rectangle 59"/>
          <p:cNvSpPr/>
          <p:nvPr/>
        </p:nvSpPr>
        <p:spPr>
          <a:xfrm>
            <a:off x="3671192" y="4302323"/>
            <a:ext cx="367408" cy="307777"/>
          </a:xfrm>
          <a:prstGeom prst="rect">
            <a:avLst/>
          </a:prstGeom>
        </p:spPr>
        <p:txBody>
          <a:bodyPr wrap="none">
            <a:spAutoFit/>
          </a:bodyPr>
          <a:lstStyle/>
          <a:p>
            <a:r>
              <a:rPr lang="en-US" sz="1400" b="1" dirty="0" smtClean="0">
                <a:solidFill>
                  <a:prstClr val="black"/>
                </a:solidFill>
                <a:latin typeface="Calibri" pitchFamily="34" charset="0"/>
              </a:rPr>
              <a:t>60</a:t>
            </a:r>
            <a:endParaRPr lang="en-US" sz="1400" b="1" dirty="0">
              <a:solidFill>
                <a:prstClr val="black"/>
              </a:solidFill>
              <a:latin typeface="Calibri" pitchFamily="34" charset="0"/>
            </a:endParaRPr>
          </a:p>
        </p:txBody>
      </p:sp>
      <p:sp>
        <p:nvSpPr>
          <p:cNvPr id="61" name="Rectangle 60"/>
          <p:cNvSpPr/>
          <p:nvPr/>
        </p:nvSpPr>
        <p:spPr>
          <a:xfrm>
            <a:off x="542925" y="4438650"/>
            <a:ext cx="6438900" cy="523220"/>
          </a:xfrm>
          <a:prstGeom prst="rect">
            <a:avLst/>
          </a:prstGeom>
        </p:spPr>
        <p:txBody>
          <a:bodyPr wrap="square">
            <a:spAutoFit/>
          </a:bodyPr>
          <a:lstStyle/>
          <a:p>
            <a:pPr marL="285750" indent="-285750">
              <a:buFont typeface="Symbol"/>
              <a:buChar char="\"/>
            </a:pPr>
            <a:r>
              <a:rPr lang="en-US" sz="1400" b="1" dirty="0" smtClean="0">
                <a:solidFill>
                  <a:srgbClr val="C00000"/>
                </a:solidFill>
                <a:latin typeface="Calibri" pitchFamily="34" charset="0"/>
              </a:rPr>
              <a:t>Speed of Car starting from A is 60 Km/</a:t>
            </a:r>
            <a:r>
              <a:rPr lang="en-US" sz="1400" b="1" dirty="0" err="1" smtClean="0">
                <a:solidFill>
                  <a:srgbClr val="C00000"/>
                </a:solidFill>
                <a:latin typeface="Calibri" pitchFamily="34" charset="0"/>
              </a:rPr>
              <a:t>hr</a:t>
            </a:r>
            <a:r>
              <a:rPr lang="en-US" sz="1400" b="1" dirty="0" smtClean="0">
                <a:solidFill>
                  <a:srgbClr val="C00000"/>
                </a:solidFill>
                <a:latin typeface="Calibri" pitchFamily="34" charset="0"/>
              </a:rPr>
              <a:t> </a:t>
            </a:r>
          </a:p>
          <a:p>
            <a:r>
              <a:rPr lang="en-US" sz="1400" b="1" dirty="0">
                <a:solidFill>
                  <a:srgbClr val="C00000"/>
                </a:solidFill>
                <a:latin typeface="Calibri" pitchFamily="34" charset="0"/>
              </a:rPr>
              <a:t> </a:t>
            </a:r>
            <a:r>
              <a:rPr lang="en-US" sz="1400" b="1" dirty="0" smtClean="0">
                <a:solidFill>
                  <a:srgbClr val="C00000"/>
                </a:solidFill>
                <a:latin typeface="Calibri" pitchFamily="34" charset="0"/>
              </a:rPr>
              <a:t>      and from B is 40 Km/</a:t>
            </a:r>
            <a:r>
              <a:rPr lang="en-US" sz="1400" b="1" dirty="0" err="1" smtClean="0">
                <a:solidFill>
                  <a:srgbClr val="C00000"/>
                </a:solidFill>
                <a:latin typeface="Calibri" pitchFamily="34" charset="0"/>
              </a:rPr>
              <a:t>hr</a:t>
            </a:r>
            <a:endParaRPr lang="en-US" sz="1400" b="1" dirty="0">
              <a:solidFill>
                <a:srgbClr val="C00000"/>
              </a:solidFill>
              <a:latin typeface="Calibri" pitchFamily="34" charset="0"/>
            </a:endParaRPr>
          </a:p>
        </p:txBody>
      </p:sp>
      <p:sp>
        <p:nvSpPr>
          <p:cNvPr id="62" name="Rectangle 61"/>
          <p:cNvSpPr/>
          <p:nvPr/>
        </p:nvSpPr>
        <p:spPr>
          <a:xfrm>
            <a:off x="3148129" y="3875841"/>
            <a:ext cx="942887" cy="307777"/>
          </a:xfrm>
          <a:prstGeom prst="rect">
            <a:avLst/>
          </a:prstGeom>
        </p:spPr>
        <p:txBody>
          <a:bodyPr wrap="none">
            <a:spAutoFit/>
          </a:bodyPr>
          <a:lstStyle/>
          <a:p>
            <a:r>
              <a:rPr lang="en-US" sz="1400" b="1" dirty="0">
                <a:latin typeface="Calibri" pitchFamily="34" charset="0"/>
              </a:rPr>
              <a:t>y </a:t>
            </a:r>
            <a:r>
              <a:rPr lang="en-US" sz="1400" b="1" dirty="0" smtClean="0">
                <a:latin typeface="Calibri" pitchFamily="34" charset="0"/>
              </a:rPr>
              <a:t>    =    40 </a:t>
            </a:r>
            <a:endParaRPr lang="en-US" sz="1400" dirty="0"/>
          </a:p>
        </p:txBody>
      </p:sp>
    </p:spTree>
    <p:extLst>
      <p:ext uri="{BB962C8B-B14F-4D97-AF65-F5344CB8AC3E}">
        <p14:creationId xmlns:p14="http://schemas.microsoft.com/office/powerpoint/2010/main" val="7636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0" presetClass="exit" presetSubtype="0" fill="hold" grpId="1" nodeType="after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1000"/>
                                        <p:tgtEl>
                                          <p:spTgt spid="10"/>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1000"/>
                                        <p:tgtEl>
                                          <p:spTgt spid="14"/>
                                        </p:tgtEl>
                                      </p:cBhvr>
                                    </p:animEffect>
                                  </p:childTnLst>
                                </p:cTn>
                              </p:par>
                            </p:childTnLst>
                          </p:cTn>
                        </p:par>
                        <p:par>
                          <p:cTn id="64" fill="hold">
                            <p:stCondLst>
                              <p:cond delay="1000"/>
                            </p:stCondLst>
                            <p:childTnLst>
                              <p:par>
                                <p:cTn id="65" presetID="10" presetClass="exit" presetSubtype="0" fill="hold" grpId="1" nodeType="afterEffect">
                                  <p:stCondLst>
                                    <p:cond delay="0"/>
                                  </p:stCondLst>
                                  <p:childTnLst>
                                    <p:animEffect transition="out" filter="fade">
                                      <p:cBhvr>
                                        <p:cTn id="66" dur="500"/>
                                        <p:tgtEl>
                                          <p:spTgt spid="4"/>
                                        </p:tgtEl>
                                      </p:cBhvr>
                                    </p:animEffect>
                                    <p:set>
                                      <p:cBhvr>
                                        <p:cTn id="67" dur="1" fill="hold">
                                          <p:stCondLst>
                                            <p:cond delay="499"/>
                                          </p:stCondLst>
                                        </p:cTn>
                                        <p:tgtEl>
                                          <p:spTgt spid="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par>
                                <p:cTn id="78" presetID="22" presetClass="entr" presetSubtype="8"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1632 -1.48148E-6 L 0.47066 0.00278 " pathEditMode="relative" rAng="0" ptsTypes="AA">
                                      <p:cBhvr>
                                        <p:cTn id="84" dur="2000" fill="hold"/>
                                        <p:tgtEl>
                                          <p:spTgt spid="15"/>
                                        </p:tgtEl>
                                        <p:attrNameLst>
                                          <p:attrName>ppt_x</p:attrName>
                                          <p:attrName>ppt_y</p:attrName>
                                        </p:attrNameLst>
                                      </p:cBhvr>
                                      <p:rCtr x="31684" y="123"/>
                                    </p:animMotion>
                                  </p:childTnLst>
                                </p:cTn>
                              </p:par>
                              <p:par>
                                <p:cTn id="85" presetID="63" presetClass="path" presetSubtype="0" accel="50000" decel="50000" fill="hold" nodeType="withEffect">
                                  <p:stCondLst>
                                    <p:cond delay="0"/>
                                  </p:stCondLst>
                                  <p:childTnLst>
                                    <p:animMotion origin="layout" path="M 0.0125 0.00555 L 0.20417 0.00555 " pathEditMode="relative" rAng="0" ptsTypes="AA">
                                      <p:cBhvr>
                                        <p:cTn id="86" dur="2000" fill="hold"/>
                                        <p:tgtEl>
                                          <p:spTgt spid="16"/>
                                        </p:tgtEl>
                                        <p:attrNameLst>
                                          <p:attrName>ppt_x</p:attrName>
                                          <p:attrName>ppt_y</p:attrName>
                                        </p:attrNameLst>
                                      </p:cBhvr>
                                      <p:rCtr x="96" y="0"/>
                                    </p:animMotion>
                                  </p:childTnLst>
                                </p:cTn>
                              </p:par>
                              <p:par>
                                <p:cTn id="87" presetID="53"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p:cTn id="89" dur="500" fill="hold"/>
                                        <p:tgtEl>
                                          <p:spTgt spid="18"/>
                                        </p:tgtEl>
                                        <p:attrNameLst>
                                          <p:attrName>ppt_w</p:attrName>
                                        </p:attrNameLst>
                                      </p:cBhvr>
                                      <p:tavLst>
                                        <p:tav tm="0">
                                          <p:val>
                                            <p:fltVal val="0"/>
                                          </p:val>
                                        </p:tav>
                                        <p:tav tm="100000">
                                          <p:val>
                                            <p:strVal val="#ppt_w"/>
                                          </p:val>
                                        </p:tav>
                                      </p:tavLst>
                                    </p:anim>
                                    <p:anim calcmode="lin" valueType="num">
                                      <p:cBhvr>
                                        <p:cTn id="90" dur="500" fill="hold"/>
                                        <p:tgtEl>
                                          <p:spTgt spid="18"/>
                                        </p:tgtEl>
                                        <p:attrNameLst>
                                          <p:attrName>ppt_h</p:attrName>
                                        </p:attrNameLst>
                                      </p:cBhvr>
                                      <p:tavLst>
                                        <p:tav tm="0">
                                          <p:val>
                                            <p:fltVal val="0"/>
                                          </p:val>
                                        </p:tav>
                                        <p:tav tm="100000">
                                          <p:val>
                                            <p:strVal val="#ppt_h"/>
                                          </p:val>
                                        </p:tav>
                                      </p:tavLst>
                                    </p:anim>
                                    <p:animEffect transition="in" filter="fade">
                                      <p:cBhvr>
                                        <p:cTn id="91" dur="500"/>
                                        <p:tgtEl>
                                          <p:spTgt spid="18"/>
                                        </p:tgtEl>
                                      </p:cBhvr>
                                    </p:animEffect>
                                  </p:childTnLst>
                                </p:cTn>
                              </p:par>
                            </p:childTnLst>
                          </p:cTn>
                        </p:par>
                        <p:par>
                          <p:cTn id="92" fill="hold">
                            <p:stCondLst>
                              <p:cond delay="2000"/>
                            </p:stCondLst>
                            <p:childTnLst>
                              <p:par>
                                <p:cTn id="93" presetID="22" presetClass="entr" presetSubtype="8" fill="hold" nodeType="after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wipe(left)">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500"/>
                                        <p:tgtEl>
                                          <p:spTgt spid="1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fade">
                                      <p:cBhvr>
                                        <p:cTn id="110" dur="500"/>
                                        <p:tgtEl>
                                          <p:spTgt spid="2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20"/>
                                        </p:tgtEl>
                                      </p:cBhvr>
                                    </p:animEffect>
                                    <p:set>
                                      <p:cBhvr>
                                        <p:cTn id="115" dur="1" fill="hold">
                                          <p:stCondLst>
                                            <p:cond delay="499"/>
                                          </p:stCondLst>
                                        </p:cTn>
                                        <p:tgtEl>
                                          <p:spTgt spid="2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fade">
                                      <p:cBhvr>
                                        <p:cTn id="120" dur="500"/>
                                        <p:tgtEl>
                                          <p:spTgt spid="2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fade">
                                      <p:cBhvr>
                                        <p:cTn id="130" dur="500"/>
                                        <p:tgtEl>
                                          <p:spTgt spid="22"/>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22"/>
                                        </p:tgtEl>
                                      </p:cBhvr>
                                    </p:animEffect>
                                    <p:set>
                                      <p:cBhvr>
                                        <p:cTn id="135" dur="1" fill="hold">
                                          <p:stCondLst>
                                            <p:cond delay="499"/>
                                          </p:stCondLst>
                                        </p:cTn>
                                        <p:tgtEl>
                                          <p:spTgt spid="2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fade">
                                      <p:cBhvr>
                                        <p:cTn id="140" dur="500"/>
                                        <p:tgtEl>
                                          <p:spTgt spid="23"/>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fade">
                                      <p:cBhvr>
                                        <p:cTn id="150" dur="500"/>
                                        <p:tgtEl>
                                          <p:spTgt spid="2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24"/>
                                        </p:tgtEl>
                                      </p:cBhvr>
                                    </p:animEffect>
                                    <p:set>
                                      <p:cBhvr>
                                        <p:cTn id="155" dur="1" fill="hold">
                                          <p:stCondLst>
                                            <p:cond delay="499"/>
                                          </p:stCondLst>
                                        </p:cTn>
                                        <p:tgtEl>
                                          <p:spTgt spid="24"/>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25"/>
                                        </p:tgtEl>
                                        <p:attrNameLst>
                                          <p:attrName>style.visibility</p:attrName>
                                        </p:attrNameLst>
                                      </p:cBhvr>
                                      <p:to>
                                        <p:strVal val="visible"/>
                                      </p:to>
                                    </p:set>
                                    <p:animEffect transition="in" filter="wipe(left)">
                                      <p:cBhvr>
                                        <p:cTn id="160" dur="500"/>
                                        <p:tgtEl>
                                          <p:spTgt spid="2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6"/>
                                        </p:tgtEl>
                                        <p:attrNameLst>
                                          <p:attrName>style.visibility</p:attrName>
                                        </p:attrNameLst>
                                      </p:cBhvr>
                                      <p:to>
                                        <p:strVal val="visible"/>
                                      </p:to>
                                    </p:set>
                                    <p:animEffect transition="in" filter="wipe(left)">
                                      <p:cBhvr>
                                        <p:cTn id="165" dur="500"/>
                                        <p:tgtEl>
                                          <p:spTgt spid="2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27"/>
                                        </p:tgtEl>
                                        <p:attrNameLst>
                                          <p:attrName>style.visibility</p:attrName>
                                        </p:attrNameLst>
                                      </p:cBhvr>
                                      <p:to>
                                        <p:strVal val="visible"/>
                                      </p:to>
                                    </p:set>
                                    <p:animEffect transition="in" filter="wipe(left)">
                                      <p:cBhvr>
                                        <p:cTn id="170" dur="500"/>
                                        <p:tgtEl>
                                          <p:spTgt spid="27"/>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28"/>
                                        </p:tgtEl>
                                        <p:attrNameLst>
                                          <p:attrName>style.visibility</p:attrName>
                                        </p:attrNameLst>
                                      </p:cBhvr>
                                      <p:to>
                                        <p:strVal val="visible"/>
                                      </p:to>
                                    </p:set>
                                    <p:animEffect transition="in" filter="wipe(left)">
                                      <p:cBhvr>
                                        <p:cTn id="175" dur="500"/>
                                        <p:tgtEl>
                                          <p:spTgt spid="28"/>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29"/>
                                        </p:tgtEl>
                                        <p:attrNameLst>
                                          <p:attrName>style.visibility</p:attrName>
                                        </p:attrNameLst>
                                      </p:cBhvr>
                                      <p:to>
                                        <p:strVal val="visible"/>
                                      </p:to>
                                    </p:set>
                                    <p:animEffect transition="in" filter="wipe(left)">
                                      <p:cBhvr>
                                        <p:cTn id="180" dur="500"/>
                                        <p:tgtEl>
                                          <p:spTgt spid="2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31"/>
                                        </p:tgtEl>
                                        <p:attrNameLst>
                                          <p:attrName>style.visibility</p:attrName>
                                        </p:attrNameLst>
                                      </p:cBhvr>
                                      <p:to>
                                        <p:strVal val="visible"/>
                                      </p:to>
                                    </p:set>
                                    <p:animEffect transition="in" filter="wipe(left)">
                                      <p:cBhvr>
                                        <p:cTn id="185" dur="500"/>
                                        <p:tgtEl>
                                          <p:spTgt spid="31"/>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0"/>
                                        </p:tgtEl>
                                        <p:attrNameLst>
                                          <p:attrName>style.visibility</p:attrName>
                                        </p:attrNameLst>
                                      </p:cBhvr>
                                      <p:to>
                                        <p:strVal val="visible"/>
                                      </p:to>
                                    </p:set>
                                    <p:animEffect transition="in" filter="wipe(left)">
                                      <p:cBhvr>
                                        <p:cTn id="190" dur="500"/>
                                        <p:tgtEl>
                                          <p:spTgt spid="3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wipe(left)">
                                      <p:cBhvr>
                                        <p:cTn id="195" dur="500"/>
                                        <p:tgtEl>
                                          <p:spTgt spid="32"/>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33"/>
                                        </p:tgtEl>
                                        <p:attrNameLst>
                                          <p:attrName>style.visibility</p:attrName>
                                        </p:attrNameLst>
                                      </p:cBhvr>
                                      <p:to>
                                        <p:strVal val="visible"/>
                                      </p:to>
                                    </p:set>
                                    <p:animEffect transition="in" filter="wipe(left)">
                                      <p:cBhvr>
                                        <p:cTn id="200" dur="500"/>
                                        <p:tgtEl>
                                          <p:spTgt spid="33"/>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34"/>
                                        </p:tgtEl>
                                        <p:attrNameLst>
                                          <p:attrName>style.visibility</p:attrName>
                                        </p:attrNameLst>
                                      </p:cBhvr>
                                      <p:to>
                                        <p:strVal val="visible"/>
                                      </p:to>
                                    </p:set>
                                    <p:animEffect transition="in" filter="wipe(left)">
                                      <p:cBhvr>
                                        <p:cTn id="205" dur="500"/>
                                        <p:tgtEl>
                                          <p:spTgt spid="34"/>
                                        </p:tgtEl>
                                      </p:cBhvr>
                                    </p:animEffect>
                                  </p:childTnLst>
                                </p:cTn>
                              </p:par>
                              <p:par>
                                <p:cTn id="206" presetID="22" presetClass="entr" presetSubtype="8" fill="hold" grpId="0" nodeType="withEffect">
                                  <p:stCondLst>
                                    <p:cond delay="0"/>
                                  </p:stCondLst>
                                  <p:childTnLst>
                                    <p:set>
                                      <p:cBhvr>
                                        <p:cTn id="207" dur="1" fill="hold">
                                          <p:stCondLst>
                                            <p:cond delay="0"/>
                                          </p:stCondLst>
                                        </p:cTn>
                                        <p:tgtEl>
                                          <p:spTgt spid="35"/>
                                        </p:tgtEl>
                                        <p:attrNameLst>
                                          <p:attrName>style.visibility</p:attrName>
                                        </p:attrNameLst>
                                      </p:cBhvr>
                                      <p:to>
                                        <p:strVal val="visible"/>
                                      </p:to>
                                    </p:set>
                                    <p:animEffect transition="in" filter="wipe(left)">
                                      <p:cBhvr>
                                        <p:cTn id="208" dur="500"/>
                                        <p:tgtEl>
                                          <p:spTgt spid="35"/>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36"/>
                                        </p:tgtEl>
                                        <p:attrNameLst>
                                          <p:attrName>style.visibility</p:attrName>
                                        </p:attrNameLst>
                                      </p:cBhvr>
                                      <p:to>
                                        <p:strVal val="visible"/>
                                      </p:to>
                                    </p:set>
                                    <p:animEffect transition="in" filter="wipe(left)">
                                      <p:cBhvr>
                                        <p:cTn id="213" dur="1000"/>
                                        <p:tgtEl>
                                          <p:spTgt spid="36"/>
                                        </p:tgtEl>
                                      </p:cBhvr>
                                    </p:animEffect>
                                  </p:childTnLst>
                                </p:cTn>
                              </p:par>
                            </p:childTnLst>
                          </p:cTn>
                        </p:par>
                        <p:par>
                          <p:cTn id="214" fill="hold">
                            <p:stCondLst>
                              <p:cond delay="1000"/>
                            </p:stCondLst>
                            <p:childTnLst>
                              <p:par>
                                <p:cTn id="215" presetID="10" presetClass="exit" presetSubtype="0" fill="hold" grpId="1" nodeType="afterEffect">
                                  <p:stCondLst>
                                    <p:cond delay="0"/>
                                  </p:stCondLst>
                                  <p:childTnLst>
                                    <p:animEffect transition="out" filter="fade">
                                      <p:cBhvr>
                                        <p:cTn id="216" dur="500"/>
                                        <p:tgtEl>
                                          <p:spTgt spid="3"/>
                                        </p:tgtEl>
                                      </p:cBhvr>
                                    </p:animEffect>
                                    <p:set>
                                      <p:cBhvr>
                                        <p:cTn id="217" dur="1" fill="hold">
                                          <p:stCondLst>
                                            <p:cond delay="499"/>
                                          </p:stCondLst>
                                        </p:cTn>
                                        <p:tgtEl>
                                          <p:spTgt spid="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37"/>
                                        </p:tgtEl>
                                        <p:attrNameLst>
                                          <p:attrName>style.visibility</p:attrName>
                                        </p:attrNameLst>
                                      </p:cBhvr>
                                      <p:to>
                                        <p:strVal val="visible"/>
                                      </p:to>
                                    </p:set>
                                    <p:animEffect transition="in" filter="wipe(up)">
                                      <p:cBhvr>
                                        <p:cTn id="222" dur="500"/>
                                        <p:tgtEl>
                                          <p:spTgt spid="37"/>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2"/>
                                        </p:tgtEl>
                                        <p:attrNameLst>
                                          <p:attrName>style.visibility</p:attrName>
                                        </p:attrNameLst>
                                      </p:cBhvr>
                                      <p:to>
                                        <p:strVal val="visible"/>
                                      </p:to>
                                    </p:set>
                                    <p:animEffect transition="in" filter="wipe(left)">
                                      <p:cBhvr>
                                        <p:cTn id="227" dur="500"/>
                                        <p:tgtEl>
                                          <p:spTgt spid="2"/>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38"/>
                                        </p:tgtEl>
                                        <p:attrNameLst>
                                          <p:attrName>style.visibility</p:attrName>
                                        </p:attrNameLst>
                                      </p:cBhvr>
                                      <p:to>
                                        <p:strVal val="visible"/>
                                      </p:to>
                                    </p:set>
                                    <p:animEffect transition="in" filter="wipe(left)">
                                      <p:cBhvr>
                                        <p:cTn id="232" dur="1000"/>
                                        <p:tgtEl>
                                          <p:spTgt spid="38"/>
                                        </p:tgtEl>
                                      </p:cBhvr>
                                    </p:animEffect>
                                  </p:childTnLst>
                                </p:cTn>
                              </p:par>
                              <p:par>
                                <p:cTn id="233" presetID="53" presetClass="entr" presetSubtype="0" fill="hold" grpId="0" nodeType="withEffect">
                                  <p:stCondLst>
                                    <p:cond delay="0"/>
                                  </p:stCondLst>
                                  <p:childTnLst>
                                    <p:set>
                                      <p:cBhvr>
                                        <p:cTn id="234" dur="1" fill="hold">
                                          <p:stCondLst>
                                            <p:cond delay="0"/>
                                          </p:stCondLst>
                                        </p:cTn>
                                        <p:tgtEl>
                                          <p:spTgt spid="39"/>
                                        </p:tgtEl>
                                        <p:attrNameLst>
                                          <p:attrName>style.visibility</p:attrName>
                                        </p:attrNameLst>
                                      </p:cBhvr>
                                      <p:to>
                                        <p:strVal val="visible"/>
                                      </p:to>
                                    </p:set>
                                    <p:anim calcmode="lin" valueType="num">
                                      <p:cBhvr>
                                        <p:cTn id="235" dur="500" fill="hold"/>
                                        <p:tgtEl>
                                          <p:spTgt spid="39"/>
                                        </p:tgtEl>
                                        <p:attrNameLst>
                                          <p:attrName>ppt_w</p:attrName>
                                        </p:attrNameLst>
                                      </p:cBhvr>
                                      <p:tavLst>
                                        <p:tav tm="0">
                                          <p:val>
                                            <p:fltVal val="0"/>
                                          </p:val>
                                        </p:tav>
                                        <p:tav tm="100000">
                                          <p:val>
                                            <p:strVal val="#ppt_w"/>
                                          </p:val>
                                        </p:tav>
                                      </p:tavLst>
                                    </p:anim>
                                    <p:anim calcmode="lin" valueType="num">
                                      <p:cBhvr>
                                        <p:cTn id="236" dur="500" fill="hold"/>
                                        <p:tgtEl>
                                          <p:spTgt spid="39"/>
                                        </p:tgtEl>
                                        <p:attrNameLst>
                                          <p:attrName>ppt_h</p:attrName>
                                        </p:attrNameLst>
                                      </p:cBhvr>
                                      <p:tavLst>
                                        <p:tav tm="0">
                                          <p:val>
                                            <p:fltVal val="0"/>
                                          </p:val>
                                        </p:tav>
                                        <p:tav tm="100000">
                                          <p:val>
                                            <p:strVal val="#ppt_h"/>
                                          </p:val>
                                        </p:tav>
                                      </p:tavLst>
                                    </p:anim>
                                    <p:animEffect transition="in" filter="fade">
                                      <p:cBhvr>
                                        <p:cTn id="237" dur="500"/>
                                        <p:tgtEl>
                                          <p:spTgt spid="39"/>
                                        </p:tgtEl>
                                      </p:cBhvr>
                                    </p:animEffect>
                                  </p:childTnLst>
                                </p:cTn>
                              </p:par>
                              <p:par>
                                <p:cTn id="238" presetID="53" presetClass="entr" presetSubtype="0" fill="hold" grpId="0" nodeType="withEffect">
                                  <p:stCondLst>
                                    <p:cond delay="0"/>
                                  </p:stCondLst>
                                  <p:childTnLst>
                                    <p:set>
                                      <p:cBhvr>
                                        <p:cTn id="239" dur="1" fill="hold">
                                          <p:stCondLst>
                                            <p:cond delay="0"/>
                                          </p:stCondLst>
                                        </p:cTn>
                                        <p:tgtEl>
                                          <p:spTgt spid="40"/>
                                        </p:tgtEl>
                                        <p:attrNameLst>
                                          <p:attrName>style.visibility</p:attrName>
                                        </p:attrNameLst>
                                      </p:cBhvr>
                                      <p:to>
                                        <p:strVal val="visible"/>
                                      </p:to>
                                    </p:set>
                                    <p:anim calcmode="lin" valueType="num">
                                      <p:cBhvr>
                                        <p:cTn id="240" dur="500" fill="hold"/>
                                        <p:tgtEl>
                                          <p:spTgt spid="40"/>
                                        </p:tgtEl>
                                        <p:attrNameLst>
                                          <p:attrName>ppt_w</p:attrName>
                                        </p:attrNameLst>
                                      </p:cBhvr>
                                      <p:tavLst>
                                        <p:tav tm="0">
                                          <p:val>
                                            <p:fltVal val="0"/>
                                          </p:val>
                                        </p:tav>
                                        <p:tav tm="100000">
                                          <p:val>
                                            <p:strVal val="#ppt_w"/>
                                          </p:val>
                                        </p:tav>
                                      </p:tavLst>
                                    </p:anim>
                                    <p:anim calcmode="lin" valueType="num">
                                      <p:cBhvr>
                                        <p:cTn id="241" dur="500" fill="hold"/>
                                        <p:tgtEl>
                                          <p:spTgt spid="40"/>
                                        </p:tgtEl>
                                        <p:attrNameLst>
                                          <p:attrName>ppt_h</p:attrName>
                                        </p:attrNameLst>
                                      </p:cBhvr>
                                      <p:tavLst>
                                        <p:tav tm="0">
                                          <p:val>
                                            <p:fltVal val="0"/>
                                          </p:val>
                                        </p:tav>
                                        <p:tav tm="100000">
                                          <p:val>
                                            <p:strVal val="#ppt_h"/>
                                          </p:val>
                                        </p:tav>
                                      </p:tavLst>
                                    </p:anim>
                                    <p:animEffect transition="in" filter="fade">
                                      <p:cBhvr>
                                        <p:cTn id="242" dur="500"/>
                                        <p:tgtEl>
                                          <p:spTgt spid="40"/>
                                        </p:tgtEl>
                                      </p:cBhvr>
                                    </p:animEffect>
                                  </p:childTnLst>
                                </p:cTn>
                              </p:par>
                            </p:childTnLst>
                          </p:cTn>
                        </p:par>
                        <p:par>
                          <p:cTn id="243" fill="hold">
                            <p:stCondLst>
                              <p:cond delay="1000"/>
                            </p:stCondLst>
                            <p:childTnLst>
                              <p:par>
                                <p:cTn id="244" presetID="1" presetClass="entr" presetSubtype="0" fill="hold" nodeType="afterEffect">
                                  <p:stCondLst>
                                    <p:cond delay="0"/>
                                  </p:stCondLst>
                                  <p:childTnLst>
                                    <p:set>
                                      <p:cBhvr>
                                        <p:cTn id="245" dur="1" fill="hold">
                                          <p:stCondLst>
                                            <p:cond delay="0"/>
                                          </p:stCondLst>
                                        </p:cTn>
                                        <p:tgtEl>
                                          <p:spTgt spid="41"/>
                                        </p:tgtEl>
                                        <p:attrNameLst>
                                          <p:attrName>style.visibility</p:attrName>
                                        </p:attrNameLst>
                                      </p:cBhvr>
                                      <p:to>
                                        <p:strVal val="visible"/>
                                      </p:to>
                                    </p:set>
                                  </p:childTnLst>
                                </p:cTn>
                              </p:par>
                              <p:par>
                                <p:cTn id="246" presetID="22" presetClass="entr" presetSubtype="8" fill="hold" nodeType="withEffect">
                                  <p:stCondLst>
                                    <p:cond delay="0"/>
                                  </p:stCondLst>
                                  <p:childTnLst>
                                    <p:set>
                                      <p:cBhvr>
                                        <p:cTn id="247" dur="1" fill="hold">
                                          <p:stCondLst>
                                            <p:cond delay="0"/>
                                          </p:stCondLst>
                                        </p:cTn>
                                        <p:tgtEl>
                                          <p:spTgt spid="42"/>
                                        </p:tgtEl>
                                        <p:attrNameLst>
                                          <p:attrName>style.visibility</p:attrName>
                                        </p:attrNameLst>
                                      </p:cBhvr>
                                      <p:to>
                                        <p:strVal val="visible"/>
                                      </p:to>
                                    </p:set>
                                    <p:animEffect transition="in" filter="wipe(left)">
                                      <p:cBhvr>
                                        <p:cTn id="248" dur="1000"/>
                                        <p:tgtEl>
                                          <p:spTgt spid="42"/>
                                        </p:tgtEl>
                                      </p:cBhvr>
                                    </p:animEffect>
                                  </p:childTnLst>
                                </p:cTn>
                              </p:par>
                            </p:childTnLst>
                          </p:cTn>
                        </p:par>
                        <p:par>
                          <p:cTn id="249" fill="hold">
                            <p:stCondLst>
                              <p:cond delay="2000"/>
                            </p:stCondLst>
                            <p:childTnLst>
                              <p:par>
                                <p:cTn id="250" presetID="22" presetClass="entr" presetSubtype="8" fill="hold" grpId="0" nodeType="afterEffect">
                                  <p:stCondLst>
                                    <p:cond delay="0"/>
                                  </p:stCondLst>
                                  <p:childTnLst>
                                    <p:set>
                                      <p:cBhvr>
                                        <p:cTn id="251" dur="1" fill="hold">
                                          <p:stCondLst>
                                            <p:cond delay="0"/>
                                          </p:stCondLst>
                                        </p:cTn>
                                        <p:tgtEl>
                                          <p:spTgt spid="43"/>
                                        </p:tgtEl>
                                        <p:attrNameLst>
                                          <p:attrName>style.visibility</p:attrName>
                                        </p:attrNameLst>
                                      </p:cBhvr>
                                      <p:to>
                                        <p:strVal val="visible"/>
                                      </p:to>
                                    </p:set>
                                    <p:animEffect transition="in" filter="wipe(left)">
                                      <p:cBhvr>
                                        <p:cTn id="252" dur="500"/>
                                        <p:tgtEl>
                                          <p:spTgt spid="43"/>
                                        </p:tgtEl>
                                      </p:cBhvr>
                                    </p:animEffect>
                                  </p:childTnLst>
                                </p:cTn>
                              </p:par>
                              <p:par>
                                <p:cTn id="253" presetID="1" presetClass="entr" presetSubtype="0" fill="hold" nodeType="withEffect">
                                  <p:stCondLst>
                                    <p:cond delay="0"/>
                                  </p:stCondLst>
                                  <p:childTnLst>
                                    <p:set>
                                      <p:cBhvr>
                                        <p:cTn id="254" dur="1" fill="hold">
                                          <p:stCondLst>
                                            <p:cond delay="0"/>
                                          </p:stCondLst>
                                        </p:cTn>
                                        <p:tgtEl>
                                          <p:spTgt spid="44"/>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63" presetClass="path" presetSubtype="0" accel="50000" decel="50000" fill="hold" nodeType="clickEffect">
                                  <p:stCondLst>
                                    <p:cond delay="0"/>
                                  </p:stCondLst>
                                  <p:childTnLst>
                                    <p:animMotion origin="layout" path="M -3.33333E-6 -1.85185E-6 L 0.21545 0.00155 " pathEditMode="relative" rAng="0" ptsTypes="AA">
                                      <p:cBhvr>
                                        <p:cTn id="258" dur="2000" fill="hold"/>
                                        <p:tgtEl>
                                          <p:spTgt spid="41"/>
                                        </p:tgtEl>
                                        <p:attrNameLst>
                                          <p:attrName>ppt_x</p:attrName>
                                          <p:attrName>ppt_y</p:attrName>
                                        </p:attrNameLst>
                                      </p:cBhvr>
                                      <p:rCtr x="10764" y="62"/>
                                    </p:animMotion>
                                  </p:childTnLst>
                                </p:cTn>
                              </p:par>
                              <p:par>
                                <p:cTn id="259" presetID="35" presetClass="path" presetSubtype="0" accel="50000" decel="50000" fill="hold" nodeType="withEffect">
                                  <p:stCondLst>
                                    <p:cond delay="0"/>
                                  </p:stCondLst>
                                  <p:childTnLst>
                                    <p:animMotion origin="layout" path="M -3.61111E-6 -4.44444E-6 L -0.21979 0.00926 " pathEditMode="relative" rAng="0" ptsTypes="AA">
                                      <p:cBhvr>
                                        <p:cTn id="260" dur="2000" fill="hold"/>
                                        <p:tgtEl>
                                          <p:spTgt spid="44"/>
                                        </p:tgtEl>
                                        <p:attrNameLst>
                                          <p:attrName>ppt_x</p:attrName>
                                          <p:attrName>ppt_y</p:attrName>
                                        </p:attrNameLst>
                                      </p:cBhvr>
                                      <p:rCtr x="-10990" y="463"/>
                                    </p:animMotion>
                                  </p:childTnLst>
                                </p:cTn>
                              </p:par>
                              <p:par>
                                <p:cTn id="261" presetID="53" presetClass="entr" presetSubtype="0" fill="hold" grpId="0" nodeType="withEffect">
                                  <p:stCondLst>
                                    <p:cond delay="0"/>
                                  </p:stCondLst>
                                  <p:childTnLst>
                                    <p:set>
                                      <p:cBhvr>
                                        <p:cTn id="262" dur="1" fill="hold">
                                          <p:stCondLst>
                                            <p:cond delay="0"/>
                                          </p:stCondLst>
                                        </p:cTn>
                                        <p:tgtEl>
                                          <p:spTgt spid="45"/>
                                        </p:tgtEl>
                                        <p:attrNameLst>
                                          <p:attrName>style.visibility</p:attrName>
                                        </p:attrNameLst>
                                      </p:cBhvr>
                                      <p:to>
                                        <p:strVal val="visible"/>
                                      </p:to>
                                    </p:set>
                                    <p:anim calcmode="lin" valueType="num">
                                      <p:cBhvr>
                                        <p:cTn id="263" dur="500" fill="hold"/>
                                        <p:tgtEl>
                                          <p:spTgt spid="45"/>
                                        </p:tgtEl>
                                        <p:attrNameLst>
                                          <p:attrName>ppt_w</p:attrName>
                                        </p:attrNameLst>
                                      </p:cBhvr>
                                      <p:tavLst>
                                        <p:tav tm="0">
                                          <p:val>
                                            <p:fltVal val="0"/>
                                          </p:val>
                                        </p:tav>
                                        <p:tav tm="100000">
                                          <p:val>
                                            <p:strVal val="#ppt_w"/>
                                          </p:val>
                                        </p:tav>
                                      </p:tavLst>
                                    </p:anim>
                                    <p:anim calcmode="lin" valueType="num">
                                      <p:cBhvr>
                                        <p:cTn id="264" dur="500" fill="hold"/>
                                        <p:tgtEl>
                                          <p:spTgt spid="45"/>
                                        </p:tgtEl>
                                        <p:attrNameLst>
                                          <p:attrName>ppt_h</p:attrName>
                                        </p:attrNameLst>
                                      </p:cBhvr>
                                      <p:tavLst>
                                        <p:tav tm="0">
                                          <p:val>
                                            <p:fltVal val="0"/>
                                          </p:val>
                                        </p:tav>
                                        <p:tav tm="100000">
                                          <p:val>
                                            <p:strVal val="#ppt_h"/>
                                          </p:val>
                                        </p:tav>
                                      </p:tavLst>
                                    </p:anim>
                                    <p:animEffect transition="in" filter="fade">
                                      <p:cBhvr>
                                        <p:cTn id="265" dur="500"/>
                                        <p:tgtEl>
                                          <p:spTgt spid="45"/>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grpId="0" nodeType="clickEffect">
                                  <p:stCondLst>
                                    <p:cond delay="0"/>
                                  </p:stCondLst>
                                  <p:childTnLst>
                                    <p:set>
                                      <p:cBhvr>
                                        <p:cTn id="269" dur="1" fill="hold">
                                          <p:stCondLst>
                                            <p:cond delay="0"/>
                                          </p:stCondLst>
                                        </p:cTn>
                                        <p:tgtEl>
                                          <p:spTgt spid="46"/>
                                        </p:tgtEl>
                                        <p:attrNameLst>
                                          <p:attrName>style.visibility</p:attrName>
                                        </p:attrNameLst>
                                      </p:cBhvr>
                                      <p:to>
                                        <p:strVal val="visible"/>
                                      </p:to>
                                    </p:set>
                                    <p:animEffect transition="in" filter="fade">
                                      <p:cBhvr>
                                        <p:cTn id="270" dur="500"/>
                                        <p:tgtEl>
                                          <p:spTgt spid="46"/>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xit" presetSubtype="0" fill="hold" grpId="1" nodeType="clickEffect">
                                  <p:stCondLst>
                                    <p:cond delay="0"/>
                                  </p:stCondLst>
                                  <p:childTnLst>
                                    <p:animEffect transition="out" filter="fade">
                                      <p:cBhvr>
                                        <p:cTn id="274" dur="500"/>
                                        <p:tgtEl>
                                          <p:spTgt spid="46"/>
                                        </p:tgtEl>
                                      </p:cBhvr>
                                    </p:animEffect>
                                    <p:set>
                                      <p:cBhvr>
                                        <p:cTn id="275" dur="1" fill="hold">
                                          <p:stCondLst>
                                            <p:cond delay="499"/>
                                          </p:stCondLst>
                                        </p:cTn>
                                        <p:tgtEl>
                                          <p:spTgt spid="46"/>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0" nodeType="clickEffect">
                                  <p:stCondLst>
                                    <p:cond delay="0"/>
                                  </p:stCondLst>
                                  <p:childTnLst>
                                    <p:set>
                                      <p:cBhvr>
                                        <p:cTn id="279" dur="1" fill="hold">
                                          <p:stCondLst>
                                            <p:cond delay="0"/>
                                          </p:stCondLst>
                                        </p:cTn>
                                        <p:tgtEl>
                                          <p:spTgt spid="47"/>
                                        </p:tgtEl>
                                        <p:attrNameLst>
                                          <p:attrName>style.visibility</p:attrName>
                                        </p:attrNameLst>
                                      </p:cBhvr>
                                      <p:to>
                                        <p:strVal val="visible"/>
                                      </p:to>
                                    </p:set>
                                    <p:animEffect transition="in" filter="fade">
                                      <p:cBhvr>
                                        <p:cTn id="280" dur="500"/>
                                        <p:tgtEl>
                                          <p:spTgt spid="47"/>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xit" presetSubtype="0" fill="hold" grpId="1" nodeType="clickEffect">
                                  <p:stCondLst>
                                    <p:cond delay="0"/>
                                  </p:stCondLst>
                                  <p:childTnLst>
                                    <p:animEffect transition="out" filter="fade">
                                      <p:cBhvr>
                                        <p:cTn id="284" dur="500"/>
                                        <p:tgtEl>
                                          <p:spTgt spid="47"/>
                                        </p:tgtEl>
                                      </p:cBhvr>
                                    </p:animEffect>
                                    <p:set>
                                      <p:cBhvr>
                                        <p:cTn id="285" dur="1" fill="hold">
                                          <p:stCondLst>
                                            <p:cond delay="499"/>
                                          </p:stCondLst>
                                        </p:cTn>
                                        <p:tgtEl>
                                          <p:spTgt spid="47"/>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48"/>
                                        </p:tgtEl>
                                        <p:attrNameLst>
                                          <p:attrName>style.visibility</p:attrName>
                                        </p:attrNameLst>
                                      </p:cBhvr>
                                      <p:to>
                                        <p:strVal val="visible"/>
                                      </p:to>
                                    </p:set>
                                    <p:animEffect transition="in" filter="wipe(left)">
                                      <p:cBhvr>
                                        <p:cTn id="290" dur="500"/>
                                        <p:tgtEl>
                                          <p:spTgt spid="48"/>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49"/>
                                        </p:tgtEl>
                                        <p:attrNameLst>
                                          <p:attrName>style.visibility</p:attrName>
                                        </p:attrNameLst>
                                      </p:cBhvr>
                                      <p:to>
                                        <p:strVal val="visible"/>
                                      </p:to>
                                    </p:set>
                                    <p:animEffect transition="in" filter="wipe(left)">
                                      <p:cBhvr>
                                        <p:cTn id="295" dur="500"/>
                                        <p:tgtEl>
                                          <p:spTgt spid="49"/>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grpId="0" nodeType="clickEffect">
                                  <p:stCondLst>
                                    <p:cond delay="0"/>
                                  </p:stCondLst>
                                  <p:childTnLst>
                                    <p:set>
                                      <p:cBhvr>
                                        <p:cTn id="299" dur="1" fill="hold">
                                          <p:stCondLst>
                                            <p:cond delay="0"/>
                                          </p:stCondLst>
                                        </p:cTn>
                                        <p:tgtEl>
                                          <p:spTgt spid="50"/>
                                        </p:tgtEl>
                                        <p:attrNameLst>
                                          <p:attrName>style.visibility</p:attrName>
                                        </p:attrNameLst>
                                      </p:cBhvr>
                                      <p:to>
                                        <p:strVal val="visible"/>
                                      </p:to>
                                    </p:set>
                                    <p:animEffect transition="in" filter="wipe(left)">
                                      <p:cBhvr>
                                        <p:cTn id="300" dur="500"/>
                                        <p:tgtEl>
                                          <p:spTgt spid="50"/>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grpId="0" nodeType="clickEffect">
                                  <p:stCondLst>
                                    <p:cond delay="0"/>
                                  </p:stCondLst>
                                  <p:childTnLst>
                                    <p:set>
                                      <p:cBhvr>
                                        <p:cTn id="304" dur="1" fill="hold">
                                          <p:stCondLst>
                                            <p:cond delay="0"/>
                                          </p:stCondLst>
                                        </p:cTn>
                                        <p:tgtEl>
                                          <p:spTgt spid="51"/>
                                        </p:tgtEl>
                                        <p:attrNameLst>
                                          <p:attrName>style.visibility</p:attrName>
                                        </p:attrNameLst>
                                      </p:cBhvr>
                                      <p:to>
                                        <p:strVal val="visible"/>
                                      </p:to>
                                    </p:set>
                                    <p:animEffect transition="in" filter="wipe(left)">
                                      <p:cBhvr>
                                        <p:cTn id="305" dur="500"/>
                                        <p:tgtEl>
                                          <p:spTgt spid="51"/>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52"/>
                                        </p:tgtEl>
                                        <p:attrNameLst>
                                          <p:attrName>style.visibility</p:attrName>
                                        </p:attrNameLst>
                                      </p:cBhvr>
                                      <p:to>
                                        <p:strVal val="visible"/>
                                      </p:to>
                                    </p:set>
                                    <p:animEffect transition="in" filter="wipe(left)">
                                      <p:cBhvr>
                                        <p:cTn id="310" dur="500"/>
                                        <p:tgtEl>
                                          <p:spTgt spid="52"/>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54"/>
                                        </p:tgtEl>
                                        <p:attrNameLst>
                                          <p:attrName>style.visibility</p:attrName>
                                        </p:attrNameLst>
                                      </p:cBhvr>
                                      <p:to>
                                        <p:strVal val="visible"/>
                                      </p:to>
                                    </p:set>
                                    <p:animEffect transition="in" filter="wipe(left)">
                                      <p:cBhvr>
                                        <p:cTn id="315" dur="500"/>
                                        <p:tgtEl>
                                          <p:spTgt spid="5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53"/>
                                        </p:tgtEl>
                                        <p:attrNameLst>
                                          <p:attrName>style.visibility</p:attrName>
                                        </p:attrNameLst>
                                      </p:cBhvr>
                                      <p:to>
                                        <p:strVal val="visible"/>
                                      </p:to>
                                    </p:set>
                                    <p:animEffect transition="in" filter="wipe(left)">
                                      <p:cBhvr>
                                        <p:cTn id="320" dur="500"/>
                                        <p:tgtEl>
                                          <p:spTgt spid="53"/>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55"/>
                                        </p:tgtEl>
                                        <p:attrNameLst>
                                          <p:attrName>style.visibility</p:attrName>
                                        </p:attrNameLst>
                                      </p:cBhvr>
                                      <p:to>
                                        <p:strVal val="visible"/>
                                      </p:to>
                                    </p:set>
                                    <p:animEffect transition="in" filter="wipe(left)">
                                      <p:cBhvr>
                                        <p:cTn id="325" dur="1000"/>
                                        <p:tgtEl>
                                          <p:spTgt spid="55"/>
                                        </p:tgtEl>
                                      </p:cBhvr>
                                    </p:animEffect>
                                  </p:childTnLst>
                                </p:cTn>
                              </p:par>
                            </p:childTnLst>
                          </p:cTn>
                        </p:par>
                        <p:par>
                          <p:cTn id="326" fill="hold">
                            <p:stCondLst>
                              <p:cond delay="1000"/>
                            </p:stCondLst>
                            <p:childTnLst>
                              <p:par>
                                <p:cTn id="327" presetID="10" presetClass="exit" presetSubtype="0" fill="hold" grpId="1" nodeType="afterEffect">
                                  <p:stCondLst>
                                    <p:cond delay="0"/>
                                  </p:stCondLst>
                                  <p:childTnLst>
                                    <p:animEffect transition="out" filter="fade">
                                      <p:cBhvr>
                                        <p:cTn id="328" dur="500"/>
                                        <p:tgtEl>
                                          <p:spTgt spid="2"/>
                                        </p:tgtEl>
                                      </p:cBhvr>
                                    </p:animEffect>
                                    <p:set>
                                      <p:cBhvr>
                                        <p:cTn id="329" dur="1" fill="hold">
                                          <p:stCondLst>
                                            <p:cond delay="499"/>
                                          </p:stCondLst>
                                        </p:cTn>
                                        <p:tgtEl>
                                          <p:spTgt spid="2"/>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56"/>
                                        </p:tgtEl>
                                        <p:attrNameLst>
                                          <p:attrName>style.visibility</p:attrName>
                                        </p:attrNameLst>
                                      </p:cBhvr>
                                      <p:to>
                                        <p:strVal val="visible"/>
                                      </p:to>
                                    </p:set>
                                    <p:animEffect transition="in" filter="wipe(left)">
                                      <p:cBhvr>
                                        <p:cTn id="334" dur="500"/>
                                        <p:tgtEl>
                                          <p:spTgt spid="56"/>
                                        </p:tgtEl>
                                      </p:cBhvr>
                                    </p:animEffect>
                                  </p:childTnLst>
                                </p:cTn>
                              </p:par>
                            </p:childTnLst>
                          </p:cTn>
                        </p:par>
                      </p:childTnLst>
                    </p:cTn>
                  </p:par>
                  <p:par>
                    <p:cTn id="335" fill="hold">
                      <p:stCondLst>
                        <p:cond delay="indefinite"/>
                      </p:stCondLst>
                      <p:childTnLst>
                        <p:par>
                          <p:cTn id="336" fill="hold">
                            <p:stCondLst>
                              <p:cond delay="0"/>
                            </p:stCondLst>
                            <p:childTnLst>
                              <p:par>
                                <p:cTn id="337" presetID="22" presetClass="entr" presetSubtype="8" fill="hold" grpId="0" nodeType="clickEffect">
                                  <p:stCondLst>
                                    <p:cond delay="0"/>
                                  </p:stCondLst>
                                  <p:childTnLst>
                                    <p:set>
                                      <p:cBhvr>
                                        <p:cTn id="338" dur="1" fill="hold">
                                          <p:stCondLst>
                                            <p:cond delay="0"/>
                                          </p:stCondLst>
                                        </p:cTn>
                                        <p:tgtEl>
                                          <p:spTgt spid="62"/>
                                        </p:tgtEl>
                                        <p:attrNameLst>
                                          <p:attrName>style.visibility</p:attrName>
                                        </p:attrNameLst>
                                      </p:cBhvr>
                                      <p:to>
                                        <p:strVal val="visible"/>
                                      </p:to>
                                    </p:set>
                                    <p:animEffect transition="in" filter="wipe(left)">
                                      <p:cBhvr>
                                        <p:cTn id="339" dur="500"/>
                                        <p:tgtEl>
                                          <p:spTgt spid="62"/>
                                        </p:tgtEl>
                                      </p:cBhvr>
                                    </p:animEffect>
                                  </p:childTnLst>
                                </p:cTn>
                              </p:par>
                              <p:par>
                                <p:cTn id="340" presetID="22" presetClass="exit" presetSubtype="8" fill="hold" grpId="1" nodeType="withEffect">
                                  <p:stCondLst>
                                    <p:cond delay="0"/>
                                  </p:stCondLst>
                                  <p:childTnLst>
                                    <p:animEffect transition="out" filter="wipe(left)">
                                      <p:cBhvr>
                                        <p:cTn id="341" dur="500"/>
                                        <p:tgtEl>
                                          <p:spTgt spid="56"/>
                                        </p:tgtEl>
                                      </p:cBhvr>
                                    </p:animEffect>
                                    <p:set>
                                      <p:cBhvr>
                                        <p:cTn id="342" dur="1" fill="hold">
                                          <p:stCondLst>
                                            <p:cond delay="499"/>
                                          </p:stCondLst>
                                        </p:cTn>
                                        <p:tgtEl>
                                          <p:spTgt spid="56"/>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22" presetClass="entr" presetSubtype="8" fill="hold" grpId="0" nodeType="clickEffect">
                                  <p:stCondLst>
                                    <p:cond delay="0"/>
                                  </p:stCondLst>
                                  <p:childTnLst>
                                    <p:set>
                                      <p:cBhvr>
                                        <p:cTn id="346" dur="1" fill="hold">
                                          <p:stCondLst>
                                            <p:cond delay="0"/>
                                          </p:stCondLst>
                                        </p:cTn>
                                        <p:tgtEl>
                                          <p:spTgt spid="57"/>
                                        </p:tgtEl>
                                        <p:attrNameLst>
                                          <p:attrName>style.visibility</p:attrName>
                                        </p:attrNameLst>
                                      </p:cBhvr>
                                      <p:to>
                                        <p:strVal val="visible"/>
                                      </p:to>
                                    </p:set>
                                    <p:animEffect transition="in" filter="wipe(left)">
                                      <p:cBhvr>
                                        <p:cTn id="347" dur="1000"/>
                                        <p:tgtEl>
                                          <p:spTgt spid="57"/>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grpId="0" nodeType="clickEffect">
                                  <p:stCondLst>
                                    <p:cond delay="0"/>
                                  </p:stCondLst>
                                  <p:childTnLst>
                                    <p:set>
                                      <p:cBhvr>
                                        <p:cTn id="351" dur="1" fill="hold">
                                          <p:stCondLst>
                                            <p:cond delay="0"/>
                                          </p:stCondLst>
                                        </p:cTn>
                                        <p:tgtEl>
                                          <p:spTgt spid="58"/>
                                        </p:tgtEl>
                                        <p:attrNameLst>
                                          <p:attrName>style.visibility</p:attrName>
                                        </p:attrNameLst>
                                      </p:cBhvr>
                                      <p:to>
                                        <p:strVal val="visible"/>
                                      </p:to>
                                    </p:set>
                                    <p:animEffect transition="in" filter="wipe(left)">
                                      <p:cBhvr>
                                        <p:cTn id="352" dur="1000"/>
                                        <p:tgtEl>
                                          <p:spTgt spid="58"/>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8" fill="hold" grpId="0" nodeType="clickEffect">
                                  <p:stCondLst>
                                    <p:cond delay="0"/>
                                  </p:stCondLst>
                                  <p:childTnLst>
                                    <p:set>
                                      <p:cBhvr>
                                        <p:cTn id="356" dur="1" fill="hold">
                                          <p:stCondLst>
                                            <p:cond delay="0"/>
                                          </p:stCondLst>
                                        </p:cTn>
                                        <p:tgtEl>
                                          <p:spTgt spid="59"/>
                                        </p:tgtEl>
                                        <p:attrNameLst>
                                          <p:attrName>style.visibility</p:attrName>
                                        </p:attrNameLst>
                                      </p:cBhvr>
                                      <p:to>
                                        <p:strVal val="visible"/>
                                      </p:to>
                                    </p:set>
                                    <p:animEffect transition="in" filter="wipe(left)">
                                      <p:cBhvr>
                                        <p:cTn id="357" dur="1000"/>
                                        <p:tgtEl>
                                          <p:spTgt spid="59"/>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grpId="0" nodeType="clickEffect">
                                  <p:stCondLst>
                                    <p:cond delay="0"/>
                                  </p:stCondLst>
                                  <p:childTnLst>
                                    <p:set>
                                      <p:cBhvr>
                                        <p:cTn id="361" dur="1" fill="hold">
                                          <p:stCondLst>
                                            <p:cond delay="0"/>
                                          </p:stCondLst>
                                        </p:cTn>
                                        <p:tgtEl>
                                          <p:spTgt spid="60"/>
                                        </p:tgtEl>
                                        <p:attrNameLst>
                                          <p:attrName>style.visibility</p:attrName>
                                        </p:attrNameLst>
                                      </p:cBhvr>
                                      <p:to>
                                        <p:strVal val="visible"/>
                                      </p:to>
                                    </p:set>
                                    <p:animEffect transition="in" filter="wipe(left)">
                                      <p:cBhvr>
                                        <p:cTn id="362" dur="1000"/>
                                        <p:tgtEl>
                                          <p:spTgt spid="60"/>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61"/>
                                        </p:tgtEl>
                                        <p:attrNameLst>
                                          <p:attrName>style.visibility</p:attrName>
                                        </p:attrNameLst>
                                      </p:cBhvr>
                                      <p:to>
                                        <p:strVal val="visible"/>
                                      </p:to>
                                    </p:set>
                                    <p:animEffect transition="in" filter="wipe(left)">
                                      <p:cBhvr>
                                        <p:cTn id="36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7" grpId="0"/>
      <p:bldP spid="8" grpId="0"/>
      <p:bldP spid="9" grpId="0"/>
      <p:bldP spid="11" grpId="0"/>
      <p:bldP spid="12" grpId="0"/>
      <p:bldP spid="13" grpId="0"/>
      <p:bldP spid="14" grpId="0"/>
      <p:bldP spid="18" grpId="0"/>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P spid="26" grpId="0"/>
      <p:bldP spid="27" grpId="0"/>
      <p:bldP spid="28" grpId="0"/>
      <p:bldP spid="29" grpId="0"/>
      <p:bldP spid="30" grpId="0"/>
      <p:bldP spid="31" grpId="0"/>
      <p:bldP spid="32" grpId="0"/>
      <p:bldP spid="33" grpId="0"/>
      <p:bldP spid="34" grpId="0"/>
      <p:bldP spid="35" grpId="0"/>
      <p:bldP spid="36" grpId="0"/>
      <p:bldP spid="38" grpId="0"/>
      <p:bldP spid="39" grpId="0"/>
      <p:bldP spid="40" grpId="0"/>
      <p:bldP spid="43" grpId="0"/>
      <p:bldP spid="45" grpId="0"/>
      <p:bldP spid="46" grpId="0" animBg="1"/>
      <p:bldP spid="46" grpId="1" animBg="1"/>
      <p:bldP spid="47" grpId="0" animBg="1"/>
      <p:bldP spid="47" grpId="1" animBg="1"/>
      <p:bldP spid="48" grpId="0"/>
      <p:bldP spid="49" grpId="0"/>
      <p:bldP spid="50" grpId="0"/>
      <p:bldP spid="51" grpId="0"/>
      <p:bldP spid="52" grpId="0"/>
      <p:bldP spid="53" grpId="0"/>
      <p:bldP spid="54" grpId="0"/>
      <p:bldP spid="55" grpId="0"/>
      <p:bldP spid="56" grpId="0" animBg="1"/>
      <p:bldP spid="56" grpId="1" animBg="1"/>
      <p:bldP spid="57" grpId="0"/>
      <p:bldP spid="58" grpId="0"/>
      <p:bldP spid="59" grpId="0"/>
      <p:bldP spid="60" grpId="0"/>
      <p:bldP spid="61"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11432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ChangeArrowheads="1"/>
          </p:cNvSpPr>
          <p:nvPr/>
        </p:nvSpPr>
        <p:spPr bwMode="auto">
          <a:xfrm>
            <a:off x="799735" y="1657350"/>
            <a:ext cx="2726900"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20" name="Rectangle 19"/>
          <p:cNvSpPr/>
          <p:nvPr/>
        </p:nvSpPr>
        <p:spPr>
          <a:xfrm>
            <a:off x="630837" y="1901778"/>
            <a:ext cx="282450"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21" name="Rectangle 20"/>
          <p:cNvSpPr/>
          <p:nvPr/>
        </p:nvSpPr>
        <p:spPr>
          <a:xfrm>
            <a:off x="935774" y="1901778"/>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2" name="Rectangle 21"/>
          <p:cNvSpPr/>
          <p:nvPr/>
        </p:nvSpPr>
        <p:spPr>
          <a:xfrm>
            <a:off x="1168400" y="1901778"/>
            <a:ext cx="285656"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3" name="TextBox 22"/>
          <p:cNvSpPr txBox="1"/>
          <p:nvPr/>
        </p:nvSpPr>
        <p:spPr>
          <a:xfrm>
            <a:off x="1536700" y="1901778"/>
            <a:ext cx="542136" cy="338554"/>
          </a:xfrm>
          <a:prstGeom prst="rect">
            <a:avLst/>
          </a:prstGeom>
          <a:noFill/>
        </p:spPr>
        <p:txBody>
          <a:bodyPr wrap="none" rtlCol="0">
            <a:spAutoFit/>
          </a:bodyPr>
          <a:lstStyle/>
          <a:p>
            <a:r>
              <a:rPr lang="en-US" sz="1600" b="1" dirty="0" smtClean="0">
                <a:solidFill>
                  <a:prstClr val="black"/>
                </a:solidFill>
                <a:ea typeface="Cambria Math" pitchFamily="18" charset="0"/>
              </a:rPr>
              <a:t>= 35</a:t>
            </a:r>
            <a:endParaRPr lang="en-US" sz="1600" b="1" dirty="0">
              <a:solidFill>
                <a:prstClr val="black"/>
              </a:solidFill>
              <a:ea typeface="Cambria Math" pitchFamily="18" charset="0"/>
            </a:endParaRPr>
          </a:p>
        </p:txBody>
      </p:sp>
      <p:sp>
        <p:nvSpPr>
          <p:cNvPr id="24" name="Rectangle 23"/>
          <p:cNvSpPr>
            <a:spLocks noChangeArrowheads="1"/>
          </p:cNvSpPr>
          <p:nvPr/>
        </p:nvSpPr>
        <p:spPr bwMode="auto">
          <a:xfrm>
            <a:off x="787400" y="2133022"/>
            <a:ext cx="277338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25" name="Rectangle 24"/>
          <p:cNvSpPr/>
          <p:nvPr/>
        </p:nvSpPr>
        <p:spPr>
          <a:xfrm>
            <a:off x="571500" y="2432502"/>
            <a:ext cx="506870" cy="338554"/>
          </a:xfrm>
          <a:prstGeom prst="rect">
            <a:avLst/>
          </a:prstGeom>
        </p:spPr>
        <p:txBody>
          <a:bodyPr wrap="none">
            <a:spAutoFit/>
          </a:bodyPr>
          <a:lstStyle/>
          <a:p>
            <a:r>
              <a:rPr lang="en-US" sz="1600" b="1" dirty="0" smtClean="0">
                <a:solidFill>
                  <a:prstClr val="black"/>
                </a:solidFill>
                <a:ea typeface="Cambria Math" pitchFamily="18" charset="0"/>
              </a:rPr>
              <a:t>20x</a:t>
            </a:r>
            <a:endParaRPr lang="en-US" sz="1600" b="1" dirty="0">
              <a:solidFill>
                <a:prstClr val="black"/>
              </a:solidFill>
              <a:ea typeface="Cambria Math" pitchFamily="18" charset="0"/>
            </a:endParaRPr>
          </a:p>
        </p:txBody>
      </p:sp>
      <p:sp>
        <p:nvSpPr>
          <p:cNvPr id="26" name="Rectangle 25"/>
          <p:cNvSpPr/>
          <p:nvPr/>
        </p:nvSpPr>
        <p:spPr>
          <a:xfrm>
            <a:off x="935774" y="2432502"/>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7" name="Rectangle 26"/>
          <p:cNvSpPr/>
          <p:nvPr/>
        </p:nvSpPr>
        <p:spPr>
          <a:xfrm>
            <a:off x="1168400" y="2432502"/>
            <a:ext cx="510076" cy="338554"/>
          </a:xfrm>
          <a:prstGeom prst="rect">
            <a:avLst/>
          </a:prstGeom>
        </p:spPr>
        <p:txBody>
          <a:bodyPr wrap="none">
            <a:spAutoFit/>
          </a:bodyPr>
          <a:lstStyle/>
          <a:p>
            <a:r>
              <a:rPr lang="en-US" sz="1600" b="1" dirty="0" smtClean="0">
                <a:solidFill>
                  <a:prstClr val="black"/>
                </a:solidFill>
                <a:ea typeface="Cambria Math" pitchFamily="18" charset="0"/>
              </a:rPr>
              <a:t>40y</a:t>
            </a:r>
            <a:endParaRPr lang="en-US" sz="1600" b="1" dirty="0">
              <a:solidFill>
                <a:prstClr val="black"/>
              </a:solidFill>
              <a:ea typeface="Cambria Math" pitchFamily="18" charset="0"/>
            </a:endParaRPr>
          </a:p>
        </p:txBody>
      </p:sp>
      <p:sp>
        <p:nvSpPr>
          <p:cNvPr id="28" name="TextBox 27"/>
          <p:cNvSpPr txBox="1"/>
          <p:nvPr/>
        </p:nvSpPr>
        <p:spPr>
          <a:xfrm>
            <a:off x="1536700" y="2432502"/>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900</a:t>
            </a:r>
            <a:endParaRPr lang="en-US" sz="1600" b="1" dirty="0">
              <a:solidFill>
                <a:prstClr val="black"/>
              </a:solidFill>
              <a:ea typeface="Cambria Math" pitchFamily="18" charset="0"/>
            </a:endParaRPr>
          </a:p>
        </p:txBody>
      </p:sp>
      <p:sp>
        <p:nvSpPr>
          <p:cNvPr id="29" name="Rectangle 28"/>
          <p:cNvSpPr/>
          <p:nvPr/>
        </p:nvSpPr>
        <p:spPr>
          <a:xfrm>
            <a:off x="3152315" y="1901778"/>
            <a:ext cx="744114"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sp>
        <p:nvSpPr>
          <p:cNvPr id="30" name="Rectangle 29"/>
          <p:cNvSpPr>
            <a:spLocks noChangeArrowheads="1"/>
          </p:cNvSpPr>
          <p:nvPr/>
        </p:nvSpPr>
        <p:spPr bwMode="auto">
          <a:xfrm>
            <a:off x="772881" y="2691122"/>
            <a:ext cx="309597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Dividing throughout by 20, we get</a:t>
            </a:r>
            <a:endParaRPr lang="en-US" sz="1600" b="1" dirty="0">
              <a:solidFill>
                <a:srgbClr val="FF0000"/>
              </a:solidFill>
              <a:ea typeface="Cambria Math" pitchFamily="18" charset="0"/>
              <a:cs typeface="Arial" charset="0"/>
            </a:endParaRPr>
          </a:p>
        </p:txBody>
      </p:sp>
      <p:sp>
        <p:nvSpPr>
          <p:cNvPr id="31" name="Rectangle 30"/>
          <p:cNvSpPr/>
          <p:nvPr/>
        </p:nvSpPr>
        <p:spPr>
          <a:xfrm>
            <a:off x="633149" y="3014394"/>
            <a:ext cx="282450"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32" name="Rectangle 31"/>
          <p:cNvSpPr/>
          <p:nvPr/>
        </p:nvSpPr>
        <p:spPr>
          <a:xfrm>
            <a:off x="935774" y="3014394"/>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33" name="Rectangle 32"/>
          <p:cNvSpPr/>
          <p:nvPr/>
        </p:nvSpPr>
        <p:spPr>
          <a:xfrm>
            <a:off x="1168400" y="3014394"/>
            <a:ext cx="397866" cy="338554"/>
          </a:xfrm>
          <a:prstGeom prst="rect">
            <a:avLst/>
          </a:prstGeom>
        </p:spPr>
        <p:txBody>
          <a:bodyPr wrap="none">
            <a:spAutoFit/>
          </a:bodyPr>
          <a:lstStyle/>
          <a:p>
            <a:r>
              <a:rPr lang="en-US" sz="1600" b="1" dirty="0">
                <a:solidFill>
                  <a:prstClr val="black"/>
                </a:solidFill>
                <a:ea typeface="Cambria Math" pitchFamily="18" charset="0"/>
              </a:rPr>
              <a:t>2</a:t>
            </a:r>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34" name="TextBox 33"/>
          <p:cNvSpPr txBox="1"/>
          <p:nvPr/>
        </p:nvSpPr>
        <p:spPr>
          <a:xfrm>
            <a:off x="1536700" y="3014394"/>
            <a:ext cx="542136" cy="338554"/>
          </a:xfrm>
          <a:prstGeom prst="rect">
            <a:avLst/>
          </a:prstGeom>
          <a:noFill/>
        </p:spPr>
        <p:txBody>
          <a:bodyPr wrap="none" rtlCol="0">
            <a:spAutoFit/>
          </a:bodyPr>
          <a:lstStyle/>
          <a:p>
            <a:r>
              <a:rPr lang="en-US" sz="1600" b="1" dirty="0" smtClean="0">
                <a:solidFill>
                  <a:prstClr val="black"/>
                </a:solidFill>
                <a:ea typeface="Cambria Math" pitchFamily="18" charset="0"/>
              </a:rPr>
              <a:t>= 45</a:t>
            </a:r>
            <a:endParaRPr lang="en-US" sz="1600" b="1" dirty="0">
              <a:solidFill>
                <a:prstClr val="black"/>
              </a:solidFill>
              <a:ea typeface="Cambria Math" pitchFamily="18" charset="0"/>
            </a:endParaRPr>
          </a:p>
        </p:txBody>
      </p:sp>
      <p:sp>
        <p:nvSpPr>
          <p:cNvPr id="35" name="Rectangle 34"/>
          <p:cNvSpPr/>
          <p:nvPr/>
        </p:nvSpPr>
        <p:spPr>
          <a:xfrm>
            <a:off x="3044372" y="3014394"/>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64" name="Rectangle 63"/>
          <p:cNvSpPr/>
          <p:nvPr/>
        </p:nvSpPr>
        <p:spPr>
          <a:xfrm>
            <a:off x="759385" y="3286125"/>
            <a:ext cx="2835465" cy="338554"/>
          </a:xfrm>
          <a:prstGeom prst="rect">
            <a:avLst/>
          </a:prstGeom>
        </p:spPr>
        <p:txBody>
          <a:bodyPr wrap="square">
            <a:spAutoFit/>
          </a:bodyPr>
          <a:lstStyle/>
          <a:p>
            <a:r>
              <a:rPr lang="en-US" sz="1600" b="1" dirty="0" smtClean="0">
                <a:solidFill>
                  <a:srgbClr val="FF0000"/>
                </a:solidFill>
                <a:ea typeface="Cambria Math" pitchFamily="18" charset="0"/>
              </a:rPr>
              <a:t>Subtracting (ii) from (</a:t>
            </a:r>
            <a:r>
              <a:rPr lang="en-US" sz="1600" b="1" dirty="0" err="1" smtClean="0">
                <a:solidFill>
                  <a:srgbClr val="FF0000"/>
                </a:solidFill>
                <a:ea typeface="Cambria Math" pitchFamily="18" charset="0"/>
              </a:rPr>
              <a:t>i</a:t>
            </a:r>
            <a:r>
              <a:rPr lang="en-US" sz="1600" b="1" dirty="0" smtClean="0">
                <a:solidFill>
                  <a:srgbClr val="FF0000"/>
                </a:solidFill>
                <a:ea typeface="Cambria Math" pitchFamily="18" charset="0"/>
              </a:rPr>
              <a:t>),</a:t>
            </a:r>
            <a:endParaRPr lang="en-US" sz="1600" b="1" dirty="0">
              <a:solidFill>
                <a:srgbClr val="FF0000"/>
              </a:solidFill>
              <a:ea typeface="Cambria Math" pitchFamily="18" charset="0"/>
            </a:endParaRPr>
          </a:p>
        </p:txBody>
      </p:sp>
      <p:sp>
        <p:nvSpPr>
          <p:cNvPr id="66" name="Rectangle 65"/>
          <p:cNvSpPr/>
          <p:nvPr/>
        </p:nvSpPr>
        <p:spPr>
          <a:xfrm>
            <a:off x="1020237" y="3550025"/>
            <a:ext cx="1542127" cy="338554"/>
          </a:xfrm>
          <a:prstGeom prst="rect">
            <a:avLst/>
          </a:prstGeom>
        </p:spPr>
        <p:txBody>
          <a:bodyPr wrap="square">
            <a:spAutoFit/>
          </a:bodyPr>
          <a:lstStyle/>
          <a:p>
            <a:r>
              <a:rPr lang="en-US" sz="1600" b="1" dirty="0" smtClean="0">
                <a:solidFill>
                  <a:prstClr val="black"/>
                </a:solidFill>
                <a:ea typeface="Cambria Math" pitchFamily="18" charset="0"/>
              </a:rPr>
              <a:t>x +  y   =  35</a:t>
            </a:r>
            <a:endParaRPr lang="en-US" sz="1600" b="1" dirty="0">
              <a:solidFill>
                <a:srgbClr val="FF33CC"/>
              </a:solidFill>
              <a:ea typeface="Cambria Math" pitchFamily="18" charset="0"/>
            </a:endParaRPr>
          </a:p>
        </p:txBody>
      </p:sp>
      <p:sp>
        <p:nvSpPr>
          <p:cNvPr id="67" name="Rectangle 66"/>
          <p:cNvSpPr/>
          <p:nvPr/>
        </p:nvSpPr>
        <p:spPr>
          <a:xfrm>
            <a:off x="1003399" y="3797103"/>
            <a:ext cx="1768666" cy="338554"/>
          </a:xfrm>
          <a:prstGeom prst="rect">
            <a:avLst/>
          </a:prstGeom>
        </p:spPr>
        <p:txBody>
          <a:bodyPr wrap="square">
            <a:spAutoFit/>
          </a:bodyPr>
          <a:lstStyle/>
          <a:p>
            <a:r>
              <a:rPr lang="en-US" sz="1600" b="1" dirty="0" smtClean="0">
                <a:solidFill>
                  <a:prstClr val="black"/>
                </a:solidFill>
                <a:ea typeface="Cambria Math" pitchFamily="18" charset="0"/>
              </a:rPr>
              <a:t>x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2y  =  45</a:t>
            </a:r>
            <a:endParaRPr lang="en-US" sz="1600" b="1" dirty="0">
              <a:solidFill>
                <a:srgbClr val="FF33CC"/>
              </a:solidFill>
              <a:ea typeface="Cambria Math" pitchFamily="18" charset="0"/>
            </a:endParaRPr>
          </a:p>
        </p:txBody>
      </p:sp>
      <p:sp>
        <p:nvSpPr>
          <p:cNvPr id="68" name="Line 12"/>
          <p:cNvSpPr>
            <a:spLocks noChangeShapeType="1"/>
          </p:cNvSpPr>
          <p:nvPr/>
        </p:nvSpPr>
        <p:spPr bwMode="auto">
          <a:xfrm flipV="1">
            <a:off x="892927" y="4341806"/>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69" name="Line 16"/>
          <p:cNvSpPr>
            <a:spLocks noChangeShapeType="1"/>
          </p:cNvSpPr>
          <p:nvPr/>
        </p:nvSpPr>
        <p:spPr bwMode="auto">
          <a:xfrm>
            <a:off x="892927" y="4599266"/>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70" name="Rectangle 69"/>
          <p:cNvSpPr/>
          <p:nvPr/>
        </p:nvSpPr>
        <p:spPr>
          <a:xfrm>
            <a:off x="1231900" y="4288116"/>
            <a:ext cx="431528" cy="338554"/>
          </a:xfrm>
          <a:prstGeom prst="rect">
            <a:avLst/>
          </a:prstGeom>
        </p:spPr>
        <p:txBody>
          <a:bodyPr wrap="none">
            <a:spAutoFit/>
          </a:bodyPr>
          <a:lstStyle/>
          <a:p>
            <a:pPr algn="r"/>
            <a:r>
              <a:rPr lang="en-US" sz="1600" b="1" dirty="0" smtClean="0">
                <a:solidFill>
                  <a:prstClr val="black"/>
                </a:solidFill>
                <a:ea typeface="Cambria Math" pitchFamily="18" charset="0"/>
              </a:rPr>
              <a:t>– y</a:t>
            </a:r>
          </a:p>
        </p:txBody>
      </p:sp>
      <p:sp>
        <p:nvSpPr>
          <p:cNvPr id="71" name="Rectangle 70"/>
          <p:cNvSpPr/>
          <p:nvPr/>
        </p:nvSpPr>
        <p:spPr>
          <a:xfrm>
            <a:off x="1204019" y="4597775"/>
            <a:ext cx="95731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10</a:t>
            </a:r>
            <a:endParaRPr lang="en-US" sz="1600" b="1" dirty="0" smtClean="0">
              <a:solidFill>
                <a:prstClr val="black"/>
              </a:solidFill>
              <a:ea typeface="Cambria Math" pitchFamily="18" charset="0"/>
            </a:endParaRPr>
          </a:p>
        </p:txBody>
      </p:sp>
      <p:sp>
        <p:nvSpPr>
          <p:cNvPr id="72" name="Rectangle 71"/>
          <p:cNvSpPr/>
          <p:nvPr/>
        </p:nvSpPr>
        <p:spPr>
          <a:xfrm>
            <a:off x="757508" y="3997655"/>
            <a:ext cx="1768666" cy="338554"/>
          </a:xfrm>
          <a:prstGeom prst="rect">
            <a:avLst/>
          </a:prstGeom>
        </p:spPr>
        <p:txBody>
          <a:bodyPr wrap="square">
            <a:spAutoFit/>
          </a:bodyPr>
          <a:lstStyle/>
          <a:p>
            <a:r>
              <a:rPr lang="en-US" sz="1600" b="1" dirty="0" smtClean="0">
                <a:solidFill>
                  <a:prstClr val="black"/>
                </a:solidFill>
                <a:ea typeface="Cambria Math" pitchFamily="18" charset="0"/>
              </a:rPr>
              <a:t>(–) (–)         (–)</a:t>
            </a:r>
            <a:endParaRPr lang="en-US" sz="1600" b="1" dirty="0">
              <a:solidFill>
                <a:srgbClr val="FF33CC"/>
              </a:solidFill>
              <a:ea typeface="Cambria Math" pitchFamily="18" charset="0"/>
            </a:endParaRPr>
          </a:p>
        </p:txBody>
      </p:sp>
      <p:cxnSp>
        <p:nvCxnSpPr>
          <p:cNvPr id="78" name="Straight Connector 77"/>
          <p:cNvCxnSpPr/>
          <p:nvPr/>
        </p:nvCxnSpPr>
        <p:spPr>
          <a:xfrm>
            <a:off x="3964881" y="1664227"/>
            <a:ext cx="0" cy="3214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577329" y="1657350"/>
            <a:ext cx="2244396" cy="338554"/>
          </a:xfrm>
          <a:prstGeom prst="rect">
            <a:avLst/>
          </a:prstGeom>
        </p:spPr>
        <p:txBody>
          <a:bodyPr wrap="none">
            <a:spAutoFit/>
          </a:bodyPr>
          <a:lstStyle/>
          <a:p>
            <a:pPr algn="r"/>
            <a:r>
              <a:rPr lang="en-US" sz="1600" b="1" dirty="0" smtClean="0">
                <a:solidFill>
                  <a:srgbClr val="FF0000"/>
                </a:solidFill>
                <a:ea typeface="Cambria Math" pitchFamily="18" charset="0"/>
                <a:sym typeface="Symbol"/>
              </a:rPr>
              <a:t>Substituting y = 10 in (</a:t>
            </a:r>
            <a:r>
              <a:rPr lang="en-US" sz="1600" b="1" dirty="0" err="1" smtClean="0">
                <a:solidFill>
                  <a:srgbClr val="FF0000"/>
                </a:solidFill>
                <a:ea typeface="Cambria Math" pitchFamily="18" charset="0"/>
                <a:sym typeface="Symbol"/>
              </a:rPr>
              <a:t>i</a:t>
            </a:r>
            <a:r>
              <a:rPr lang="en-US" sz="1600" b="1" dirty="0" smtClean="0">
                <a:solidFill>
                  <a:srgbClr val="FF0000"/>
                </a:solidFill>
                <a:ea typeface="Cambria Math" pitchFamily="18" charset="0"/>
                <a:sym typeface="Symbol"/>
              </a:rPr>
              <a:t>),</a:t>
            </a:r>
            <a:endParaRPr lang="en-US" sz="1600" b="1" dirty="0" smtClean="0">
              <a:solidFill>
                <a:srgbClr val="FF0000"/>
              </a:solidFill>
              <a:ea typeface="Cambria Math" pitchFamily="18" charset="0"/>
            </a:endParaRPr>
          </a:p>
        </p:txBody>
      </p:sp>
      <p:sp>
        <p:nvSpPr>
          <p:cNvPr id="80" name="Rectangle 79"/>
          <p:cNvSpPr/>
          <p:nvPr/>
        </p:nvSpPr>
        <p:spPr>
          <a:xfrm>
            <a:off x="5051551" y="1989617"/>
            <a:ext cx="28244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81" name="Rectangle 80"/>
          <p:cNvSpPr/>
          <p:nvPr/>
        </p:nvSpPr>
        <p:spPr>
          <a:xfrm>
            <a:off x="5230291" y="1989617"/>
            <a:ext cx="58862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10</a:t>
            </a:r>
            <a:endParaRPr lang="en-US" sz="1600" b="1" dirty="0" smtClean="0">
              <a:solidFill>
                <a:prstClr val="black"/>
              </a:solidFill>
              <a:ea typeface="Cambria Math" pitchFamily="18" charset="0"/>
            </a:endParaRPr>
          </a:p>
        </p:txBody>
      </p:sp>
      <p:sp>
        <p:nvSpPr>
          <p:cNvPr id="82" name="Rectangle 81"/>
          <p:cNvSpPr/>
          <p:nvPr/>
        </p:nvSpPr>
        <p:spPr>
          <a:xfrm>
            <a:off x="5684920" y="1989617"/>
            <a:ext cx="54213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35</a:t>
            </a:r>
            <a:endParaRPr lang="en-US" sz="1600" b="1" dirty="0" smtClean="0">
              <a:solidFill>
                <a:prstClr val="black"/>
              </a:solidFill>
              <a:ea typeface="Cambria Math" pitchFamily="18" charset="0"/>
            </a:endParaRPr>
          </a:p>
        </p:txBody>
      </p:sp>
      <p:sp>
        <p:nvSpPr>
          <p:cNvPr id="83" name="Rectangle 82"/>
          <p:cNvSpPr/>
          <p:nvPr/>
        </p:nvSpPr>
        <p:spPr>
          <a:xfrm>
            <a:off x="4013950" y="2293566"/>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84" name="Rectangle 83"/>
          <p:cNvSpPr/>
          <p:nvPr/>
        </p:nvSpPr>
        <p:spPr>
          <a:xfrm>
            <a:off x="5536465" y="2293566"/>
            <a:ext cx="28244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85" name="Rectangle 84"/>
          <p:cNvSpPr/>
          <p:nvPr/>
        </p:nvSpPr>
        <p:spPr>
          <a:xfrm>
            <a:off x="5684920" y="2293566"/>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a:solidFill>
                <a:prstClr val="black"/>
              </a:solidFill>
              <a:ea typeface="Cambria Math" pitchFamily="18" charset="0"/>
            </a:endParaRPr>
          </a:p>
        </p:txBody>
      </p:sp>
      <p:sp>
        <p:nvSpPr>
          <p:cNvPr id="86" name="Rectangle 85"/>
          <p:cNvSpPr/>
          <p:nvPr/>
        </p:nvSpPr>
        <p:spPr>
          <a:xfrm>
            <a:off x="4013950" y="2585783"/>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87" name="Rectangle 86"/>
          <p:cNvSpPr/>
          <p:nvPr/>
        </p:nvSpPr>
        <p:spPr>
          <a:xfrm>
            <a:off x="5536465" y="2585783"/>
            <a:ext cx="282449" cy="338554"/>
          </a:xfrm>
          <a:prstGeom prst="rect">
            <a:avLst/>
          </a:prstGeom>
        </p:spPr>
        <p:txBody>
          <a:bodyPr wrap="none">
            <a:spAutoFit/>
          </a:bodyPr>
          <a:lstStyle/>
          <a:p>
            <a:pPr algn="r"/>
            <a:r>
              <a:rPr lang="en-US" sz="1600" b="1" dirty="0" smtClean="0">
                <a:solidFill>
                  <a:prstClr val="black"/>
                </a:solidFill>
                <a:ea typeface="Cambria Math" pitchFamily="18" charset="0"/>
              </a:rPr>
              <a:t>x</a:t>
            </a:r>
          </a:p>
        </p:txBody>
      </p:sp>
      <p:sp>
        <p:nvSpPr>
          <p:cNvPr id="88" name="Rectangle 87"/>
          <p:cNvSpPr/>
          <p:nvPr/>
        </p:nvSpPr>
        <p:spPr>
          <a:xfrm>
            <a:off x="5684920" y="2585783"/>
            <a:ext cx="54213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25</a:t>
            </a:r>
            <a:endParaRPr lang="en-US" sz="1600" b="1" dirty="0" smtClean="0">
              <a:solidFill>
                <a:prstClr val="black"/>
              </a:solidFill>
              <a:ea typeface="Cambria Math" pitchFamily="18" charset="0"/>
            </a:endParaRPr>
          </a:p>
        </p:txBody>
      </p:sp>
      <p:sp>
        <p:nvSpPr>
          <p:cNvPr id="89" name="Rectangle 88"/>
          <p:cNvSpPr/>
          <p:nvPr/>
        </p:nvSpPr>
        <p:spPr>
          <a:xfrm>
            <a:off x="4394200" y="2911308"/>
            <a:ext cx="4229100" cy="612298"/>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tabLst>
                <a:tab pos="457200" algn="ctr"/>
                <a:tab pos="2462213" algn="r"/>
                <a:tab pos="2743200" algn="ctr"/>
                <a:tab pos="3082925" algn="l"/>
              </a:tabLst>
              <a:defRPr/>
            </a:pPr>
            <a:r>
              <a:rPr lang="en-US" sz="1600" b="1" kern="0" dirty="0" smtClean="0">
                <a:solidFill>
                  <a:sysClr val="windowText" lastClr="000000"/>
                </a:solidFill>
                <a:ea typeface="Cambria Math" pitchFamily="18" charset="0"/>
              </a:rPr>
              <a:t>The number of tickets sold at Rs.20 and Rs.40 each are 25 tickets and 10 tickets respectively.</a:t>
            </a:r>
            <a:endParaRPr lang="en-US" sz="1600" b="1" kern="0" dirty="0">
              <a:solidFill>
                <a:sysClr val="windowText" lastClr="000000"/>
              </a:solidFill>
              <a:ea typeface="Cambria Math" pitchFamily="18" charset="0"/>
            </a:endParaRPr>
          </a:p>
        </p:txBody>
      </p:sp>
      <p:sp>
        <p:nvSpPr>
          <p:cNvPr id="90" name="Rectangle 89"/>
          <p:cNvSpPr/>
          <p:nvPr/>
        </p:nvSpPr>
        <p:spPr>
          <a:xfrm>
            <a:off x="4013950" y="2913509"/>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cxnSp>
        <p:nvCxnSpPr>
          <p:cNvPr id="91" name="Straight Connector 90"/>
          <p:cNvCxnSpPr/>
          <p:nvPr/>
        </p:nvCxnSpPr>
        <p:spPr>
          <a:xfrm flipH="1">
            <a:off x="1079473" y="3688577"/>
            <a:ext cx="155183" cy="847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063004" y="3938966"/>
            <a:ext cx="147292" cy="865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Curved Down Arrow 92"/>
          <p:cNvSpPr/>
          <p:nvPr/>
        </p:nvSpPr>
        <p:spPr>
          <a:xfrm>
            <a:off x="5562600" y="1818057"/>
            <a:ext cx="584199" cy="246951"/>
          </a:xfrm>
          <a:prstGeom prst="curvedDownArrow">
            <a:avLst>
              <a:gd name="adj1" fmla="val 25000"/>
              <a:gd name="adj2" fmla="val 65120"/>
              <a:gd name="adj3" fmla="val 25000"/>
            </a:avLst>
          </a:prstGeom>
          <a:solidFill>
            <a:srgbClr val="FF0000"/>
          </a:solidFill>
          <a:ln>
            <a:solidFill>
              <a:schemeClr val="tx1"/>
            </a:solidFill>
          </a:ln>
          <a:effectLst/>
        </p:spPr>
        <p:style>
          <a:lnRef idx="2">
            <a:schemeClr val="accent5"/>
          </a:lnRef>
          <a:fillRef idx="1">
            <a:schemeClr val="lt1"/>
          </a:fillRef>
          <a:effectRef idx="0">
            <a:schemeClr val="accent5"/>
          </a:effectRef>
          <a:fontRef idx="minor">
            <a:schemeClr val="dk1"/>
          </a:fontRef>
        </p:style>
        <p:txBody>
          <a:bodyPr anchor="ctr"/>
          <a:lstStyle/>
          <a:p>
            <a:pPr algn="ctr"/>
            <a:endParaRPr lang="en-US" b="1" dirty="0">
              <a:solidFill>
                <a:prstClr val="black"/>
              </a:solidFill>
            </a:endParaRPr>
          </a:p>
        </p:txBody>
      </p:sp>
      <p:sp>
        <p:nvSpPr>
          <p:cNvPr id="53" name="Rectangle 52"/>
          <p:cNvSpPr>
            <a:spLocks noChangeArrowheads="1"/>
          </p:cNvSpPr>
          <p:nvPr/>
        </p:nvSpPr>
        <p:spPr bwMode="auto">
          <a:xfrm>
            <a:off x="928914" y="557892"/>
            <a:ext cx="7681686" cy="830997"/>
          </a:xfrm>
          <a:prstGeom prst="rect">
            <a:avLst/>
          </a:prstGeom>
          <a:noFill/>
          <a:ln w="9525">
            <a:noFill/>
            <a:miter lim="800000"/>
            <a:headEnd/>
            <a:tailEnd/>
          </a:ln>
        </p:spPr>
        <p:txBody>
          <a:bodyPr wrap="square">
            <a:spAutoFit/>
          </a:bodyPr>
          <a:lstStyle/>
          <a:p>
            <a:pPr algn="just"/>
            <a:r>
              <a:rPr lang="en-US" sz="1600" b="1" dirty="0" smtClean="0">
                <a:solidFill>
                  <a:srgbClr val="0000FF"/>
                </a:solidFill>
                <a:ea typeface="Cambria Math" pitchFamily="18" charset="0"/>
                <a:cs typeface="Arial" charset="0"/>
              </a:rPr>
              <a:t>On the 1st day of the sale of tickets of a drama 35 tickets in all were sold. If the rates of the tickets were Rs.20 and Rs. 40 per ticket and the total collection was Rs. 900. </a:t>
            </a:r>
          </a:p>
          <a:p>
            <a:pPr algn="just"/>
            <a:r>
              <a:rPr lang="en-US" sz="1600" b="1" dirty="0" smtClean="0">
                <a:solidFill>
                  <a:srgbClr val="0000FF"/>
                </a:solidFill>
                <a:ea typeface="Cambria Math" pitchFamily="18" charset="0"/>
                <a:cs typeface="Arial" charset="0"/>
              </a:rPr>
              <a:t>Find the number of tickets sold of each rate.</a:t>
            </a:r>
          </a:p>
        </p:txBody>
      </p:sp>
      <p:sp>
        <p:nvSpPr>
          <p:cNvPr id="54" name="Rectangle 53"/>
          <p:cNvSpPr/>
          <p:nvPr/>
        </p:nvSpPr>
        <p:spPr>
          <a:xfrm>
            <a:off x="457200" y="557892"/>
            <a:ext cx="503471"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sp>
        <p:nvSpPr>
          <p:cNvPr id="55" name="Text Box 8"/>
          <p:cNvSpPr txBox="1">
            <a:spLocks noChangeArrowheads="1"/>
          </p:cNvSpPr>
          <p:nvPr/>
        </p:nvSpPr>
        <p:spPr bwMode="auto">
          <a:xfrm>
            <a:off x="317500" y="1331917"/>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56" name="TextBox 55"/>
          <p:cNvSpPr txBox="1"/>
          <p:nvPr/>
        </p:nvSpPr>
        <p:spPr>
          <a:xfrm>
            <a:off x="787400" y="1343585"/>
            <a:ext cx="8077200" cy="338554"/>
          </a:xfrm>
          <a:prstGeom prst="rect">
            <a:avLst/>
          </a:prstGeom>
          <a:noFill/>
        </p:spPr>
        <p:txBody>
          <a:bodyPr wrap="square" rtlCol="0">
            <a:spAutoFit/>
          </a:bodyPr>
          <a:lstStyle/>
          <a:p>
            <a:r>
              <a:rPr lang="en-US" sz="1600" b="1" dirty="0" smtClean="0">
                <a:solidFill>
                  <a:prstClr val="black"/>
                </a:solidFill>
                <a:ea typeface="Cambria Math" pitchFamily="18" charset="0"/>
              </a:rPr>
              <a:t>Let the number of tickets of Rs.20 be x and the number of tickets of Rs.40 be y </a:t>
            </a:r>
            <a:endParaRPr lang="en-US" sz="1600" b="1" dirty="0">
              <a:solidFill>
                <a:prstClr val="black"/>
              </a:solidFill>
              <a:ea typeface="Cambria Math" pitchFamily="18" charset="0"/>
            </a:endParaRPr>
          </a:p>
        </p:txBody>
      </p:sp>
      <p:sp>
        <p:nvSpPr>
          <p:cNvPr id="50" name="Rectangle 49"/>
          <p:cNvSpPr/>
          <p:nvPr/>
        </p:nvSpPr>
        <p:spPr>
          <a:xfrm>
            <a:off x="5843590" y="2293566"/>
            <a:ext cx="39305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35</a:t>
            </a:r>
            <a:endParaRPr lang="en-US" sz="1600" b="1" dirty="0">
              <a:solidFill>
                <a:prstClr val="black"/>
              </a:solidFill>
              <a:ea typeface="Cambria Math" pitchFamily="18" charset="0"/>
            </a:endParaRPr>
          </a:p>
        </p:txBody>
      </p:sp>
      <p:sp>
        <p:nvSpPr>
          <p:cNvPr id="51" name="Rectangle 50"/>
          <p:cNvSpPr/>
          <p:nvPr/>
        </p:nvSpPr>
        <p:spPr>
          <a:xfrm>
            <a:off x="6106420" y="2293566"/>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a:solidFill>
                <a:prstClr val="black"/>
              </a:solidFill>
              <a:ea typeface="Cambria Math" pitchFamily="18" charset="0"/>
            </a:endParaRPr>
          </a:p>
        </p:txBody>
      </p:sp>
      <p:sp>
        <p:nvSpPr>
          <p:cNvPr id="52" name="Rectangle 51"/>
          <p:cNvSpPr/>
          <p:nvPr/>
        </p:nvSpPr>
        <p:spPr>
          <a:xfrm>
            <a:off x="6274695" y="2293566"/>
            <a:ext cx="486030"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10  </a:t>
            </a:r>
            <a:endParaRPr lang="en-US" sz="1600" b="1" dirty="0">
              <a:solidFill>
                <a:prstClr val="black"/>
              </a:solidFill>
              <a:ea typeface="Cambria Math" pitchFamily="18" charset="0"/>
            </a:endParaRPr>
          </a:p>
        </p:txBody>
      </p:sp>
      <p:sp>
        <p:nvSpPr>
          <p:cNvPr id="57" name="Rectangle 56"/>
          <p:cNvSpPr/>
          <p:nvPr/>
        </p:nvSpPr>
        <p:spPr>
          <a:xfrm>
            <a:off x="1572504" y="4292872"/>
            <a:ext cx="691215" cy="338554"/>
          </a:xfrm>
          <a:prstGeom prst="rect">
            <a:avLst/>
          </a:prstGeom>
        </p:spPr>
        <p:txBody>
          <a:bodyPr wrap="none">
            <a:spAutoFit/>
          </a:bodyPr>
          <a:lstStyle/>
          <a:p>
            <a:pPr algn="r"/>
            <a:r>
              <a:rPr lang="en-US" sz="1600" b="1" dirty="0" smtClean="0">
                <a:solidFill>
                  <a:prstClr val="black"/>
                </a:solidFill>
                <a:ea typeface="Cambria Math" pitchFamily="18" charset="0"/>
              </a:rPr>
              <a:t>= – 10</a:t>
            </a:r>
          </a:p>
        </p:txBody>
      </p:sp>
    </p:spTree>
    <p:extLst>
      <p:ext uri="{BB962C8B-B14F-4D97-AF65-F5344CB8AC3E}">
        <p14:creationId xmlns:p14="http://schemas.microsoft.com/office/powerpoint/2010/main" val="210612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up)">
                                      <p:cBhvr>
                                        <p:cTn id="37" dur="500"/>
                                        <p:tgtEl>
                                          <p:spTgt spid="91"/>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wipe(up)">
                                      <p:cBhvr>
                                        <p:cTn id="41" dur="5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left)">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left)">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up)">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wipe(left)">
                                      <p:cBhvr>
                                        <p:cTn id="66" dur="500"/>
                                        <p:tgtEl>
                                          <p:spTgt spid="7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wipe(left)">
                                      <p:cBhvr>
                                        <p:cTn id="71" dur="500"/>
                                        <p:tgtEl>
                                          <p:spTgt spid="8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wipe(left)">
                                      <p:cBhvr>
                                        <p:cTn id="81" dur="500"/>
                                        <p:tgtEl>
                                          <p:spTgt spid="8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wipe(left)">
                                      <p:cBhvr>
                                        <p:cTn id="86" dur="500"/>
                                        <p:tgtEl>
                                          <p:spTgt spid="8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left)">
                                      <p:cBhvr>
                                        <p:cTn id="91" dur="500"/>
                                        <p:tgtEl>
                                          <p:spTgt spid="8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wipe(left)">
                                      <p:cBhvr>
                                        <p:cTn id="96" dur="500"/>
                                        <p:tgtEl>
                                          <p:spTgt spid="8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wipe(left)">
                                      <p:cBhvr>
                                        <p:cTn id="101" dur="500"/>
                                        <p:tgtEl>
                                          <p:spTgt spid="9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left)">
                                      <p:cBhvr>
                                        <p:cTn id="106" dur="500"/>
                                        <p:tgtEl>
                                          <p:spTgt spid="5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wipe(left)">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left)">
                                      <p:cBhvr>
                                        <p:cTn id="116" dur="500"/>
                                        <p:tgtEl>
                                          <p:spTgt spid="52"/>
                                        </p:tgtEl>
                                      </p:cBhvr>
                                    </p:animEffec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93"/>
                                        </p:tgtEl>
                                      </p:cBhvr>
                                    </p:animEffect>
                                    <p:set>
                                      <p:cBhvr>
                                        <p:cTn id="120" dur="1" fill="hold">
                                          <p:stCondLst>
                                            <p:cond delay="499"/>
                                          </p:stCondLst>
                                        </p:cTn>
                                        <p:tgtEl>
                                          <p:spTgt spid="9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wipe(left)">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wipe(left)">
                                      <p:cBhvr>
                                        <p:cTn id="130" dur="500"/>
                                        <p:tgtEl>
                                          <p:spTgt spid="8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wipe(left)">
                                      <p:cBhvr>
                                        <p:cTn id="135" dur="500"/>
                                        <p:tgtEl>
                                          <p:spTgt spid="8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90"/>
                                        </p:tgtEl>
                                        <p:attrNameLst>
                                          <p:attrName>style.visibility</p:attrName>
                                        </p:attrNameLst>
                                      </p:cBhvr>
                                      <p:to>
                                        <p:strVal val="visible"/>
                                      </p:to>
                                    </p:set>
                                    <p:animEffect transition="in" filter="wipe(left)">
                                      <p:cBhvr>
                                        <p:cTn id="140" dur="500"/>
                                        <p:tgtEl>
                                          <p:spTgt spid="9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9"/>
                                        </p:tgtEl>
                                        <p:attrNameLst>
                                          <p:attrName>style.visibility</p:attrName>
                                        </p:attrNameLst>
                                      </p:cBhvr>
                                      <p:to>
                                        <p:strVal val="visible"/>
                                      </p:to>
                                    </p:set>
                                    <p:animEffect transition="in" filter="wipe(left)">
                                      <p:cBhvr>
                                        <p:cTn id="14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P spid="68" grpId="0" animBg="1"/>
      <p:bldP spid="69" grpId="0" animBg="1"/>
      <p:bldP spid="70" grpId="0"/>
      <p:bldP spid="71" grpId="0"/>
      <p:bldP spid="72" grpId="0"/>
      <p:bldP spid="79" grpId="0"/>
      <p:bldP spid="80" grpId="0"/>
      <p:bldP spid="81" grpId="0"/>
      <p:bldP spid="82" grpId="0"/>
      <p:bldP spid="83" grpId="0"/>
      <p:bldP spid="84" grpId="0"/>
      <p:bldP spid="85" grpId="0"/>
      <p:bldP spid="86" grpId="0"/>
      <p:bldP spid="87" grpId="0"/>
      <p:bldP spid="88" grpId="0"/>
      <p:bldP spid="89" grpId="0" animBg="1"/>
      <p:bldP spid="90" grpId="0"/>
      <p:bldP spid="93" grpId="0" animBg="1"/>
      <p:bldP spid="93" grpId="1" animBg="1"/>
      <p:bldP spid="50" grpId="0"/>
      <p:bldP spid="51" grpId="0"/>
      <p:bldP spid="52"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63</a:t>
            </a:r>
            <a:endParaRPr lang="en-US" sz="2000" b="1" dirty="0">
              <a:solidFill>
                <a:prstClr val="black"/>
              </a:solidFill>
            </a:endParaRPr>
          </a:p>
        </p:txBody>
      </p:sp>
      <p:sp>
        <p:nvSpPr>
          <p:cNvPr id="4" name="TextBox 3"/>
          <p:cNvSpPr txBox="1"/>
          <p:nvPr/>
        </p:nvSpPr>
        <p:spPr>
          <a:xfrm>
            <a:off x="1524000" y="-19240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683361" y="861755"/>
            <a:ext cx="3923631" cy="259931"/>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103" name="Rectangle 102"/>
          <p:cNvSpPr/>
          <p:nvPr/>
        </p:nvSpPr>
        <p:spPr>
          <a:xfrm>
            <a:off x="5281618" y="1121661"/>
            <a:ext cx="679039" cy="236301"/>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102" name="Rectangle 101"/>
          <p:cNvSpPr/>
          <p:nvPr/>
        </p:nvSpPr>
        <p:spPr>
          <a:xfrm>
            <a:off x="1934238" y="876070"/>
            <a:ext cx="750081" cy="236301"/>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pic>
        <p:nvPicPr>
          <p:cNvPr id="99" name="Picture 98"/>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423030" y="3499011"/>
            <a:ext cx="4008494" cy="1435646"/>
          </a:xfrm>
          <a:prstGeom prst="rect">
            <a:avLst/>
          </a:prstGeom>
          <a:effectLst/>
        </p:spPr>
      </p:pic>
      <p:sp>
        <p:nvSpPr>
          <p:cNvPr id="94" name="Rectangle 93"/>
          <p:cNvSpPr/>
          <p:nvPr/>
        </p:nvSpPr>
        <p:spPr>
          <a:xfrm>
            <a:off x="976080" y="1122215"/>
            <a:ext cx="3215593" cy="259931"/>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73" name="Rectangle 72"/>
          <p:cNvSpPr/>
          <p:nvPr/>
        </p:nvSpPr>
        <p:spPr>
          <a:xfrm>
            <a:off x="1188720" y="1377138"/>
            <a:ext cx="5406285" cy="236301"/>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3" name="Rectangle 2"/>
          <p:cNvSpPr>
            <a:spLocks noChangeArrowheads="1"/>
          </p:cNvSpPr>
          <p:nvPr/>
        </p:nvSpPr>
        <p:spPr bwMode="auto">
          <a:xfrm>
            <a:off x="896256" y="573762"/>
            <a:ext cx="7790544" cy="1077218"/>
          </a:xfrm>
          <a:prstGeom prst="rect">
            <a:avLst/>
          </a:prstGeom>
          <a:noFill/>
          <a:ln w="9525">
            <a:noFill/>
            <a:miter lim="800000"/>
            <a:headEnd/>
            <a:tailEnd/>
          </a:ln>
        </p:spPr>
        <p:txBody>
          <a:bodyPr wrap="square">
            <a:spAutoFit/>
          </a:bodyPr>
          <a:lstStyle/>
          <a:p>
            <a:pPr algn="just"/>
            <a:r>
              <a:rPr lang="en-US" sz="1600" b="1" dirty="0" err="1" smtClean="0">
                <a:solidFill>
                  <a:srgbClr val="0000FF"/>
                </a:solidFill>
                <a:ea typeface="Cambria Math" pitchFamily="18" charset="0"/>
                <a:cs typeface="Arial" charset="0"/>
              </a:rPr>
              <a:t>Durga’s</a:t>
            </a:r>
            <a:r>
              <a:rPr lang="en-US" sz="1600" b="1" dirty="0" smtClean="0">
                <a:solidFill>
                  <a:srgbClr val="0000FF"/>
                </a:solidFill>
                <a:ea typeface="Cambria Math" pitchFamily="18" charset="0"/>
                <a:cs typeface="Arial" charset="0"/>
              </a:rPr>
              <a:t> mother gave some ten Rupee notes and some 5 rupee notes to her, which amounts to Rs. 190. </a:t>
            </a:r>
            <a:r>
              <a:rPr lang="en-US" sz="1600" b="1" dirty="0" err="1">
                <a:solidFill>
                  <a:srgbClr val="0000FF"/>
                </a:solidFill>
                <a:ea typeface="Cambria Math" pitchFamily="18" charset="0"/>
                <a:cs typeface="Arial" charset="0"/>
              </a:rPr>
              <a:t>D</a:t>
            </a:r>
            <a:r>
              <a:rPr lang="en-US" sz="1600" b="1" dirty="0" err="1" smtClean="0">
                <a:solidFill>
                  <a:srgbClr val="0000FF"/>
                </a:solidFill>
                <a:ea typeface="Cambria Math" pitchFamily="18" charset="0"/>
                <a:cs typeface="Arial" charset="0"/>
              </a:rPr>
              <a:t>urga</a:t>
            </a:r>
            <a:r>
              <a:rPr lang="en-US" sz="1600" b="1" dirty="0" smtClean="0">
                <a:solidFill>
                  <a:srgbClr val="0000FF"/>
                </a:solidFill>
                <a:ea typeface="Cambria Math" pitchFamily="18" charset="0"/>
                <a:cs typeface="Arial" charset="0"/>
              </a:rPr>
              <a:t> said, ‘if the number of 10 rupee notes and 5 rupee </a:t>
            </a:r>
          </a:p>
          <a:p>
            <a:pPr algn="just"/>
            <a:r>
              <a:rPr lang="en-US" sz="1600" b="1" dirty="0" smtClean="0">
                <a:solidFill>
                  <a:srgbClr val="0000FF"/>
                </a:solidFill>
                <a:ea typeface="Cambria Math" pitchFamily="18" charset="0"/>
                <a:cs typeface="Arial" charset="0"/>
              </a:rPr>
              <a:t>notes would have been interchanged, I would have Rs. 185 in my hand.’ </a:t>
            </a:r>
          </a:p>
          <a:p>
            <a:pPr algn="just"/>
            <a:r>
              <a:rPr lang="en-US" sz="1600" b="1" dirty="0" smtClean="0">
                <a:solidFill>
                  <a:srgbClr val="0000FF"/>
                </a:solidFill>
                <a:ea typeface="Cambria Math" pitchFamily="18" charset="0"/>
                <a:cs typeface="Arial" charset="0"/>
              </a:rPr>
              <a:t>So how many notes of rupee 10 and rupee 5 were given to </a:t>
            </a:r>
            <a:r>
              <a:rPr lang="en-US" sz="1600" b="1" dirty="0" err="1" smtClean="0">
                <a:solidFill>
                  <a:srgbClr val="0000FF"/>
                </a:solidFill>
                <a:ea typeface="Cambria Math" pitchFamily="18" charset="0"/>
                <a:cs typeface="Arial" charset="0"/>
              </a:rPr>
              <a:t>Durga</a:t>
            </a:r>
            <a:r>
              <a:rPr lang="en-US" sz="1600" b="1" dirty="0" smtClean="0">
                <a:solidFill>
                  <a:srgbClr val="0000FF"/>
                </a:solidFill>
                <a:ea typeface="Cambria Math" pitchFamily="18" charset="0"/>
                <a:cs typeface="Arial" charset="0"/>
              </a:rPr>
              <a:t>? </a:t>
            </a:r>
          </a:p>
        </p:txBody>
      </p:sp>
      <p:sp>
        <p:nvSpPr>
          <p:cNvPr id="4" name="Rectangle 3"/>
          <p:cNvSpPr/>
          <p:nvPr/>
        </p:nvSpPr>
        <p:spPr>
          <a:xfrm>
            <a:off x="439056" y="573762"/>
            <a:ext cx="506870"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sp>
        <p:nvSpPr>
          <p:cNvPr id="6" name="Text Box 8"/>
          <p:cNvSpPr txBox="1">
            <a:spLocks noChangeArrowheads="1"/>
          </p:cNvSpPr>
          <p:nvPr/>
        </p:nvSpPr>
        <p:spPr bwMode="auto">
          <a:xfrm>
            <a:off x="324758" y="1714878"/>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graphicFrame>
        <p:nvGraphicFramePr>
          <p:cNvPr id="7" name="Table 6"/>
          <p:cNvGraphicFramePr>
            <a:graphicFrameLocks noGrp="1"/>
          </p:cNvGraphicFramePr>
          <p:nvPr>
            <p:extLst>
              <p:ext uri="{D42A27DB-BD31-4B8C-83A1-F6EECF244321}">
                <p14:modId xmlns:p14="http://schemas.microsoft.com/office/powerpoint/2010/main" val="4006474399"/>
              </p:ext>
            </p:extLst>
          </p:nvPr>
        </p:nvGraphicFramePr>
        <p:xfrm>
          <a:off x="1035625" y="2266950"/>
          <a:ext cx="6096000" cy="1112520"/>
        </p:xfrm>
        <a:graphic>
          <a:graphicData uri="http://schemas.openxmlformats.org/drawingml/2006/table">
            <a:tbl>
              <a:tblPr firstRow="1" bandRow="1">
                <a:tableStyleId>{BC89EF96-8CEA-46FF-86C4-4CE0E7609802}</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2663540" y="2269605"/>
            <a:ext cx="1147494" cy="338554"/>
          </a:xfrm>
          <a:prstGeom prst="rect">
            <a:avLst/>
          </a:prstGeom>
          <a:noFill/>
        </p:spPr>
        <p:txBody>
          <a:bodyPr wrap="none" rtlCol="0">
            <a:spAutoFit/>
          </a:bodyPr>
          <a:lstStyle/>
          <a:p>
            <a:r>
              <a:rPr lang="en-US" sz="1600" b="1" dirty="0" smtClean="0">
                <a:solidFill>
                  <a:srgbClr val="FFFF00"/>
                </a:solidFill>
                <a:ea typeface="Cambria Math" pitchFamily="18" charset="0"/>
              </a:rPr>
              <a:t>Rs. 10 note</a:t>
            </a:r>
            <a:endParaRPr lang="en-US" sz="1600" b="1" dirty="0">
              <a:solidFill>
                <a:srgbClr val="FFFF00"/>
              </a:solidFill>
              <a:ea typeface="Cambria Math" pitchFamily="18" charset="0"/>
            </a:endParaRPr>
          </a:p>
        </p:txBody>
      </p:sp>
      <p:sp>
        <p:nvSpPr>
          <p:cNvPr id="9" name="TextBox 8"/>
          <p:cNvSpPr txBox="1"/>
          <p:nvPr/>
        </p:nvSpPr>
        <p:spPr>
          <a:xfrm>
            <a:off x="4464550" y="2269605"/>
            <a:ext cx="1033681" cy="338554"/>
          </a:xfrm>
          <a:prstGeom prst="rect">
            <a:avLst/>
          </a:prstGeom>
          <a:noFill/>
        </p:spPr>
        <p:txBody>
          <a:bodyPr wrap="none" rtlCol="0">
            <a:spAutoFit/>
          </a:bodyPr>
          <a:lstStyle/>
          <a:p>
            <a:r>
              <a:rPr lang="en-US" sz="1600" b="1" dirty="0" smtClean="0">
                <a:solidFill>
                  <a:srgbClr val="FFFF00"/>
                </a:solidFill>
                <a:ea typeface="Cambria Math" pitchFamily="18" charset="0"/>
              </a:rPr>
              <a:t>Rs. 5 note</a:t>
            </a:r>
            <a:endParaRPr lang="en-US" sz="1600" b="1" dirty="0">
              <a:solidFill>
                <a:srgbClr val="FFFF00"/>
              </a:solidFill>
              <a:ea typeface="Cambria Math" pitchFamily="18" charset="0"/>
            </a:endParaRPr>
          </a:p>
        </p:txBody>
      </p:sp>
      <p:sp>
        <p:nvSpPr>
          <p:cNvPr id="10" name="TextBox 9"/>
          <p:cNvSpPr txBox="1"/>
          <p:nvPr/>
        </p:nvSpPr>
        <p:spPr>
          <a:xfrm>
            <a:off x="1028700" y="2631978"/>
            <a:ext cx="1227324" cy="338554"/>
          </a:xfrm>
          <a:prstGeom prst="rect">
            <a:avLst/>
          </a:prstGeom>
          <a:noFill/>
        </p:spPr>
        <p:txBody>
          <a:bodyPr wrap="none" rtlCol="0">
            <a:spAutoFit/>
          </a:bodyPr>
          <a:lstStyle/>
          <a:p>
            <a:r>
              <a:rPr lang="en-US" sz="1600" b="1" dirty="0" smtClean="0">
                <a:solidFill>
                  <a:prstClr val="black"/>
                </a:solidFill>
                <a:ea typeface="Cambria Math" pitchFamily="18" charset="0"/>
              </a:rPr>
              <a:t>No. of notes</a:t>
            </a:r>
            <a:endParaRPr lang="en-US" sz="1600" b="1" dirty="0">
              <a:solidFill>
                <a:prstClr val="black"/>
              </a:solidFill>
              <a:ea typeface="Cambria Math" pitchFamily="18" charset="0"/>
            </a:endParaRPr>
          </a:p>
        </p:txBody>
      </p:sp>
      <p:sp>
        <p:nvSpPr>
          <p:cNvPr id="11" name="TextBox 10"/>
          <p:cNvSpPr txBox="1"/>
          <p:nvPr/>
        </p:nvSpPr>
        <p:spPr>
          <a:xfrm>
            <a:off x="3148413" y="2615970"/>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2" name="TextBox 11"/>
          <p:cNvSpPr txBox="1"/>
          <p:nvPr/>
        </p:nvSpPr>
        <p:spPr>
          <a:xfrm>
            <a:off x="4851684" y="2602115"/>
            <a:ext cx="288862"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 name="TextBox 12"/>
          <p:cNvSpPr txBox="1"/>
          <p:nvPr/>
        </p:nvSpPr>
        <p:spPr>
          <a:xfrm>
            <a:off x="5181600" y="3514725"/>
            <a:ext cx="1118896" cy="338554"/>
          </a:xfrm>
          <a:prstGeom prst="rect">
            <a:avLst/>
          </a:prstGeom>
          <a:noFill/>
        </p:spPr>
        <p:txBody>
          <a:bodyPr wrap="none" rtlCol="0">
            <a:spAutoFit/>
          </a:bodyPr>
          <a:lstStyle/>
          <a:p>
            <a:r>
              <a:rPr lang="en-US" sz="1600" b="1" dirty="0" smtClean="0">
                <a:solidFill>
                  <a:prstClr val="white"/>
                </a:solidFill>
                <a:ea typeface="Cambria Math" pitchFamily="18" charset="0"/>
              </a:rPr>
              <a:t>=   Amount</a:t>
            </a:r>
            <a:endParaRPr lang="en-US" sz="1600" b="1" dirty="0">
              <a:solidFill>
                <a:prstClr val="white"/>
              </a:solidFill>
              <a:ea typeface="Cambria Math" pitchFamily="18" charset="0"/>
            </a:endParaRPr>
          </a:p>
        </p:txBody>
      </p:sp>
      <p:sp>
        <p:nvSpPr>
          <p:cNvPr id="14" name="Rectangle 13"/>
          <p:cNvSpPr/>
          <p:nvPr/>
        </p:nvSpPr>
        <p:spPr>
          <a:xfrm>
            <a:off x="2475314" y="3514725"/>
            <a:ext cx="1273810" cy="338554"/>
          </a:xfrm>
          <a:prstGeom prst="rect">
            <a:avLst/>
          </a:prstGeom>
        </p:spPr>
        <p:txBody>
          <a:bodyPr wrap="none">
            <a:spAutoFit/>
          </a:bodyPr>
          <a:lstStyle/>
          <a:p>
            <a:r>
              <a:rPr lang="en-US" sz="1600" b="1" dirty="0" smtClean="0">
                <a:solidFill>
                  <a:prstClr val="white"/>
                </a:solidFill>
                <a:ea typeface="Cambria Math" pitchFamily="18" charset="0"/>
              </a:rPr>
              <a:t>No. of notes </a:t>
            </a:r>
            <a:endParaRPr lang="en-US" sz="1600" b="1" dirty="0">
              <a:solidFill>
                <a:prstClr val="white"/>
              </a:solidFill>
              <a:ea typeface="Cambria Math" pitchFamily="18" charset="0"/>
            </a:endParaRPr>
          </a:p>
        </p:txBody>
      </p:sp>
      <p:sp>
        <p:nvSpPr>
          <p:cNvPr id="15" name="Rectangle 14"/>
          <p:cNvSpPr/>
          <p:nvPr/>
        </p:nvSpPr>
        <p:spPr>
          <a:xfrm>
            <a:off x="3611880" y="3514725"/>
            <a:ext cx="330540" cy="338554"/>
          </a:xfrm>
          <a:prstGeom prst="rect">
            <a:avLst/>
          </a:prstGeom>
        </p:spPr>
        <p:txBody>
          <a:bodyPr wrap="none">
            <a:spAutoFit/>
          </a:bodyPr>
          <a:lstStyle/>
          <a:p>
            <a:r>
              <a:rPr lang="en-US" sz="1600" b="1" dirty="0" smtClean="0">
                <a:solidFill>
                  <a:prstClr val="white"/>
                </a:solidFill>
                <a:ea typeface="Cambria Math" pitchFamily="18" charset="0"/>
              </a:rPr>
              <a:t>×</a:t>
            </a:r>
            <a:endParaRPr lang="en-US" sz="1600" b="1" dirty="0">
              <a:solidFill>
                <a:prstClr val="white"/>
              </a:solidFill>
              <a:ea typeface="Cambria Math" pitchFamily="18" charset="0"/>
            </a:endParaRPr>
          </a:p>
        </p:txBody>
      </p:sp>
      <p:sp>
        <p:nvSpPr>
          <p:cNvPr id="16" name="Rectangle 15"/>
          <p:cNvSpPr/>
          <p:nvPr/>
        </p:nvSpPr>
        <p:spPr>
          <a:xfrm>
            <a:off x="3870960" y="3514725"/>
            <a:ext cx="1481496" cy="338554"/>
          </a:xfrm>
          <a:prstGeom prst="rect">
            <a:avLst/>
          </a:prstGeom>
        </p:spPr>
        <p:txBody>
          <a:bodyPr wrap="none">
            <a:spAutoFit/>
          </a:bodyPr>
          <a:lstStyle/>
          <a:p>
            <a:r>
              <a:rPr lang="en-US" sz="1600" b="1" dirty="0" smtClean="0">
                <a:solidFill>
                  <a:prstClr val="white"/>
                </a:solidFill>
                <a:ea typeface="Cambria Math" pitchFamily="18" charset="0"/>
              </a:rPr>
              <a:t>Denomination </a:t>
            </a:r>
            <a:endParaRPr lang="en-US" sz="1600" b="1" dirty="0">
              <a:solidFill>
                <a:prstClr val="white"/>
              </a:solidFill>
              <a:ea typeface="Cambria Math" pitchFamily="18" charset="0"/>
            </a:endParaRPr>
          </a:p>
        </p:txBody>
      </p:sp>
      <p:sp>
        <p:nvSpPr>
          <p:cNvPr id="17" name="TextBox 16"/>
          <p:cNvSpPr txBox="1"/>
          <p:nvPr/>
        </p:nvSpPr>
        <p:spPr>
          <a:xfrm>
            <a:off x="5181600" y="3831954"/>
            <a:ext cx="774571" cy="338554"/>
          </a:xfrm>
          <a:prstGeom prst="rect">
            <a:avLst/>
          </a:prstGeom>
          <a:noFill/>
        </p:spPr>
        <p:txBody>
          <a:bodyPr wrap="none" rtlCol="0">
            <a:spAutoFit/>
          </a:bodyPr>
          <a:lstStyle/>
          <a:p>
            <a:r>
              <a:rPr lang="en-US" sz="1600" b="1" dirty="0" smtClean="0">
                <a:solidFill>
                  <a:prstClr val="white"/>
                </a:solidFill>
                <a:ea typeface="Cambria Math" pitchFamily="18" charset="0"/>
              </a:rPr>
              <a:t>=      20</a:t>
            </a:r>
            <a:endParaRPr lang="en-US" sz="1600" b="1" dirty="0">
              <a:solidFill>
                <a:prstClr val="white"/>
              </a:solidFill>
              <a:ea typeface="Cambria Math" pitchFamily="18" charset="0"/>
            </a:endParaRPr>
          </a:p>
        </p:txBody>
      </p:sp>
      <p:sp>
        <p:nvSpPr>
          <p:cNvPr id="18" name="Rectangle 17"/>
          <p:cNvSpPr/>
          <p:nvPr/>
        </p:nvSpPr>
        <p:spPr>
          <a:xfrm>
            <a:off x="2780114" y="3831954"/>
            <a:ext cx="298480" cy="338554"/>
          </a:xfrm>
          <a:prstGeom prst="rect">
            <a:avLst/>
          </a:prstGeom>
        </p:spPr>
        <p:txBody>
          <a:bodyPr wrap="none">
            <a:spAutoFit/>
          </a:bodyPr>
          <a:lstStyle/>
          <a:p>
            <a:r>
              <a:rPr lang="en-US" sz="1600" b="1" dirty="0" smtClean="0">
                <a:solidFill>
                  <a:prstClr val="white"/>
                </a:solidFill>
                <a:ea typeface="Cambria Math" pitchFamily="18" charset="0"/>
              </a:rPr>
              <a:t>2</a:t>
            </a:r>
            <a:endParaRPr lang="en-US" sz="1600" b="1" dirty="0">
              <a:solidFill>
                <a:prstClr val="white"/>
              </a:solidFill>
              <a:ea typeface="Cambria Math" pitchFamily="18" charset="0"/>
            </a:endParaRPr>
          </a:p>
        </p:txBody>
      </p:sp>
      <p:sp>
        <p:nvSpPr>
          <p:cNvPr id="19" name="Rectangle 18"/>
          <p:cNvSpPr/>
          <p:nvPr/>
        </p:nvSpPr>
        <p:spPr>
          <a:xfrm>
            <a:off x="3622513" y="3831954"/>
            <a:ext cx="330540" cy="338554"/>
          </a:xfrm>
          <a:prstGeom prst="rect">
            <a:avLst/>
          </a:prstGeom>
        </p:spPr>
        <p:txBody>
          <a:bodyPr wrap="none">
            <a:spAutoFit/>
          </a:bodyPr>
          <a:lstStyle/>
          <a:p>
            <a:r>
              <a:rPr lang="en-US" sz="1600" b="1" dirty="0">
                <a:solidFill>
                  <a:prstClr val="white"/>
                </a:solidFill>
                <a:ea typeface="Cambria Math" pitchFamily="18" charset="0"/>
              </a:rPr>
              <a:t>×</a:t>
            </a:r>
          </a:p>
        </p:txBody>
      </p:sp>
      <p:sp>
        <p:nvSpPr>
          <p:cNvPr id="20" name="Rectangle 19"/>
          <p:cNvSpPr/>
          <p:nvPr/>
        </p:nvSpPr>
        <p:spPr>
          <a:xfrm>
            <a:off x="4285647" y="3831954"/>
            <a:ext cx="393056" cy="338554"/>
          </a:xfrm>
          <a:prstGeom prst="rect">
            <a:avLst/>
          </a:prstGeom>
        </p:spPr>
        <p:txBody>
          <a:bodyPr wrap="none">
            <a:spAutoFit/>
          </a:bodyPr>
          <a:lstStyle/>
          <a:p>
            <a:r>
              <a:rPr lang="en-US" sz="1600" b="1" dirty="0">
                <a:solidFill>
                  <a:prstClr val="white"/>
                </a:solidFill>
                <a:ea typeface="Cambria Math" pitchFamily="18" charset="0"/>
              </a:rPr>
              <a:t>10</a:t>
            </a:r>
          </a:p>
        </p:txBody>
      </p:sp>
      <p:sp>
        <p:nvSpPr>
          <p:cNvPr id="21" name="TextBox 20"/>
          <p:cNvSpPr txBox="1"/>
          <p:nvPr/>
        </p:nvSpPr>
        <p:spPr>
          <a:xfrm>
            <a:off x="5181600" y="4171389"/>
            <a:ext cx="774571" cy="338554"/>
          </a:xfrm>
          <a:prstGeom prst="rect">
            <a:avLst/>
          </a:prstGeom>
          <a:noFill/>
        </p:spPr>
        <p:txBody>
          <a:bodyPr wrap="none" rtlCol="0">
            <a:spAutoFit/>
          </a:bodyPr>
          <a:lstStyle/>
          <a:p>
            <a:r>
              <a:rPr lang="en-US" sz="1600" b="1" dirty="0" smtClean="0">
                <a:solidFill>
                  <a:prstClr val="white"/>
                </a:solidFill>
                <a:ea typeface="Cambria Math" pitchFamily="18" charset="0"/>
              </a:rPr>
              <a:t>=      40</a:t>
            </a:r>
            <a:endParaRPr lang="en-US" sz="1600" b="1" dirty="0">
              <a:solidFill>
                <a:prstClr val="white"/>
              </a:solidFill>
              <a:ea typeface="Cambria Math" pitchFamily="18" charset="0"/>
            </a:endParaRPr>
          </a:p>
        </p:txBody>
      </p:sp>
      <p:sp>
        <p:nvSpPr>
          <p:cNvPr id="22" name="Rectangle 21"/>
          <p:cNvSpPr/>
          <p:nvPr/>
        </p:nvSpPr>
        <p:spPr>
          <a:xfrm>
            <a:off x="2780114" y="4171389"/>
            <a:ext cx="298480" cy="338554"/>
          </a:xfrm>
          <a:prstGeom prst="rect">
            <a:avLst/>
          </a:prstGeom>
        </p:spPr>
        <p:txBody>
          <a:bodyPr wrap="none">
            <a:spAutoFit/>
          </a:bodyPr>
          <a:lstStyle/>
          <a:p>
            <a:r>
              <a:rPr lang="en-US" sz="1600" b="1" dirty="0" smtClean="0">
                <a:solidFill>
                  <a:prstClr val="white"/>
                </a:solidFill>
                <a:ea typeface="Cambria Math" pitchFamily="18" charset="0"/>
              </a:rPr>
              <a:t>4</a:t>
            </a:r>
            <a:endParaRPr lang="en-US" sz="1600" b="1" dirty="0">
              <a:solidFill>
                <a:prstClr val="white"/>
              </a:solidFill>
              <a:ea typeface="Cambria Math" pitchFamily="18" charset="0"/>
            </a:endParaRPr>
          </a:p>
        </p:txBody>
      </p:sp>
      <p:sp>
        <p:nvSpPr>
          <p:cNvPr id="23" name="Rectangle 22"/>
          <p:cNvSpPr/>
          <p:nvPr/>
        </p:nvSpPr>
        <p:spPr>
          <a:xfrm>
            <a:off x="3622513" y="4171389"/>
            <a:ext cx="330540" cy="338554"/>
          </a:xfrm>
          <a:prstGeom prst="rect">
            <a:avLst/>
          </a:prstGeom>
        </p:spPr>
        <p:txBody>
          <a:bodyPr wrap="none">
            <a:spAutoFit/>
          </a:bodyPr>
          <a:lstStyle/>
          <a:p>
            <a:r>
              <a:rPr lang="en-US" sz="1600" b="1" dirty="0">
                <a:solidFill>
                  <a:prstClr val="white"/>
                </a:solidFill>
                <a:ea typeface="Cambria Math" pitchFamily="18" charset="0"/>
              </a:rPr>
              <a:t>×</a:t>
            </a:r>
          </a:p>
        </p:txBody>
      </p:sp>
      <p:sp>
        <p:nvSpPr>
          <p:cNvPr id="24" name="Rectangle 23"/>
          <p:cNvSpPr/>
          <p:nvPr/>
        </p:nvSpPr>
        <p:spPr>
          <a:xfrm>
            <a:off x="4285647" y="4171389"/>
            <a:ext cx="393056" cy="338554"/>
          </a:xfrm>
          <a:prstGeom prst="rect">
            <a:avLst/>
          </a:prstGeom>
        </p:spPr>
        <p:txBody>
          <a:bodyPr wrap="none">
            <a:spAutoFit/>
          </a:bodyPr>
          <a:lstStyle/>
          <a:p>
            <a:r>
              <a:rPr lang="en-US" sz="1600" b="1" dirty="0">
                <a:solidFill>
                  <a:prstClr val="white"/>
                </a:solidFill>
                <a:ea typeface="Cambria Math" pitchFamily="18" charset="0"/>
              </a:rPr>
              <a:t>10</a:t>
            </a:r>
          </a:p>
        </p:txBody>
      </p:sp>
      <p:sp>
        <p:nvSpPr>
          <p:cNvPr id="25" name="TextBox 24"/>
          <p:cNvSpPr txBox="1"/>
          <p:nvPr/>
        </p:nvSpPr>
        <p:spPr>
          <a:xfrm>
            <a:off x="5181600" y="4507881"/>
            <a:ext cx="869149" cy="338554"/>
          </a:xfrm>
          <a:prstGeom prst="rect">
            <a:avLst/>
          </a:prstGeom>
          <a:noFill/>
        </p:spPr>
        <p:txBody>
          <a:bodyPr wrap="none" rtlCol="0">
            <a:spAutoFit/>
          </a:bodyPr>
          <a:lstStyle/>
          <a:p>
            <a:r>
              <a:rPr lang="en-US" sz="1600" b="1" dirty="0" smtClean="0">
                <a:solidFill>
                  <a:prstClr val="white"/>
                </a:solidFill>
                <a:ea typeface="Cambria Math" pitchFamily="18" charset="0"/>
              </a:rPr>
              <a:t>=      10x</a:t>
            </a:r>
            <a:endParaRPr lang="en-US" sz="1600" b="1" dirty="0">
              <a:solidFill>
                <a:prstClr val="white"/>
              </a:solidFill>
              <a:ea typeface="Cambria Math" pitchFamily="18" charset="0"/>
            </a:endParaRPr>
          </a:p>
        </p:txBody>
      </p:sp>
      <p:sp>
        <p:nvSpPr>
          <p:cNvPr id="26" name="Rectangle 25"/>
          <p:cNvSpPr/>
          <p:nvPr/>
        </p:nvSpPr>
        <p:spPr>
          <a:xfrm>
            <a:off x="2780114" y="4507881"/>
            <a:ext cx="284052" cy="338554"/>
          </a:xfrm>
          <a:prstGeom prst="rect">
            <a:avLst/>
          </a:prstGeom>
        </p:spPr>
        <p:txBody>
          <a:bodyPr wrap="none">
            <a:spAutoFit/>
          </a:bodyPr>
          <a:lstStyle/>
          <a:p>
            <a:r>
              <a:rPr lang="en-US" sz="1600" b="1" dirty="0" smtClean="0">
                <a:solidFill>
                  <a:prstClr val="white"/>
                </a:solidFill>
                <a:ea typeface="Cambria Math" pitchFamily="18" charset="0"/>
              </a:rPr>
              <a:t>x</a:t>
            </a:r>
            <a:endParaRPr lang="en-US" sz="1600" b="1" dirty="0">
              <a:solidFill>
                <a:prstClr val="white"/>
              </a:solidFill>
              <a:ea typeface="Cambria Math" pitchFamily="18" charset="0"/>
            </a:endParaRPr>
          </a:p>
        </p:txBody>
      </p:sp>
      <p:sp>
        <p:nvSpPr>
          <p:cNvPr id="27" name="Rectangle 26"/>
          <p:cNvSpPr/>
          <p:nvPr/>
        </p:nvSpPr>
        <p:spPr>
          <a:xfrm>
            <a:off x="3622513" y="4483534"/>
            <a:ext cx="330540" cy="338554"/>
          </a:xfrm>
          <a:prstGeom prst="rect">
            <a:avLst/>
          </a:prstGeom>
        </p:spPr>
        <p:txBody>
          <a:bodyPr wrap="none">
            <a:spAutoFit/>
          </a:bodyPr>
          <a:lstStyle/>
          <a:p>
            <a:r>
              <a:rPr lang="en-US" sz="1600" b="1" dirty="0">
                <a:solidFill>
                  <a:prstClr val="white"/>
                </a:solidFill>
                <a:ea typeface="Cambria Math" pitchFamily="18" charset="0"/>
              </a:rPr>
              <a:t>×</a:t>
            </a:r>
          </a:p>
        </p:txBody>
      </p:sp>
      <p:sp>
        <p:nvSpPr>
          <p:cNvPr id="28" name="Rectangle 27"/>
          <p:cNvSpPr/>
          <p:nvPr/>
        </p:nvSpPr>
        <p:spPr>
          <a:xfrm>
            <a:off x="4285647" y="4507881"/>
            <a:ext cx="393056" cy="338554"/>
          </a:xfrm>
          <a:prstGeom prst="rect">
            <a:avLst/>
          </a:prstGeom>
        </p:spPr>
        <p:txBody>
          <a:bodyPr wrap="none">
            <a:spAutoFit/>
          </a:bodyPr>
          <a:lstStyle/>
          <a:p>
            <a:r>
              <a:rPr lang="en-US" sz="1600" b="1" dirty="0">
                <a:solidFill>
                  <a:prstClr val="white"/>
                </a:solidFill>
                <a:ea typeface="Cambria Math" pitchFamily="18" charset="0"/>
              </a:rPr>
              <a:t>10</a:t>
            </a:r>
          </a:p>
        </p:txBody>
      </p:sp>
      <p:sp>
        <p:nvSpPr>
          <p:cNvPr id="33" name="TextBox 32"/>
          <p:cNvSpPr txBox="1"/>
          <p:nvPr/>
        </p:nvSpPr>
        <p:spPr>
          <a:xfrm>
            <a:off x="1035625" y="2969260"/>
            <a:ext cx="889987" cy="338554"/>
          </a:xfrm>
          <a:prstGeom prst="rect">
            <a:avLst/>
          </a:prstGeom>
          <a:noFill/>
        </p:spPr>
        <p:txBody>
          <a:bodyPr wrap="none" rtlCol="0">
            <a:spAutoFit/>
          </a:bodyPr>
          <a:lstStyle/>
          <a:p>
            <a:r>
              <a:rPr lang="en-US" sz="1600" b="1" dirty="0" smtClean="0">
                <a:solidFill>
                  <a:prstClr val="black"/>
                </a:solidFill>
                <a:ea typeface="Cambria Math" pitchFamily="18" charset="0"/>
              </a:rPr>
              <a:t>Amount</a:t>
            </a:r>
            <a:endParaRPr lang="en-US" sz="1600" b="1" dirty="0">
              <a:solidFill>
                <a:prstClr val="black"/>
              </a:solidFill>
              <a:ea typeface="Cambria Math" pitchFamily="18" charset="0"/>
            </a:endParaRPr>
          </a:p>
        </p:txBody>
      </p:sp>
      <p:sp>
        <p:nvSpPr>
          <p:cNvPr id="34" name="TextBox 33"/>
          <p:cNvSpPr txBox="1"/>
          <p:nvPr/>
        </p:nvSpPr>
        <p:spPr>
          <a:xfrm>
            <a:off x="3004429" y="2994783"/>
            <a:ext cx="506870" cy="338554"/>
          </a:xfrm>
          <a:prstGeom prst="rect">
            <a:avLst/>
          </a:prstGeom>
          <a:noFill/>
        </p:spPr>
        <p:txBody>
          <a:bodyPr wrap="none" rtlCol="0">
            <a:spAutoFit/>
          </a:bodyPr>
          <a:lstStyle/>
          <a:p>
            <a:r>
              <a:rPr lang="en-US" sz="1600" b="1" dirty="0" smtClean="0">
                <a:solidFill>
                  <a:prstClr val="black"/>
                </a:solidFill>
                <a:ea typeface="Cambria Math" pitchFamily="18" charset="0"/>
              </a:rPr>
              <a:t>10x</a:t>
            </a:r>
            <a:endParaRPr lang="en-US" sz="1600" b="1" dirty="0">
              <a:solidFill>
                <a:prstClr val="black"/>
              </a:solidFill>
              <a:ea typeface="Cambria Math" pitchFamily="18" charset="0"/>
            </a:endParaRPr>
          </a:p>
        </p:txBody>
      </p:sp>
      <p:sp>
        <p:nvSpPr>
          <p:cNvPr id="35" name="TextBox 34"/>
          <p:cNvSpPr txBox="1"/>
          <p:nvPr/>
        </p:nvSpPr>
        <p:spPr>
          <a:xfrm>
            <a:off x="4782446" y="2983115"/>
            <a:ext cx="386644" cy="338554"/>
          </a:xfrm>
          <a:prstGeom prst="rect">
            <a:avLst/>
          </a:prstGeom>
          <a:noFill/>
        </p:spPr>
        <p:txBody>
          <a:bodyPr wrap="none" rtlCol="0">
            <a:spAutoFit/>
          </a:bodyPr>
          <a:lstStyle/>
          <a:p>
            <a:r>
              <a:rPr lang="en-US" sz="1600" b="1" dirty="0" smtClean="0">
                <a:solidFill>
                  <a:prstClr val="black"/>
                </a:solidFill>
                <a:ea typeface="Cambria Math" pitchFamily="18" charset="0"/>
              </a:rPr>
              <a:t>5y</a:t>
            </a:r>
            <a:endParaRPr lang="en-US" sz="1600" b="1" dirty="0">
              <a:solidFill>
                <a:prstClr val="black"/>
              </a:solidFill>
              <a:ea typeface="Cambria Math" pitchFamily="18" charset="0"/>
            </a:endParaRPr>
          </a:p>
        </p:txBody>
      </p:sp>
      <p:sp>
        <p:nvSpPr>
          <p:cNvPr id="36" name="TextBox 35"/>
          <p:cNvSpPr txBox="1"/>
          <p:nvPr/>
        </p:nvSpPr>
        <p:spPr>
          <a:xfrm>
            <a:off x="6214901" y="2980928"/>
            <a:ext cx="497252" cy="338554"/>
          </a:xfrm>
          <a:prstGeom prst="rect">
            <a:avLst/>
          </a:prstGeom>
          <a:noFill/>
        </p:spPr>
        <p:txBody>
          <a:bodyPr wrap="none" rtlCol="0">
            <a:spAutoFit/>
          </a:bodyPr>
          <a:lstStyle/>
          <a:p>
            <a:r>
              <a:rPr lang="en-US" sz="1600" b="1" dirty="0" smtClean="0">
                <a:solidFill>
                  <a:prstClr val="black"/>
                </a:solidFill>
                <a:ea typeface="Cambria Math" pitchFamily="18" charset="0"/>
              </a:rPr>
              <a:t>190</a:t>
            </a:r>
            <a:endParaRPr lang="en-US" sz="1600" b="1" dirty="0">
              <a:solidFill>
                <a:prstClr val="black"/>
              </a:solidFill>
              <a:ea typeface="Cambria Math" pitchFamily="18" charset="0"/>
            </a:endParaRPr>
          </a:p>
        </p:txBody>
      </p:sp>
      <p:sp>
        <p:nvSpPr>
          <p:cNvPr id="37" name="TextBox 36"/>
          <p:cNvSpPr txBox="1"/>
          <p:nvPr/>
        </p:nvSpPr>
        <p:spPr>
          <a:xfrm>
            <a:off x="6177032" y="2267418"/>
            <a:ext cx="597728" cy="338554"/>
          </a:xfrm>
          <a:prstGeom prst="rect">
            <a:avLst/>
          </a:prstGeom>
          <a:noFill/>
        </p:spPr>
        <p:txBody>
          <a:bodyPr wrap="none" rtlCol="0">
            <a:spAutoFit/>
          </a:bodyPr>
          <a:lstStyle/>
          <a:p>
            <a:r>
              <a:rPr lang="en-US" sz="1600" b="1" dirty="0" smtClean="0">
                <a:solidFill>
                  <a:srgbClr val="FFFF00"/>
                </a:solidFill>
                <a:ea typeface="Cambria Math" pitchFamily="18" charset="0"/>
              </a:rPr>
              <a:t>Total</a:t>
            </a:r>
            <a:endParaRPr lang="en-US" sz="1600" b="1" dirty="0">
              <a:solidFill>
                <a:srgbClr val="FFFF00"/>
              </a:solidFill>
              <a:ea typeface="Cambria Math" pitchFamily="18" charset="0"/>
            </a:endParaRPr>
          </a:p>
        </p:txBody>
      </p:sp>
      <p:sp>
        <p:nvSpPr>
          <p:cNvPr id="49" name="TextBox 48"/>
          <p:cNvSpPr txBox="1"/>
          <p:nvPr/>
        </p:nvSpPr>
        <p:spPr>
          <a:xfrm>
            <a:off x="3006192" y="3005259"/>
            <a:ext cx="765708" cy="338554"/>
          </a:xfrm>
          <a:prstGeom prst="rect">
            <a:avLst/>
          </a:prstGeom>
          <a:noFill/>
        </p:spPr>
        <p:txBody>
          <a:bodyPr wrap="square" rtlCol="0">
            <a:spAutoFit/>
          </a:bodyPr>
          <a:lstStyle/>
          <a:p>
            <a:r>
              <a:rPr lang="en-US" sz="1600" b="1" dirty="0" smtClean="0">
                <a:solidFill>
                  <a:prstClr val="black"/>
                </a:solidFill>
                <a:ea typeface="Cambria Math" pitchFamily="18" charset="0"/>
              </a:rPr>
              <a:t>10y</a:t>
            </a:r>
            <a:endParaRPr lang="en-US" sz="1600" b="1" dirty="0">
              <a:solidFill>
                <a:prstClr val="black"/>
              </a:solidFill>
              <a:ea typeface="Cambria Math" pitchFamily="18" charset="0"/>
            </a:endParaRPr>
          </a:p>
        </p:txBody>
      </p:sp>
      <p:sp>
        <p:nvSpPr>
          <p:cNvPr id="50" name="TextBox 49"/>
          <p:cNvSpPr txBox="1"/>
          <p:nvPr/>
        </p:nvSpPr>
        <p:spPr>
          <a:xfrm>
            <a:off x="4784209" y="2993591"/>
            <a:ext cx="394660" cy="338554"/>
          </a:xfrm>
          <a:prstGeom prst="rect">
            <a:avLst/>
          </a:prstGeom>
          <a:noFill/>
        </p:spPr>
        <p:txBody>
          <a:bodyPr wrap="none" rtlCol="0">
            <a:spAutoFit/>
          </a:bodyPr>
          <a:lstStyle/>
          <a:p>
            <a:r>
              <a:rPr lang="en-US" sz="1600" b="1" dirty="0" smtClean="0">
                <a:solidFill>
                  <a:prstClr val="black"/>
                </a:solidFill>
                <a:ea typeface="Cambria Math" pitchFamily="18" charset="0"/>
              </a:rPr>
              <a:t>5x</a:t>
            </a:r>
            <a:endParaRPr lang="en-US" sz="1600" b="1" dirty="0">
              <a:solidFill>
                <a:prstClr val="black"/>
              </a:solidFill>
              <a:ea typeface="Cambria Math" pitchFamily="18" charset="0"/>
            </a:endParaRPr>
          </a:p>
        </p:txBody>
      </p:sp>
      <p:sp>
        <p:nvSpPr>
          <p:cNvPr id="51" name="TextBox 50"/>
          <p:cNvSpPr txBox="1"/>
          <p:nvPr/>
        </p:nvSpPr>
        <p:spPr>
          <a:xfrm>
            <a:off x="6212800" y="2990677"/>
            <a:ext cx="497252" cy="338554"/>
          </a:xfrm>
          <a:prstGeom prst="rect">
            <a:avLst/>
          </a:prstGeom>
          <a:noFill/>
        </p:spPr>
        <p:txBody>
          <a:bodyPr wrap="none" rtlCol="0">
            <a:spAutoFit/>
          </a:bodyPr>
          <a:lstStyle/>
          <a:p>
            <a:r>
              <a:rPr lang="en-US" sz="1600" b="1" dirty="0" smtClean="0">
                <a:solidFill>
                  <a:prstClr val="black"/>
                </a:solidFill>
                <a:ea typeface="Cambria Math" pitchFamily="18" charset="0"/>
              </a:rPr>
              <a:t>185</a:t>
            </a:r>
            <a:endParaRPr lang="en-US" sz="1600" b="1" dirty="0">
              <a:solidFill>
                <a:prstClr val="black"/>
              </a:solidFill>
              <a:ea typeface="Cambria Math" pitchFamily="18" charset="0"/>
            </a:endParaRPr>
          </a:p>
        </p:txBody>
      </p:sp>
      <p:sp>
        <p:nvSpPr>
          <p:cNvPr id="74" name="TextBox 73"/>
          <p:cNvSpPr txBox="1"/>
          <p:nvPr/>
        </p:nvSpPr>
        <p:spPr>
          <a:xfrm>
            <a:off x="976096" y="1714878"/>
            <a:ext cx="7568022" cy="338554"/>
          </a:xfrm>
          <a:prstGeom prst="rect">
            <a:avLst/>
          </a:prstGeom>
          <a:noFill/>
        </p:spPr>
        <p:txBody>
          <a:bodyPr wrap="square" rtlCol="0">
            <a:spAutoFit/>
          </a:bodyPr>
          <a:lstStyle/>
          <a:p>
            <a:r>
              <a:rPr lang="en-IN" sz="1600" b="1" dirty="0" smtClean="0">
                <a:solidFill>
                  <a:prstClr val="black"/>
                </a:solidFill>
                <a:ea typeface="Cambria Math" pitchFamily="18" charset="0"/>
              </a:rPr>
              <a:t>Let the number of notes of </a:t>
            </a:r>
            <a:r>
              <a:rPr lang="en-IN" sz="1600" b="1" dirty="0" err="1">
                <a:solidFill>
                  <a:prstClr val="black"/>
                </a:solidFill>
                <a:ea typeface="Cambria Math" pitchFamily="18" charset="0"/>
              </a:rPr>
              <a:t>R</a:t>
            </a:r>
            <a:r>
              <a:rPr lang="en-IN" sz="1600" b="1" dirty="0" err="1" smtClean="0">
                <a:solidFill>
                  <a:prstClr val="black"/>
                </a:solidFill>
                <a:ea typeface="Cambria Math" pitchFamily="18" charset="0"/>
              </a:rPr>
              <a:t>s</a:t>
            </a:r>
            <a:r>
              <a:rPr lang="en-IN" sz="1600" b="1" dirty="0" smtClean="0">
                <a:solidFill>
                  <a:prstClr val="black"/>
                </a:solidFill>
                <a:ea typeface="Cambria Math" pitchFamily="18" charset="0"/>
              </a:rPr>
              <a:t>. 10 be x and number of notes of </a:t>
            </a:r>
            <a:r>
              <a:rPr lang="en-IN" sz="1600" b="1" dirty="0" err="1" smtClean="0">
                <a:solidFill>
                  <a:prstClr val="black"/>
                </a:solidFill>
                <a:ea typeface="Cambria Math" pitchFamily="18" charset="0"/>
              </a:rPr>
              <a:t>Rs</a:t>
            </a:r>
            <a:r>
              <a:rPr lang="en-IN" sz="1600" b="1" dirty="0" smtClean="0">
                <a:solidFill>
                  <a:prstClr val="black"/>
                </a:solidFill>
                <a:ea typeface="Cambria Math" pitchFamily="18" charset="0"/>
              </a:rPr>
              <a:t>. 5 be y</a:t>
            </a:r>
            <a:endParaRPr lang="en-IN" sz="1600" b="1" dirty="0">
              <a:solidFill>
                <a:prstClr val="black"/>
              </a:solidFill>
              <a:ea typeface="Cambria Math" pitchFamily="18" charset="0"/>
            </a:endParaRPr>
          </a:p>
        </p:txBody>
      </p:sp>
      <p:sp>
        <p:nvSpPr>
          <p:cNvPr id="79" name="Rounded Rectangle 78"/>
          <p:cNvSpPr/>
          <p:nvPr/>
        </p:nvSpPr>
        <p:spPr>
          <a:xfrm>
            <a:off x="6288657" y="1650980"/>
            <a:ext cx="2378030" cy="53281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The amount will be</a:t>
            </a:r>
          </a:p>
        </p:txBody>
      </p:sp>
      <p:sp>
        <p:nvSpPr>
          <p:cNvPr id="545" name="Rounded Rectangle 544"/>
          <p:cNvSpPr/>
          <p:nvPr/>
        </p:nvSpPr>
        <p:spPr>
          <a:xfrm>
            <a:off x="5011675" y="1816043"/>
            <a:ext cx="3298533" cy="36355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There are two types of notes</a:t>
            </a:r>
            <a:endParaRPr lang="en-IN" sz="1600" b="1" kern="0" dirty="0">
              <a:solidFill>
                <a:prstClr val="white"/>
              </a:solidFill>
              <a:latin typeface="Bookman Old Style" pitchFamily="18" charset="0"/>
              <a:ea typeface="Cambria Math" panose="02040503050406030204" pitchFamily="18" charset="0"/>
            </a:endParaRPr>
          </a:p>
        </p:txBody>
      </p:sp>
      <p:pic>
        <p:nvPicPr>
          <p:cNvPr id="546" name="Picture 5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5769" y="2266950"/>
            <a:ext cx="1809092" cy="850936"/>
          </a:xfrm>
          <a:prstGeom prst="rect">
            <a:avLst/>
          </a:prstGeom>
        </p:spPr>
      </p:pic>
      <p:pic>
        <p:nvPicPr>
          <p:cNvPr id="547" name="Picture 5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601" y="2268728"/>
            <a:ext cx="1587539" cy="841396"/>
          </a:xfrm>
          <a:prstGeom prst="rect">
            <a:avLst/>
          </a:prstGeom>
          <a:ln>
            <a:solidFill>
              <a:schemeClr val="tx1"/>
            </a:solidFill>
          </a:ln>
        </p:spPr>
      </p:pic>
      <p:sp>
        <p:nvSpPr>
          <p:cNvPr id="95" name="Rounded Rectangle 94"/>
          <p:cNvSpPr/>
          <p:nvPr/>
        </p:nvSpPr>
        <p:spPr>
          <a:xfrm>
            <a:off x="1390316" y="3124710"/>
            <a:ext cx="1548465" cy="35254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err="1">
                <a:solidFill>
                  <a:prstClr val="white"/>
                </a:solidFill>
                <a:latin typeface="Bookman Old Style" pitchFamily="18" charset="0"/>
                <a:ea typeface="Cambria Math" panose="02040503050406030204" pitchFamily="18" charset="0"/>
              </a:rPr>
              <a:t>Rs</a:t>
            </a:r>
            <a:r>
              <a:rPr lang="en-IN" sz="1600" b="1" kern="0" dirty="0">
                <a:solidFill>
                  <a:prstClr val="white"/>
                </a:solidFill>
                <a:latin typeface="Bookman Old Style" pitchFamily="18" charset="0"/>
                <a:ea typeface="Cambria Math" panose="02040503050406030204" pitchFamily="18" charset="0"/>
              </a:rPr>
              <a:t>. </a:t>
            </a:r>
            <a:r>
              <a:rPr lang="en-IN" sz="1600" b="1" kern="0" dirty="0" smtClean="0">
                <a:solidFill>
                  <a:prstClr val="white"/>
                </a:solidFill>
                <a:latin typeface="Bookman Old Style" pitchFamily="18" charset="0"/>
                <a:ea typeface="Cambria Math" panose="02040503050406030204" pitchFamily="18" charset="0"/>
              </a:rPr>
              <a:t>5 Note</a:t>
            </a:r>
            <a:endParaRPr lang="en-IN" sz="1600" b="1" kern="0" dirty="0">
              <a:solidFill>
                <a:prstClr val="white"/>
              </a:solidFill>
              <a:latin typeface="Bookman Old Style" pitchFamily="18" charset="0"/>
              <a:ea typeface="Cambria Math" panose="02040503050406030204" pitchFamily="18" charset="0"/>
            </a:endParaRPr>
          </a:p>
        </p:txBody>
      </p:sp>
      <p:sp>
        <p:nvSpPr>
          <p:cNvPr id="96" name="Rounded Rectangle 95"/>
          <p:cNvSpPr/>
          <p:nvPr/>
        </p:nvSpPr>
        <p:spPr>
          <a:xfrm>
            <a:off x="3346013" y="3140987"/>
            <a:ext cx="1548465" cy="35254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err="1">
                <a:solidFill>
                  <a:prstClr val="white"/>
                </a:solidFill>
                <a:latin typeface="Bookman Old Style" pitchFamily="18" charset="0"/>
                <a:ea typeface="Cambria Math" panose="02040503050406030204" pitchFamily="18" charset="0"/>
              </a:rPr>
              <a:t>Rs</a:t>
            </a:r>
            <a:r>
              <a:rPr lang="en-IN" sz="1600" b="1" kern="0" dirty="0">
                <a:solidFill>
                  <a:prstClr val="white"/>
                </a:solidFill>
                <a:latin typeface="Bookman Old Style" pitchFamily="18" charset="0"/>
                <a:ea typeface="Cambria Math" panose="02040503050406030204" pitchFamily="18" charset="0"/>
              </a:rPr>
              <a:t>. </a:t>
            </a:r>
            <a:r>
              <a:rPr lang="en-IN" sz="1600" b="1" kern="0" dirty="0" smtClean="0">
                <a:solidFill>
                  <a:prstClr val="white"/>
                </a:solidFill>
                <a:latin typeface="Bookman Old Style" pitchFamily="18" charset="0"/>
                <a:ea typeface="Cambria Math" panose="02040503050406030204" pitchFamily="18" charset="0"/>
              </a:rPr>
              <a:t>10 Note</a:t>
            </a:r>
            <a:endParaRPr lang="en-IN" sz="1600" b="1" kern="0" dirty="0">
              <a:solidFill>
                <a:prstClr val="white"/>
              </a:solidFill>
              <a:latin typeface="Bookman Old Style" pitchFamily="18" charset="0"/>
              <a:ea typeface="Cambria Math" panose="02040503050406030204" pitchFamily="18" charset="0"/>
            </a:endParaRPr>
          </a:p>
        </p:txBody>
      </p:sp>
      <p:sp>
        <p:nvSpPr>
          <p:cNvPr id="97" name="Rounded Rectangle 96"/>
          <p:cNvSpPr/>
          <p:nvPr/>
        </p:nvSpPr>
        <p:spPr>
          <a:xfrm>
            <a:off x="5356667" y="1377138"/>
            <a:ext cx="3187451" cy="87086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Since we don’t know the how many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10 and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5 notes were given to </a:t>
            </a:r>
            <a:r>
              <a:rPr lang="en-IN" sz="1600" b="1" kern="0" dirty="0" err="1" smtClean="0">
                <a:solidFill>
                  <a:prstClr val="white"/>
                </a:solidFill>
                <a:latin typeface="Bookman Old Style" pitchFamily="18" charset="0"/>
                <a:ea typeface="Cambria Math" panose="02040503050406030204" pitchFamily="18" charset="0"/>
              </a:rPr>
              <a:t>Durga</a:t>
            </a:r>
            <a:endParaRPr lang="en-IN" sz="1600" b="1" kern="0" dirty="0">
              <a:solidFill>
                <a:prstClr val="white"/>
              </a:solidFill>
              <a:latin typeface="Bookman Old Style" pitchFamily="18" charset="0"/>
              <a:ea typeface="Cambria Math" panose="02040503050406030204" pitchFamily="18" charset="0"/>
            </a:endParaRPr>
          </a:p>
        </p:txBody>
      </p:sp>
      <p:sp>
        <p:nvSpPr>
          <p:cNvPr id="98" name="Rounded Rectangle 97"/>
          <p:cNvSpPr/>
          <p:nvPr/>
        </p:nvSpPr>
        <p:spPr>
          <a:xfrm>
            <a:off x="6288657" y="1357962"/>
            <a:ext cx="1772907" cy="4329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Let us assume</a:t>
            </a:r>
            <a:endParaRPr lang="en-IN" sz="1600" b="1" kern="0" dirty="0">
              <a:solidFill>
                <a:prstClr val="white"/>
              </a:solidFill>
              <a:latin typeface="Bookman Old Style" pitchFamily="18" charset="0"/>
              <a:ea typeface="Cambria Math" panose="02040503050406030204" pitchFamily="18" charset="0"/>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742" y="3032907"/>
            <a:ext cx="1495117" cy="70325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742" y="3442098"/>
            <a:ext cx="1495117" cy="70325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742" y="3835834"/>
            <a:ext cx="1495117" cy="703253"/>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742" y="4216834"/>
            <a:ext cx="1495117" cy="703253"/>
          </a:xfrm>
          <a:prstGeom prst="rect">
            <a:avLst/>
          </a:prstGeom>
        </p:spPr>
      </p:pic>
      <p:sp>
        <p:nvSpPr>
          <p:cNvPr id="75" name="Rounded Rectangle 74"/>
          <p:cNvSpPr/>
          <p:nvPr/>
        </p:nvSpPr>
        <p:spPr>
          <a:xfrm>
            <a:off x="5430501" y="1367747"/>
            <a:ext cx="3267592" cy="78721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We have to find the number of notes of each types</a:t>
            </a:r>
          </a:p>
        </p:txBody>
      </p:sp>
      <p:sp>
        <p:nvSpPr>
          <p:cNvPr id="77" name="Rounded Rectangle 76"/>
          <p:cNvSpPr/>
          <p:nvPr/>
        </p:nvSpPr>
        <p:spPr>
          <a:xfrm>
            <a:off x="5720861" y="1377138"/>
            <a:ext cx="2766060" cy="50601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Let us take an example</a:t>
            </a:r>
          </a:p>
        </p:txBody>
      </p:sp>
      <p:sp>
        <p:nvSpPr>
          <p:cNvPr id="78" name="Rounded Rectangle 77"/>
          <p:cNvSpPr/>
          <p:nvPr/>
        </p:nvSpPr>
        <p:spPr>
          <a:xfrm>
            <a:off x="6088116" y="1913017"/>
            <a:ext cx="2398805" cy="56921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If there are two notes of rupees 10</a:t>
            </a:r>
          </a:p>
        </p:txBody>
      </p:sp>
      <p:sp>
        <p:nvSpPr>
          <p:cNvPr id="80" name="Rounded Rectangle 79"/>
          <p:cNvSpPr/>
          <p:nvPr/>
        </p:nvSpPr>
        <p:spPr>
          <a:xfrm>
            <a:off x="5906995" y="1428750"/>
            <a:ext cx="2398805" cy="68875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If there are four notes of rupees 10</a:t>
            </a:r>
          </a:p>
        </p:txBody>
      </p:sp>
      <p:sp>
        <p:nvSpPr>
          <p:cNvPr id="81" name="Rounded Rectangle 80"/>
          <p:cNvSpPr/>
          <p:nvPr/>
        </p:nvSpPr>
        <p:spPr>
          <a:xfrm>
            <a:off x="6324058" y="1122215"/>
            <a:ext cx="2378030" cy="4003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The amount will be</a:t>
            </a:r>
          </a:p>
        </p:txBody>
      </p:sp>
      <p:sp>
        <p:nvSpPr>
          <p:cNvPr id="91" name="Rounded Rectangle 90"/>
          <p:cNvSpPr/>
          <p:nvPr/>
        </p:nvSpPr>
        <p:spPr>
          <a:xfrm>
            <a:off x="5776717" y="1731679"/>
            <a:ext cx="2185351" cy="53228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For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a:t>
            </a:r>
            <a:r>
              <a:rPr lang="en-IN" sz="1600" b="1" kern="0" dirty="0">
                <a:solidFill>
                  <a:prstClr val="white"/>
                </a:solidFill>
                <a:latin typeface="Bookman Old Style" pitchFamily="18" charset="0"/>
                <a:ea typeface="Cambria Math" panose="02040503050406030204" pitchFamily="18" charset="0"/>
              </a:rPr>
              <a:t>10 </a:t>
            </a:r>
            <a:r>
              <a:rPr lang="en-IN" sz="1600" b="1" kern="0" dirty="0" smtClean="0">
                <a:solidFill>
                  <a:prstClr val="white"/>
                </a:solidFill>
                <a:latin typeface="Bookman Old Style" pitchFamily="18" charset="0"/>
                <a:ea typeface="Cambria Math" panose="02040503050406030204" pitchFamily="18" charset="0"/>
              </a:rPr>
              <a:t>notes </a:t>
            </a:r>
            <a:r>
              <a:rPr lang="en-IN" sz="1600" b="1" kern="0" dirty="0">
                <a:solidFill>
                  <a:prstClr val="white"/>
                </a:solidFill>
                <a:latin typeface="Bookman Old Style" pitchFamily="18" charset="0"/>
                <a:ea typeface="Cambria Math" panose="02040503050406030204" pitchFamily="18" charset="0"/>
              </a:rPr>
              <a:t>amount </a:t>
            </a:r>
            <a:r>
              <a:rPr lang="en-IN" sz="1600" b="1" kern="0" dirty="0" smtClean="0">
                <a:solidFill>
                  <a:prstClr val="white"/>
                </a:solidFill>
                <a:latin typeface="Bookman Old Style" pitchFamily="18" charset="0"/>
                <a:ea typeface="Cambria Math" panose="02040503050406030204" pitchFamily="18" charset="0"/>
              </a:rPr>
              <a:t>will be</a:t>
            </a:r>
            <a:endParaRPr lang="en-IN" sz="1600" b="1" kern="0" dirty="0">
              <a:solidFill>
                <a:prstClr val="white"/>
              </a:solidFill>
              <a:latin typeface="Bookman Old Style" pitchFamily="18" charset="0"/>
              <a:ea typeface="Cambria Math" panose="02040503050406030204" pitchFamily="18" charset="0"/>
            </a:endParaRPr>
          </a:p>
        </p:txBody>
      </p:sp>
      <p:sp>
        <p:nvSpPr>
          <p:cNvPr id="90" name="Rounded Rectangle 89"/>
          <p:cNvSpPr/>
          <p:nvPr/>
        </p:nvSpPr>
        <p:spPr>
          <a:xfrm>
            <a:off x="5377870" y="1885710"/>
            <a:ext cx="3199573" cy="3999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There </a:t>
            </a:r>
            <a:r>
              <a:rPr lang="en-IN" sz="1600" b="1" kern="0" dirty="0">
                <a:solidFill>
                  <a:prstClr val="white"/>
                </a:solidFill>
                <a:latin typeface="Bookman Old Style" pitchFamily="18" charset="0"/>
                <a:ea typeface="Cambria Math" panose="02040503050406030204" pitchFamily="18" charset="0"/>
              </a:rPr>
              <a:t>are </a:t>
            </a:r>
            <a:r>
              <a:rPr lang="en-IN" sz="1600" b="1" kern="0" dirty="0" smtClean="0">
                <a:solidFill>
                  <a:prstClr val="white"/>
                </a:solidFill>
                <a:latin typeface="Bookman Old Style" pitchFamily="18" charset="0"/>
                <a:ea typeface="Cambria Math" panose="02040503050406030204" pitchFamily="18" charset="0"/>
              </a:rPr>
              <a:t>y notes </a:t>
            </a:r>
            <a:r>
              <a:rPr lang="en-IN" sz="1600" b="1" kern="0" dirty="0">
                <a:solidFill>
                  <a:prstClr val="white"/>
                </a:solidFill>
                <a:latin typeface="Bookman Old Style" pitchFamily="18" charset="0"/>
                <a:ea typeface="Cambria Math" panose="02040503050406030204" pitchFamily="18" charset="0"/>
              </a:rPr>
              <a:t>of </a:t>
            </a:r>
            <a:r>
              <a:rPr lang="en-IN" sz="1600" b="1" kern="0" dirty="0" err="1">
                <a:solidFill>
                  <a:prstClr val="white"/>
                </a:solidFill>
                <a:latin typeface="Bookman Old Style" pitchFamily="18" charset="0"/>
                <a:ea typeface="Cambria Math" panose="02040503050406030204" pitchFamily="18" charset="0"/>
              </a:rPr>
              <a:t>Rs</a:t>
            </a:r>
            <a:r>
              <a:rPr lang="en-IN" sz="1600" b="1" kern="0" dirty="0">
                <a:solidFill>
                  <a:prstClr val="white"/>
                </a:solidFill>
                <a:latin typeface="Bookman Old Style" pitchFamily="18" charset="0"/>
                <a:ea typeface="Cambria Math" panose="02040503050406030204" pitchFamily="18" charset="0"/>
              </a:rPr>
              <a:t>. </a:t>
            </a:r>
            <a:r>
              <a:rPr lang="en-IN" sz="1600" b="1" kern="0" dirty="0" smtClean="0">
                <a:solidFill>
                  <a:prstClr val="white"/>
                </a:solidFill>
                <a:latin typeface="Bookman Old Style" pitchFamily="18" charset="0"/>
                <a:ea typeface="Cambria Math" panose="02040503050406030204" pitchFamily="18" charset="0"/>
              </a:rPr>
              <a:t>5</a:t>
            </a:r>
            <a:endParaRPr lang="en-IN" sz="1600" b="1" kern="0" dirty="0">
              <a:solidFill>
                <a:prstClr val="white"/>
              </a:solidFill>
              <a:latin typeface="Bookman Old Style" pitchFamily="18" charset="0"/>
              <a:ea typeface="Cambria Math" panose="02040503050406030204" pitchFamily="18" charset="0"/>
            </a:endParaRPr>
          </a:p>
        </p:txBody>
      </p:sp>
      <p:sp>
        <p:nvSpPr>
          <p:cNvPr id="89" name="Rounded Rectangle 88"/>
          <p:cNvSpPr/>
          <p:nvPr/>
        </p:nvSpPr>
        <p:spPr>
          <a:xfrm>
            <a:off x="5178662" y="1886963"/>
            <a:ext cx="3519530" cy="3999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There are x notes of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10 </a:t>
            </a:r>
            <a:endParaRPr lang="en-IN" sz="1600" b="1" kern="0" dirty="0">
              <a:solidFill>
                <a:prstClr val="white"/>
              </a:solidFill>
              <a:latin typeface="Bookman Old Style" pitchFamily="18" charset="0"/>
              <a:ea typeface="Cambria Math" panose="02040503050406030204" pitchFamily="18" charset="0"/>
            </a:endParaRPr>
          </a:p>
        </p:txBody>
      </p:sp>
      <p:sp>
        <p:nvSpPr>
          <p:cNvPr id="88" name="Rounded Rectangle 87"/>
          <p:cNvSpPr/>
          <p:nvPr/>
        </p:nvSpPr>
        <p:spPr>
          <a:xfrm>
            <a:off x="4807595" y="768388"/>
            <a:ext cx="3991225" cy="48389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And the total amount is given as </a:t>
            </a:r>
          </a:p>
        </p:txBody>
      </p:sp>
      <p:sp>
        <p:nvSpPr>
          <p:cNvPr id="82" name="Rounded Rectangle 81"/>
          <p:cNvSpPr/>
          <p:nvPr/>
        </p:nvSpPr>
        <p:spPr>
          <a:xfrm>
            <a:off x="5471689" y="1430847"/>
            <a:ext cx="3091479" cy="46650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So here we can conclude </a:t>
            </a:r>
          </a:p>
        </p:txBody>
      </p:sp>
      <p:sp>
        <p:nvSpPr>
          <p:cNvPr id="83" name="Rounded Rectangle 82"/>
          <p:cNvSpPr/>
          <p:nvPr/>
        </p:nvSpPr>
        <p:spPr>
          <a:xfrm>
            <a:off x="5776717" y="1428750"/>
            <a:ext cx="2642795" cy="5685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So </a:t>
            </a:r>
            <a:r>
              <a:rPr lang="en-IN" sz="1600" b="1" kern="0" dirty="0" smtClean="0">
                <a:solidFill>
                  <a:prstClr val="white"/>
                </a:solidFill>
                <a:latin typeface="Bookman Old Style" pitchFamily="18" charset="0"/>
                <a:ea typeface="Cambria Math" panose="02040503050406030204" pitchFamily="18" charset="0"/>
              </a:rPr>
              <a:t>if there are x notes of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10 </a:t>
            </a:r>
            <a:endParaRPr lang="en-IN" sz="1600" b="1" kern="0" dirty="0">
              <a:solidFill>
                <a:prstClr val="white"/>
              </a:solidFill>
              <a:latin typeface="Bookman Old Style" pitchFamily="18" charset="0"/>
              <a:ea typeface="Cambria Math" panose="02040503050406030204" pitchFamily="18" charset="0"/>
            </a:endParaRPr>
          </a:p>
        </p:txBody>
      </p:sp>
      <p:sp>
        <p:nvSpPr>
          <p:cNvPr id="92" name="Rounded Rectangle 91"/>
          <p:cNvSpPr/>
          <p:nvPr/>
        </p:nvSpPr>
        <p:spPr>
          <a:xfrm>
            <a:off x="6138932" y="1300196"/>
            <a:ext cx="1986683" cy="5855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For </a:t>
            </a:r>
            <a:r>
              <a:rPr lang="en-IN" sz="1600" b="1" kern="0" dirty="0" err="1" smtClean="0">
                <a:solidFill>
                  <a:prstClr val="white"/>
                </a:solidFill>
                <a:latin typeface="Bookman Old Style" pitchFamily="18" charset="0"/>
                <a:ea typeface="Cambria Math" panose="02040503050406030204" pitchFamily="18" charset="0"/>
              </a:rPr>
              <a:t>Rs</a:t>
            </a:r>
            <a:r>
              <a:rPr lang="en-IN" sz="1600" b="1" kern="0" dirty="0" smtClean="0">
                <a:solidFill>
                  <a:prstClr val="white"/>
                </a:solidFill>
                <a:latin typeface="Bookman Old Style" pitchFamily="18" charset="0"/>
                <a:ea typeface="Cambria Math" panose="02040503050406030204" pitchFamily="18" charset="0"/>
              </a:rPr>
              <a:t>. </a:t>
            </a:r>
            <a:r>
              <a:rPr lang="en-IN" sz="1600" b="1" kern="0" dirty="0">
                <a:solidFill>
                  <a:prstClr val="white"/>
                </a:solidFill>
                <a:latin typeface="Bookman Old Style" pitchFamily="18" charset="0"/>
                <a:ea typeface="Cambria Math" panose="02040503050406030204" pitchFamily="18" charset="0"/>
              </a:rPr>
              <a:t>5 </a:t>
            </a:r>
            <a:r>
              <a:rPr lang="en-IN" sz="1600" b="1" kern="0" dirty="0" smtClean="0">
                <a:solidFill>
                  <a:prstClr val="white"/>
                </a:solidFill>
                <a:latin typeface="Bookman Old Style" pitchFamily="18" charset="0"/>
                <a:ea typeface="Cambria Math" panose="02040503050406030204" pitchFamily="18" charset="0"/>
              </a:rPr>
              <a:t>notes </a:t>
            </a:r>
            <a:r>
              <a:rPr lang="en-IN" sz="1600" b="1" kern="0" dirty="0">
                <a:solidFill>
                  <a:prstClr val="white"/>
                </a:solidFill>
                <a:latin typeface="Bookman Old Style" pitchFamily="18" charset="0"/>
                <a:ea typeface="Cambria Math" panose="02040503050406030204" pitchFamily="18" charset="0"/>
              </a:rPr>
              <a:t>amount </a:t>
            </a:r>
            <a:r>
              <a:rPr lang="en-IN" sz="1600" b="1" kern="0" dirty="0" smtClean="0">
                <a:solidFill>
                  <a:prstClr val="white"/>
                </a:solidFill>
                <a:latin typeface="Bookman Old Style" pitchFamily="18" charset="0"/>
                <a:ea typeface="Cambria Math" panose="02040503050406030204" pitchFamily="18" charset="0"/>
              </a:rPr>
              <a:t>will be</a:t>
            </a:r>
            <a:endParaRPr lang="en-IN" sz="1600" b="1" kern="0" dirty="0">
              <a:solidFill>
                <a:prstClr val="white"/>
              </a:solidFill>
              <a:latin typeface="Bookman Old Style" pitchFamily="18" charset="0"/>
              <a:ea typeface="Cambria Math" panose="02040503050406030204" pitchFamily="18" charset="0"/>
            </a:endParaRPr>
          </a:p>
        </p:txBody>
      </p:sp>
      <p:sp>
        <p:nvSpPr>
          <p:cNvPr id="93" name="Rounded Rectangle 92"/>
          <p:cNvSpPr/>
          <p:nvPr/>
        </p:nvSpPr>
        <p:spPr>
          <a:xfrm>
            <a:off x="6386596" y="971550"/>
            <a:ext cx="2252942" cy="7084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And the total amount is given as </a:t>
            </a:r>
          </a:p>
        </p:txBody>
      </p:sp>
      <p:sp>
        <p:nvSpPr>
          <p:cNvPr id="100" name="Rounded Rectangle 99"/>
          <p:cNvSpPr/>
          <p:nvPr/>
        </p:nvSpPr>
        <p:spPr>
          <a:xfrm>
            <a:off x="6209882" y="1313509"/>
            <a:ext cx="2403886" cy="36355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The amount will be</a:t>
            </a:r>
            <a:endParaRPr lang="en-IN" sz="1600" b="1" kern="0" dirty="0">
              <a:solidFill>
                <a:prstClr val="white"/>
              </a:solidFill>
              <a:latin typeface="Bookman Old Style" pitchFamily="18" charset="0"/>
              <a:ea typeface="Cambria Math" panose="02040503050406030204" pitchFamily="18" charset="0"/>
            </a:endParaRPr>
          </a:p>
        </p:txBody>
      </p:sp>
      <p:sp>
        <p:nvSpPr>
          <p:cNvPr id="101" name="Rounded Rectangle 100"/>
          <p:cNvSpPr/>
          <p:nvPr/>
        </p:nvSpPr>
        <p:spPr>
          <a:xfrm>
            <a:off x="6198957" y="1359562"/>
            <a:ext cx="2403886" cy="330507"/>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The amount will be</a:t>
            </a:r>
            <a:endParaRPr lang="en-IN" sz="1600" b="1" kern="0" dirty="0">
              <a:solidFill>
                <a:prstClr val="white"/>
              </a:solidFill>
              <a:latin typeface="Bookman Old Style" pitchFamily="18" charset="0"/>
              <a:ea typeface="Cambria Math" panose="02040503050406030204" pitchFamily="18" charset="0"/>
            </a:endParaRPr>
          </a:p>
        </p:txBody>
      </p:sp>
      <p:sp>
        <p:nvSpPr>
          <p:cNvPr id="38" name="Rectangle 37"/>
          <p:cNvSpPr>
            <a:spLocks noChangeArrowheads="1"/>
          </p:cNvSpPr>
          <p:nvPr/>
        </p:nvSpPr>
        <p:spPr bwMode="auto">
          <a:xfrm>
            <a:off x="314326" y="3528596"/>
            <a:ext cx="2813463"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39" name="Rectangle 38"/>
          <p:cNvSpPr/>
          <p:nvPr/>
        </p:nvSpPr>
        <p:spPr>
          <a:xfrm>
            <a:off x="423591" y="3854048"/>
            <a:ext cx="487634" cy="338554"/>
          </a:xfrm>
          <a:prstGeom prst="rect">
            <a:avLst/>
          </a:prstGeom>
        </p:spPr>
        <p:txBody>
          <a:bodyPr wrap="none">
            <a:spAutoFit/>
          </a:bodyPr>
          <a:lstStyle/>
          <a:p>
            <a:r>
              <a:rPr lang="en-US" sz="1600" b="1" dirty="0">
                <a:solidFill>
                  <a:prstClr val="black"/>
                </a:solidFill>
                <a:ea typeface="Cambria Math" pitchFamily="18" charset="0"/>
              </a:rPr>
              <a:t>1</a:t>
            </a:r>
            <a:r>
              <a:rPr lang="en-US" sz="1600" b="1" dirty="0" smtClean="0">
                <a:solidFill>
                  <a:prstClr val="black"/>
                </a:solidFill>
                <a:ea typeface="Cambria Math" pitchFamily="18" charset="0"/>
              </a:rPr>
              <a:t>0x</a:t>
            </a:r>
            <a:endParaRPr lang="en-US" sz="1600" b="1" dirty="0">
              <a:solidFill>
                <a:prstClr val="black"/>
              </a:solidFill>
              <a:ea typeface="Cambria Math" pitchFamily="18" charset="0"/>
            </a:endParaRPr>
          </a:p>
        </p:txBody>
      </p:sp>
      <p:sp>
        <p:nvSpPr>
          <p:cNvPr id="40" name="Rectangle 39"/>
          <p:cNvSpPr/>
          <p:nvPr/>
        </p:nvSpPr>
        <p:spPr>
          <a:xfrm>
            <a:off x="776249" y="3854048"/>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41" name="Rectangle 40"/>
          <p:cNvSpPr/>
          <p:nvPr/>
        </p:nvSpPr>
        <p:spPr>
          <a:xfrm>
            <a:off x="984956" y="3854048"/>
            <a:ext cx="386644" cy="338554"/>
          </a:xfrm>
          <a:prstGeom prst="rect">
            <a:avLst/>
          </a:prstGeom>
        </p:spPr>
        <p:txBody>
          <a:bodyPr wrap="none">
            <a:spAutoFit/>
          </a:bodyPr>
          <a:lstStyle/>
          <a:p>
            <a:r>
              <a:rPr lang="en-US" sz="1600" b="1" dirty="0">
                <a:solidFill>
                  <a:prstClr val="black"/>
                </a:solidFill>
                <a:ea typeface="Cambria Math" pitchFamily="18" charset="0"/>
              </a:rPr>
              <a:t>5</a:t>
            </a:r>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42" name="TextBox 41"/>
          <p:cNvSpPr txBox="1"/>
          <p:nvPr/>
        </p:nvSpPr>
        <p:spPr>
          <a:xfrm>
            <a:off x="1292225" y="3854048"/>
            <a:ext cx="692818" cy="338554"/>
          </a:xfrm>
          <a:prstGeom prst="rect">
            <a:avLst/>
          </a:prstGeom>
          <a:noFill/>
        </p:spPr>
        <p:txBody>
          <a:bodyPr wrap="none" rtlCol="0">
            <a:spAutoFit/>
          </a:bodyPr>
          <a:lstStyle/>
          <a:p>
            <a:r>
              <a:rPr lang="en-US" sz="1600" b="1" dirty="0" smtClean="0">
                <a:solidFill>
                  <a:prstClr val="black"/>
                </a:solidFill>
                <a:ea typeface="Cambria Math" pitchFamily="18" charset="0"/>
              </a:rPr>
              <a:t>=  190</a:t>
            </a:r>
            <a:endParaRPr lang="en-US" sz="1600" b="1" dirty="0">
              <a:solidFill>
                <a:prstClr val="black"/>
              </a:solidFill>
              <a:ea typeface="Cambria Math" pitchFamily="18" charset="0"/>
            </a:endParaRPr>
          </a:p>
        </p:txBody>
      </p:sp>
      <p:sp>
        <p:nvSpPr>
          <p:cNvPr id="43" name="Rectangle 42"/>
          <p:cNvSpPr>
            <a:spLocks noChangeArrowheads="1"/>
          </p:cNvSpPr>
          <p:nvPr/>
        </p:nvSpPr>
        <p:spPr bwMode="auto">
          <a:xfrm>
            <a:off x="314326" y="4173105"/>
            <a:ext cx="3033459"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Dividing throughout by 5, we get</a:t>
            </a:r>
            <a:endParaRPr lang="en-US" sz="1600" b="1" dirty="0">
              <a:solidFill>
                <a:srgbClr val="FF0000"/>
              </a:solidFill>
              <a:ea typeface="Cambria Math" pitchFamily="18" charset="0"/>
              <a:cs typeface="Arial" charset="0"/>
            </a:endParaRPr>
          </a:p>
        </p:txBody>
      </p:sp>
      <p:sp>
        <p:nvSpPr>
          <p:cNvPr id="44" name="Rectangle 43"/>
          <p:cNvSpPr/>
          <p:nvPr/>
        </p:nvSpPr>
        <p:spPr>
          <a:xfrm>
            <a:off x="473624" y="4483534"/>
            <a:ext cx="397866" cy="338554"/>
          </a:xfrm>
          <a:prstGeom prst="rect">
            <a:avLst/>
          </a:prstGeom>
        </p:spPr>
        <p:txBody>
          <a:bodyPr wrap="none">
            <a:spAutoFit/>
          </a:bodyPr>
          <a:lstStyle/>
          <a:p>
            <a:r>
              <a:rPr lang="en-US" sz="1600" b="1" dirty="0" smtClean="0">
                <a:solidFill>
                  <a:prstClr val="black"/>
                </a:solidFill>
                <a:ea typeface="Cambria Math" pitchFamily="18" charset="0"/>
              </a:rPr>
              <a:t>2x</a:t>
            </a:r>
            <a:endParaRPr lang="en-US" sz="1600" b="1" dirty="0">
              <a:solidFill>
                <a:prstClr val="black"/>
              </a:solidFill>
              <a:ea typeface="Cambria Math" pitchFamily="18" charset="0"/>
            </a:endParaRPr>
          </a:p>
        </p:txBody>
      </p:sp>
      <p:sp>
        <p:nvSpPr>
          <p:cNvPr id="45" name="Rectangle 44"/>
          <p:cNvSpPr/>
          <p:nvPr/>
        </p:nvSpPr>
        <p:spPr>
          <a:xfrm>
            <a:off x="787250" y="4483534"/>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46" name="Rectangle 45"/>
          <p:cNvSpPr/>
          <p:nvPr/>
        </p:nvSpPr>
        <p:spPr>
          <a:xfrm>
            <a:off x="1057275" y="4483534"/>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47" name="TextBox 46"/>
          <p:cNvSpPr txBox="1"/>
          <p:nvPr/>
        </p:nvSpPr>
        <p:spPr>
          <a:xfrm>
            <a:off x="1292530" y="4483534"/>
            <a:ext cx="588623" cy="338554"/>
          </a:xfrm>
          <a:prstGeom prst="rect">
            <a:avLst/>
          </a:prstGeom>
          <a:noFill/>
        </p:spPr>
        <p:txBody>
          <a:bodyPr wrap="none" rtlCol="0">
            <a:spAutoFit/>
          </a:bodyPr>
          <a:lstStyle/>
          <a:p>
            <a:r>
              <a:rPr lang="en-US" sz="1600" b="1" dirty="0" smtClean="0">
                <a:solidFill>
                  <a:prstClr val="black"/>
                </a:solidFill>
                <a:ea typeface="Cambria Math" pitchFamily="18" charset="0"/>
              </a:rPr>
              <a:t>=  38</a:t>
            </a:r>
            <a:endParaRPr lang="en-US" sz="1600" b="1" dirty="0">
              <a:solidFill>
                <a:prstClr val="black"/>
              </a:solidFill>
              <a:ea typeface="Cambria Math" pitchFamily="18" charset="0"/>
            </a:endParaRPr>
          </a:p>
        </p:txBody>
      </p:sp>
      <p:sp>
        <p:nvSpPr>
          <p:cNvPr id="48" name="Rectangle 47"/>
          <p:cNvSpPr/>
          <p:nvPr/>
        </p:nvSpPr>
        <p:spPr>
          <a:xfrm>
            <a:off x="2030425" y="4483534"/>
            <a:ext cx="798617"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sp>
        <p:nvSpPr>
          <p:cNvPr id="52" name="Rectangle 51"/>
          <p:cNvSpPr>
            <a:spLocks noChangeArrowheads="1"/>
          </p:cNvSpPr>
          <p:nvPr/>
        </p:nvSpPr>
        <p:spPr bwMode="auto">
          <a:xfrm>
            <a:off x="3494946" y="3528240"/>
            <a:ext cx="281506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53" name="Rectangle 52"/>
          <p:cNvSpPr/>
          <p:nvPr/>
        </p:nvSpPr>
        <p:spPr>
          <a:xfrm>
            <a:off x="3628119" y="3854048"/>
            <a:ext cx="397866" cy="338554"/>
          </a:xfrm>
          <a:prstGeom prst="rect">
            <a:avLst/>
          </a:prstGeom>
        </p:spPr>
        <p:txBody>
          <a:bodyPr wrap="none">
            <a:spAutoFit/>
          </a:bodyPr>
          <a:lstStyle/>
          <a:p>
            <a:r>
              <a:rPr lang="en-US" sz="1600" b="1" dirty="0">
                <a:solidFill>
                  <a:prstClr val="black"/>
                </a:solidFill>
                <a:ea typeface="Cambria Math" pitchFamily="18" charset="0"/>
              </a:rPr>
              <a:t>5</a:t>
            </a:r>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54" name="Rectangle 53"/>
          <p:cNvSpPr/>
          <p:nvPr/>
        </p:nvSpPr>
        <p:spPr>
          <a:xfrm>
            <a:off x="4046824" y="3854048"/>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55" name="Rectangle 54"/>
          <p:cNvSpPr/>
          <p:nvPr/>
        </p:nvSpPr>
        <p:spPr>
          <a:xfrm>
            <a:off x="4284561" y="3854048"/>
            <a:ext cx="490840" cy="338554"/>
          </a:xfrm>
          <a:prstGeom prst="rect">
            <a:avLst/>
          </a:prstGeom>
        </p:spPr>
        <p:txBody>
          <a:bodyPr wrap="none">
            <a:spAutoFit/>
          </a:bodyPr>
          <a:lstStyle/>
          <a:p>
            <a:r>
              <a:rPr lang="en-US" sz="1600" b="1" dirty="0" smtClean="0">
                <a:solidFill>
                  <a:prstClr val="black"/>
                </a:solidFill>
                <a:ea typeface="Cambria Math" pitchFamily="18" charset="0"/>
              </a:rPr>
              <a:t>10y</a:t>
            </a:r>
            <a:endParaRPr lang="en-US" sz="1600" b="1" dirty="0">
              <a:solidFill>
                <a:prstClr val="black"/>
              </a:solidFill>
              <a:ea typeface="Cambria Math" pitchFamily="18" charset="0"/>
            </a:endParaRPr>
          </a:p>
        </p:txBody>
      </p:sp>
      <p:sp>
        <p:nvSpPr>
          <p:cNvPr id="56" name="TextBox 55"/>
          <p:cNvSpPr txBox="1"/>
          <p:nvPr/>
        </p:nvSpPr>
        <p:spPr>
          <a:xfrm>
            <a:off x="4777436" y="3854048"/>
            <a:ext cx="692818" cy="338554"/>
          </a:xfrm>
          <a:prstGeom prst="rect">
            <a:avLst/>
          </a:prstGeom>
          <a:noFill/>
        </p:spPr>
        <p:txBody>
          <a:bodyPr wrap="none" rtlCol="0">
            <a:spAutoFit/>
          </a:bodyPr>
          <a:lstStyle/>
          <a:p>
            <a:r>
              <a:rPr lang="en-US" sz="1600" b="1" dirty="0" smtClean="0">
                <a:solidFill>
                  <a:prstClr val="black"/>
                </a:solidFill>
                <a:ea typeface="Cambria Math" pitchFamily="18" charset="0"/>
              </a:rPr>
              <a:t>=  185</a:t>
            </a:r>
            <a:endParaRPr lang="en-US" sz="1600" b="1" dirty="0">
              <a:solidFill>
                <a:prstClr val="black"/>
              </a:solidFill>
              <a:ea typeface="Cambria Math" pitchFamily="18" charset="0"/>
            </a:endParaRPr>
          </a:p>
        </p:txBody>
      </p:sp>
      <p:sp>
        <p:nvSpPr>
          <p:cNvPr id="57" name="Rectangle 56"/>
          <p:cNvSpPr>
            <a:spLocks noChangeArrowheads="1"/>
          </p:cNvSpPr>
          <p:nvPr/>
        </p:nvSpPr>
        <p:spPr bwMode="auto">
          <a:xfrm>
            <a:off x="3494946" y="4173105"/>
            <a:ext cx="3033459"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Dividing throughout by 5, we get</a:t>
            </a:r>
            <a:endParaRPr lang="en-US" sz="1600" b="1" dirty="0">
              <a:solidFill>
                <a:srgbClr val="FF0000"/>
              </a:solidFill>
              <a:ea typeface="Cambria Math" pitchFamily="18" charset="0"/>
              <a:cs typeface="Arial" charset="0"/>
            </a:endParaRPr>
          </a:p>
        </p:txBody>
      </p:sp>
      <p:sp>
        <p:nvSpPr>
          <p:cNvPr id="58" name="Rectangle 57"/>
          <p:cNvSpPr/>
          <p:nvPr/>
        </p:nvSpPr>
        <p:spPr>
          <a:xfrm>
            <a:off x="3752772" y="4475859"/>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59" name="Rectangle 58"/>
          <p:cNvSpPr/>
          <p:nvPr/>
        </p:nvSpPr>
        <p:spPr>
          <a:xfrm>
            <a:off x="4055397" y="4475859"/>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60" name="Rectangle 59"/>
          <p:cNvSpPr/>
          <p:nvPr/>
        </p:nvSpPr>
        <p:spPr>
          <a:xfrm>
            <a:off x="4390119" y="4475859"/>
            <a:ext cx="386644" cy="338554"/>
          </a:xfrm>
          <a:prstGeom prst="rect">
            <a:avLst/>
          </a:prstGeom>
        </p:spPr>
        <p:txBody>
          <a:bodyPr wrap="none">
            <a:spAutoFit/>
          </a:bodyPr>
          <a:lstStyle/>
          <a:p>
            <a:r>
              <a:rPr lang="en-US" sz="1600" b="1" dirty="0">
                <a:solidFill>
                  <a:prstClr val="black"/>
                </a:solidFill>
                <a:ea typeface="Cambria Math" pitchFamily="18" charset="0"/>
              </a:rPr>
              <a:t>2</a:t>
            </a:r>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61" name="TextBox 60"/>
          <p:cNvSpPr txBox="1"/>
          <p:nvPr/>
        </p:nvSpPr>
        <p:spPr>
          <a:xfrm>
            <a:off x="4777436" y="4475859"/>
            <a:ext cx="588623" cy="338554"/>
          </a:xfrm>
          <a:prstGeom prst="rect">
            <a:avLst/>
          </a:prstGeom>
          <a:noFill/>
        </p:spPr>
        <p:txBody>
          <a:bodyPr wrap="none" rtlCol="0">
            <a:spAutoFit/>
          </a:bodyPr>
          <a:lstStyle/>
          <a:p>
            <a:r>
              <a:rPr lang="en-US" sz="1600" b="1" dirty="0" smtClean="0">
                <a:solidFill>
                  <a:prstClr val="black"/>
                </a:solidFill>
                <a:ea typeface="Cambria Math" pitchFamily="18" charset="0"/>
              </a:rPr>
              <a:t>=  37</a:t>
            </a:r>
            <a:endParaRPr lang="en-US" sz="1600" b="1" dirty="0">
              <a:solidFill>
                <a:prstClr val="black"/>
              </a:solidFill>
              <a:ea typeface="Cambria Math" pitchFamily="18" charset="0"/>
            </a:endParaRPr>
          </a:p>
        </p:txBody>
      </p:sp>
      <p:sp>
        <p:nvSpPr>
          <p:cNvPr id="62" name="Rectangle 61"/>
          <p:cNvSpPr/>
          <p:nvPr/>
        </p:nvSpPr>
        <p:spPr>
          <a:xfrm>
            <a:off x="5864503" y="4483534"/>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544" name="Rounded Rectangle 543"/>
          <p:cNvSpPr/>
          <p:nvPr/>
        </p:nvSpPr>
        <p:spPr>
          <a:xfrm>
            <a:off x="5616174" y="973668"/>
            <a:ext cx="2998666" cy="53228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ea typeface="Cambria Math" panose="02040503050406030204" pitchFamily="18" charset="0"/>
              </a:rPr>
              <a:t>How many types of notes are there</a:t>
            </a:r>
            <a:endParaRPr lang="en-IN" sz="1600" b="1" kern="0" dirty="0">
              <a:solidFill>
                <a:prstClr val="white"/>
              </a:solidFill>
              <a:latin typeface="Bookman Old Style" pitchFamily="18" charset="0"/>
              <a:ea typeface="Cambria Math" panose="02040503050406030204" pitchFamily="18" charset="0"/>
            </a:endParaRPr>
          </a:p>
        </p:txBody>
      </p:sp>
      <p:sp>
        <p:nvSpPr>
          <p:cNvPr id="72" name="Rounded Rectangle 71"/>
          <p:cNvSpPr/>
          <p:nvPr/>
        </p:nvSpPr>
        <p:spPr>
          <a:xfrm>
            <a:off x="5294990" y="1632835"/>
            <a:ext cx="3016434" cy="53372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What do we have to find?</a:t>
            </a:r>
          </a:p>
        </p:txBody>
      </p:sp>
      <p:sp>
        <p:nvSpPr>
          <p:cNvPr id="76" name="Rounded Rectangle 75"/>
          <p:cNvSpPr/>
          <p:nvPr/>
        </p:nvSpPr>
        <p:spPr>
          <a:xfrm>
            <a:off x="5366059" y="1279505"/>
            <a:ext cx="3276600" cy="742950"/>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a:solidFill>
                  <a:prstClr val="white"/>
                </a:solidFill>
                <a:latin typeface="Bookman Old Style" pitchFamily="18" charset="0"/>
                <a:ea typeface="Cambria Math" panose="02040503050406030204" pitchFamily="18" charset="0"/>
              </a:rPr>
              <a:t>Let us understand the sum with the help of a table</a:t>
            </a:r>
          </a:p>
        </p:txBody>
      </p:sp>
    </p:spTree>
    <p:extLst>
      <p:ext uri="{BB962C8B-B14F-4D97-AF65-F5344CB8AC3E}">
        <p14:creationId xmlns:p14="http://schemas.microsoft.com/office/powerpoint/2010/main" val="350163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3"/>
                                        </p:tgtEl>
                                      </p:cBhvr>
                                    </p:animEffect>
                                    <p:set>
                                      <p:cBhvr>
                                        <p:cTn id="31" dur="1" fill="hold">
                                          <p:stCondLst>
                                            <p:cond delay="499"/>
                                          </p:stCondLst>
                                        </p:cTn>
                                        <p:tgtEl>
                                          <p:spTgt spid="73"/>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left)">
                                      <p:cBhvr>
                                        <p:cTn id="36" dur="500"/>
                                        <p:tgtEl>
                                          <p:spTgt spid="7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5"/>
                                        </p:tgtEl>
                                      </p:cBhvr>
                                    </p:animEffect>
                                    <p:set>
                                      <p:cBhvr>
                                        <p:cTn id="41" dur="1" fill="hold">
                                          <p:stCondLst>
                                            <p:cond delay="499"/>
                                          </p:stCondLst>
                                        </p:cTn>
                                        <p:tgtEl>
                                          <p:spTgt spid="75"/>
                                        </p:tgtEl>
                                        <p:attrNameLst>
                                          <p:attrName>style.visibility</p:attrName>
                                        </p:attrNameLst>
                                      </p:cBhvr>
                                      <p:to>
                                        <p:strVal val="hidden"/>
                                      </p:to>
                                    </p:se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544"/>
                                        </p:tgtEl>
                                        <p:attrNameLst>
                                          <p:attrName>style.visibility</p:attrName>
                                        </p:attrNameLst>
                                      </p:cBhvr>
                                      <p:to>
                                        <p:strVal val="visible"/>
                                      </p:to>
                                    </p:set>
                                    <p:animEffect transition="in" filter="wipe(left)">
                                      <p:cBhvr>
                                        <p:cTn id="45" dur="500"/>
                                        <p:tgtEl>
                                          <p:spTgt spid="54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544"/>
                                        </p:tgtEl>
                                        <p:attrNameLst>
                                          <p:attrName>style.visibility</p:attrName>
                                        </p:attrNameLst>
                                      </p:cBhvr>
                                      <p:to>
                                        <p:strVal val="hidden"/>
                                      </p:to>
                                    </p:set>
                                  </p:childTnLst>
                                </p:cTn>
                              </p:par>
                              <p:par>
                                <p:cTn id="50" presetID="22" presetClass="entr" presetSubtype="8" fill="hold" nodeType="withEffect">
                                  <p:stCondLst>
                                    <p:cond delay="0"/>
                                  </p:stCondLst>
                                  <p:childTnLst>
                                    <p:set>
                                      <p:cBhvr>
                                        <p:cTn id="51" dur="1" fill="hold">
                                          <p:stCondLst>
                                            <p:cond delay="0"/>
                                          </p:stCondLst>
                                        </p:cTn>
                                        <p:tgtEl>
                                          <p:spTgt spid="545"/>
                                        </p:tgtEl>
                                        <p:attrNameLst>
                                          <p:attrName>style.visibility</p:attrName>
                                        </p:attrNameLst>
                                      </p:cBhvr>
                                      <p:to>
                                        <p:strVal val="visible"/>
                                      </p:to>
                                    </p:set>
                                    <p:animEffect transition="in" filter="wipe(left)">
                                      <p:cBhvr>
                                        <p:cTn id="52" dur="500"/>
                                        <p:tgtEl>
                                          <p:spTgt spid="5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par>
                                <p:cTn id="58" presetID="22" presetClass="entr" presetSubtype="1" fill="hold" nodeType="withEffect">
                                  <p:stCondLst>
                                    <p:cond delay="0"/>
                                  </p:stCondLst>
                                  <p:childTnLst>
                                    <p:set>
                                      <p:cBhvr>
                                        <p:cTn id="59" dur="1" fill="hold">
                                          <p:stCondLst>
                                            <p:cond delay="0"/>
                                          </p:stCondLst>
                                        </p:cTn>
                                        <p:tgtEl>
                                          <p:spTgt spid="547"/>
                                        </p:tgtEl>
                                        <p:attrNameLst>
                                          <p:attrName>style.visibility</p:attrName>
                                        </p:attrNameLst>
                                      </p:cBhvr>
                                      <p:to>
                                        <p:strVal val="visible"/>
                                      </p:to>
                                    </p:set>
                                    <p:animEffect transition="in" filter="wipe(up)">
                                      <p:cBhvr>
                                        <p:cTn id="60" dur="500"/>
                                        <p:tgtEl>
                                          <p:spTgt spid="5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96"/>
                                        </p:tgtEl>
                                        <p:attrNameLst>
                                          <p:attrName>style.visibility</p:attrName>
                                        </p:attrNameLst>
                                      </p:cBhvr>
                                      <p:to>
                                        <p:strVal val="visible"/>
                                      </p:to>
                                    </p:set>
                                    <p:animEffect transition="in" filter="wipe(left)">
                                      <p:cBhvr>
                                        <p:cTn id="65" dur="500"/>
                                        <p:tgtEl>
                                          <p:spTgt spid="96"/>
                                        </p:tgtEl>
                                      </p:cBhvr>
                                    </p:animEffect>
                                  </p:childTnLst>
                                </p:cTn>
                              </p:par>
                              <p:par>
                                <p:cTn id="66" presetID="22" presetClass="entr" presetSubtype="1" fill="hold" nodeType="withEffect">
                                  <p:stCondLst>
                                    <p:cond delay="0"/>
                                  </p:stCondLst>
                                  <p:childTnLst>
                                    <p:set>
                                      <p:cBhvr>
                                        <p:cTn id="67" dur="1" fill="hold">
                                          <p:stCondLst>
                                            <p:cond delay="0"/>
                                          </p:stCondLst>
                                        </p:cTn>
                                        <p:tgtEl>
                                          <p:spTgt spid="546"/>
                                        </p:tgtEl>
                                        <p:attrNameLst>
                                          <p:attrName>style.visibility</p:attrName>
                                        </p:attrNameLst>
                                      </p:cBhvr>
                                      <p:to>
                                        <p:strVal val="visible"/>
                                      </p:to>
                                    </p:set>
                                    <p:animEffect transition="in" filter="wipe(up)">
                                      <p:cBhvr>
                                        <p:cTn id="68" dur="500"/>
                                        <p:tgtEl>
                                          <p:spTgt spid="54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95"/>
                                        </p:tgtEl>
                                      </p:cBhvr>
                                    </p:animEffect>
                                    <p:set>
                                      <p:cBhvr>
                                        <p:cTn id="73" dur="1" fill="hold">
                                          <p:stCondLst>
                                            <p:cond delay="499"/>
                                          </p:stCondLst>
                                        </p:cTn>
                                        <p:tgtEl>
                                          <p:spTgt spid="95"/>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96"/>
                                        </p:tgtEl>
                                      </p:cBhvr>
                                    </p:animEffect>
                                    <p:set>
                                      <p:cBhvr>
                                        <p:cTn id="76" dur="1" fill="hold">
                                          <p:stCondLst>
                                            <p:cond delay="499"/>
                                          </p:stCondLst>
                                        </p:cTn>
                                        <p:tgtEl>
                                          <p:spTgt spid="96"/>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545"/>
                                        </p:tgtEl>
                                      </p:cBhvr>
                                    </p:animEffect>
                                    <p:set>
                                      <p:cBhvr>
                                        <p:cTn id="79" dur="1" fill="hold">
                                          <p:stCondLst>
                                            <p:cond delay="499"/>
                                          </p:stCondLst>
                                        </p:cTn>
                                        <p:tgtEl>
                                          <p:spTgt spid="545"/>
                                        </p:tgtEl>
                                        <p:attrNameLst>
                                          <p:attrName>style.visibility</p:attrName>
                                        </p:attrNameLst>
                                      </p:cBhvr>
                                      <p:to>
                                        <p:strVal val="hidden"/>
                                      </p:to>
                                    </p:set>
                                  </p:childTnLst>
                                </p:cTn>
                              </p:par>
                              <p:par>
                                <p:cTn id="80" presetID="22" presetClass="entr" presetSubtype="8" fill="hold" grpId="0"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500"/>
                                        <p:tgtEl>
                                          <p:spTgt spid="9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97"/>
                                        </p:tgtEl>
                                      </p:cBhvr>
                                    </p:animEffect>
                                    <p:set>
                                      <p:cBhvr>
                                        <p:cTn id="87" dur="1" fill="hold">
                                          <p:stCondLst>
                                            <p:cond delay="499"/>
                                          </p:stCondLst>
                                        </p:cTn>
                                        <p:tgtEl>
                                          <p:spTgt spid="97"/>
                                        </p:tgtEl>
                                        <p:attrNameLst>
                                          <p:attrName>style.visibility</p:attrName>
                                        </p:attrNameLst>
                                      </p:cBhvr>
                                      <p:to>
                                        <p:strVal val="hidden"/>
                                      </p:to>
                                    </p:set>
                                  </p:childTnLst>
                                </p:cTn>
                              </p:par>
                              <p:par>
                                <p:cTn id="88" presetID="22" presetClass="entr" presetSubtype="8" fill="hold" grpId="0" nodeType="withEffect">
                                  <p:stCondLst>
                                    <p:cond delay="0"/>
                                  </p:stCondLst>
                                  <p:childTnLst>
                                    <p:set>
                                      <p:cBhvr>
                                        <p:cTn id="89" dur="1" fill="hold">
                                          <p:stCondLst>
                                            <p:cond delay="0"/>
                                          </p:stCondLst>
                                        </p:cTn>
                                        <p:tgtEl>
                                          <p:spTgt spid="98"/>
                                        </p:tgtEl>
                                        <p:attrNameLst>
                                          <p:attrName>style.visibility</p:attrName>
                                        </p:attrNameLst>
                                      </p:cBhvr>
                                      <p:to>
                                        <p:strVal val="visible"/>
                                      </p:to>
                                    </p:set>
                                    <p:animEffect transition="in" filter="wipe(left)">
                                      <p:cBhvr>
                                        <p:cTn id="90" dur="500"/>
                                        <p:tgtEl>
                                          <p:spTgt spid="9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98"/>
                                        </p:tgtEl>
                                      </p:cBhvr>
                                    </p:animEffect>
                                    <p:set>
                                      <p:cBhvr>
                                        <p:cTn id="95" dur="1" fill="hold">
                                          <p:stCondLst>
                                            <p:cond delay="499"/>
                                          </p:stCondLst>
                                        </p:cTn>
                                        <p:tgtEl>
                                          <p:spTgt spid="98"/>
                                        </p:tgtEl>
                                        <p:attrNameLst>
                                          <p:attrName>style.visibility</p:attrName>
                                        </p:attrNameLst>
                                      </p:cBhvr>
                                      <p:to>
                                        <p:strVal val="hidden"/>
                                      </p:to>
                                    </p:se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wipe(left)">
                                      <p:cBhvr>
                                        <p:cTn id="99" dur="500"/>
                                        <p:tgtEl>
                                          <p:spTgt spid="7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wipe(left)">
                                      <p:cBhvr>
                                        <p:cTn id="104" dur="500"/>
                                        <p:tgtEl>
                                          <p:spTgt spid="76"/>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76"/>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547"/>
                                        </p:tgtEl>
                                      </p:cBhvr>
                                    </p:animEffect>
                                    <p:set>
                                      <p:cBhvr>
                                        <p:cTn id="111" dur="1" fill="hold">
                                          <p:stCondLst>
                                            <p:cond delay="499"/>
                                          </p:stCondLst>
                                        </p:cTn>
                                        <p:tgtEl>
                                          <p:spTgt spid="54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546"/>
                                        </p:tgtEl>
                                      </p:cBhvr>
                                    </p:animEffect>
                                    <p:set>
                                      <p:cBhvr>
                                        <p:cTn id="114" dur="1" fill="hold">
                                          <p:stCondLst>
                                            <p:cond delay="499"/>
                                          </p:stCondLst>
                                        </p:cTn>
                                        <p:tgtEl>
                                          <p:spTgt spid="546"/>
                                        </p:tgtEl>
                                        <p:attrNameLst>
                                          <p:attrName>style.visibility</p:attrName>
                                        </p:attrNameLst>
                                      </p:cBhvr>
                                      <p:to>
                                        <p:strVal val="hidden"/>
                                      </p:to>
                                    </p:se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wipe(left)">
                                      <p:cBhvr>
                                        <p:cTn id="118" dur="500"/>
                                        <p:tgtEl>
                                          <p:spTgt spid="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wipe(left)">
                                      <p:cBhvr>
                                        <p:cTn id="123" dur="500"/>
                                        <p:tgtEl>
                                          <p:spTgt spid="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wipe(left)">
                                      <p:cBhvr>
                                        <p:cTn id="128" dur="500"/>
                                        <p:tgtEl>
                                          <p:spTgt spid="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wipe(left)">
                                      <p:cBhvr>
                                        <p:cTn id="133" dur="500"/>
                                        <p:tgtEl>
                                          <p:spTgt spid="1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left)">
                                      <p:cBhvr>
                                        <p:cTn id="138" dur="500"/>
                                        <p:tgtEl>
                                          <p:spTgt spid="1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wipe(left)">
                                      <p:cBhvr>
                                        <p:cTn id="143" dur="500"/>
                                        <p:tgtEl>
                                          <p:spTgt spid="1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wipe(left)">
                                      <p:cBhvr>
                                        <p:cTn id="148" dur="500"/>
                                        <p:tgtEl>
                                          <p:spTgt spid="77"/>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0" nodeType="clickEffect">
                                  <p:stCondLst>
                                    <p:cond delay="0"/>
                                  </p:stCondLst>
                                  <p:childTnLst>
                                    <p:set>
                                      <p:cBhvr>
                                        <p:cTn id="152" dur="1" fill="hold">
                                          <p:stCondLst>
                                            <p:cond delay="0"/>
                                          </p:stCondLst>
                                        </p:cTn>
                                        <p:tgtEl>
                                          <p:spTgt spid="77"/>
                                        </p:tgtEl>
                                        <p:attrNameLst>
                                          <p:attrName>style.visibility</p:attrName>
                                        </p:attrNameLst>
                                      </p:cBhvr>
                                      <p:to>
                                        <p:strVal val="hidden"/>
                                      </p:to>
                                    </p:set>
                                  </p:childTnLst>
                                </p:cTn>
                              </p:par>
                            </p:childTnLst>
                          </p:cTn>
                        </p:par>
                        <p:par>
                          <p:cTn id="153" fill="hold">
                            <p:stCondLst>
                              <p:cond delay="0"/>
                            </p:stCondLst>
                            <p:childTnLst>
                              <p:par>
                                <p:cTn id="154" presetID="22" presetClass="entr" presetSubtype="8" fill="hold" nodeType="afterEffect">
                                  <p:stCondLst>
                                    <p:cond delay="0"/>
                                  </p:stCondLst>
                                  <p:childTnLst>
                                    <p:set>
                                      <p:cBhvr>
                                        <p:cTn id="155" dur="1" fill="hold">
                                          <p:stCondLst>
                                            <p:cond delay="0"/>
                                          </p:stCondLst>
                                        </p:cTn>
                                        <p:tgtEl>
                                          <p:spTgt spid="78"/>
                                        </p:tgtEl>
                                        <p:attrNameLst>
                                          <p:attrName>style.visibility</p:attrName>
                                        </p:attrNameLst>
                                      </p:cBhvr>
                                      <p:to>
                                        <p:strVal val="visible"/>
                                      </p:to>
                                    </p:set>
                                    <p:animEffect transition="in" filter="wipe(left)">
                                      <p:cBhvr>
                                        <p:cTn id="156" dur="500"/>
                                        <p:tgtEl>
                                          <p:spTgt spid="78"/>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0" nodeType="clickEffect">
                                  <p:stCondLst>
                                    <p:cond delay="0"/>
                                  </p:stCondLst>
                                  <p:childTnLst>
                                    <p:set>
                                      <p:cBhvr>
                                        <p:cTn id="160" dur="1" fill="hold">
                                          <p:stCondLst>
                                            <p:cond delay="0"/>
                                          </p:stCondLst>
                                        </p:cTn>
                                        <p:tgtEl>
                                          <p:spTgt spid="78"/>
                                        </p:tgtEl>
                                        <p:attrNameLst>
                                          <p:attrName>style.visibility</p:attrName>
                                        </p:attrNameLst>
                                      </p:cBhvr>
                                      <p:to>
                                        <p:strVal val="hidden"/>
                                      </p:to>
                                    </p:set>
                                  </p:childTnLst>
                                </p:cTn>
                              </p:par>
                            </p:childTnLst>
                          </p:cTn>
                        </p:par>
                        <p:par>
                          <p:cTn id="161" fill="hold">
                            <p:stCondLst>
                              <p:cond delay="0"/>
                            </p:stCondLst>
                            <p:childTnLst>
                              <p:par>
                                <p:cTn id="162" presetID="22" presetClass="entr" presetSubtype="1" fill="hold" nodeType="afterEffect">
                                  <p:stCondLst>
                                    <p:cond delay="0"/>
                                  </p:stCondLst>
                                  <p:childTnLst>
                                    <p:set>
                                      <p:cBhvr>
                                        <p:cTn id="163" dur="1" fill="hold">
                                          <p:stCondLst>
                                            <p:cond delay="0"/>
                                          </p:stCondLst>
                                        </p:cTn>
                                        <p:tgtEl>
                                          <p:spTgt spid="29"/>
                                        </p:tgtEl>
                                        <p:attrNameLst>
                                          <p:attrName>style.visibility</p:attrName>
                                        </p:attrNameLst>
                                      </p:cBhvr>
                                      <p:to>
                                        <p:strVal val="visible"/>
                                      </p:to>
                                    </p:set>
                                    <p:animEffect transition="in" filter="wipe(up)">
                                      <p:cBhvr>
                                        <p:cTn id="164" dur="500"/>
                                        <p:tgtEl>
                                          <p:spTgt spid="29"/>
                                        </p:tgtEl>
                                      </p:cBhvr>
                                    </p:animEffect>
                                  </p:childTnLst>
                                </p:cTn>
                              </p:par>
                            </p:childTnLst>
                          </p:cTn>
                        </p:par>
                        <p:par>
                          <p:cTn id="165" fill="hold">
                            <p:stCondLst>
                              <p:cond delay="500"/>
                            </p:stCondLst>
                            <p:childTnLst>
                              <p:par>
                                <p:cTn id="166" presetID="22" presetClass="entr" presetSubtype="1" fill="hold" nodeType="after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wipe(up)">
                                      <p:cBhvr>
                                        <p:cTn id="168" dur="500"/>
                                        <p:tgtEl>
                                          <p:spTgt spid="30"/>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99"/>
                                        </p:tgtEl>
                                        <p:attrNameLst>
                                          <p:attrName>style.visibility</p:attrName>
                                        </p:attrNameLst>
                                      </p:cBhvr>
                                      <p:to>
                                        <p:strVal val="visible"/>
                                      </p:to>
                                    </p:set>
                                    <p:animEffect transition="in" filter="wipe(up)">
                                      <p:cBhvr>
                                        <p:cTn id="173" dur="500"/>
                                        <p:tgtEl>
                                          <p:spTgt spid="9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8"/>
                                        </p:tgtEl>
                                        <p:attrNameLst>
                                          <p:attrName>style.visibility</p:attrName>
                                        </p:attrNameLst>
                                      </p:cBhvr>
                                      <p:to>
                                        <p:strVal val="visible"/>
                                      </p:to>
                                    </p:set>
                                    <p:animEffect transition="in" filter="wipe(left)">
                                      <p:cBhvr>
                                        <p:cTn id="178" dur="500"/>
                                        <p:tgtEl>
                                          <p:spTgt spid="18"/>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0"/>
                                        </p:tgtEl>
                                        <p:attrNameLst>
                                          <p:attrName>style.visibility</p:attrName>
                                        </p:attrNameLst>
                                      </p:cBhvr>
                                      <p:to>
                                        <p:strVal val="visible"/>
                                      </p:to>
                                    </p:set>
                                    <p:animEffect transition="in" filter="wipe(left)">
                                      <p:cBhvr>
                                        <p:cTn id="188" dur="500"/>
                                        <p:tgtEl>
                                          <p:spTgt spid="20"/>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79"/>
                                        </p:tgtEl>
                                        <p:attrNameLst>
                                          <p:attrName>style.visibility</p:attrName>
                                        </p:attrNameLst>
                                      </p:cBhvr>
                                      <p:to>
                                        <p:strVal val="visible"/>
                                      </p:to>
                                    </p:set>
                                    <p:animEffect transition="in" filter="wipe(left)">
                                      <p:cBhvr>
                                        <p:cTn id="193" dur="500"/>
                                        <p:tgtEl>
                                          <p:spTgt spid="7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7"/>
                                        </p:tgtEl>
                                        <p:attrNameLst>
                                          <p:attrName>style.visibility</p:attrName>
                                        </p:attrNameLst>
                                      </p:cBhvr>
                                      <p:to>
                                        <p:strVal val="visible"/>
                                      </p:to>
                                    </p:set>
                                    <p:animEffect transition="in" filter="wipe(left)">
                                      <p:cBhvr>
                                        <p:cTn id="198" dur="500"/>
                                        <p:tgtEl>
                                          <p:spTgt spid="17"/>
                                        </p:tgtEl>
                                      </p:cBhvr>
                                    </p:animEffect>
                                  </p:childTnLst>
                                </p:cTn>
                              </p:par>
                            </p:childTnLst>
                          </p:cTn>
                        </p:par>
                        <p:par>
                          <p:cTn id="199" fill="hold">
                            <p:stCondLst>
                              <p:cond delay="500"/>
                            </p:stCondLst>
                            <p:childTnLst>
                              <p:par>
                                <p:cTn id="200" presetID="1" presetClass="exit" presetSubtype="0" fill="hold" grpId="0" nodeType="afterEffect">
                                  <p:stCondLst>
                                    <p:cond delay="0"/>
                                  </p:stCondLst>
                                  <p:childTnLst>
                                    <p:set>
                                      <p:cBhvr>
                                        <p:cTn id="201" dur="1" fill="hold">
                                          <p:stCondLst>
                                            <p:cond delay="0"/>
                                          </p:stCondLst>
                                        </p:cTn>
                                        <p:tgtEl>
                                          <p:spTgt spid="79"/>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nodeType="clickEffect">
                                  <p:stCondLst>
                                    <p:cond delay="0"/>
                                  </p:stCondLst>
                                  <p:childTnLst>
                                    <p:set>
                                      <p:cBhvr>
                                        <p:cTn id="205" dur="1" fill="hold">
                                          <p:stCondLst>
                                            <p:cond delay="0"/>
                                          </p:stCondLst>
                                        </p:cTn>
                                        <p:tgtEl>
                                          <p:spTgt spid="80"/>
                                        </p:tgtEl>
                                        <p:attrNameLst>
                                          <p:attrName>style.visibility</p:attrName>
                                        </p:attrNameLst>
                                      </p:cBhvr>
                                      <p:to>
                                        <p:strVal val="visible"/>
                                      </p:to>
                                    </p:set>
                                    <p:animEffect transition="in" filter="wipe(left)">
                                      <p:cBhvr>
                                        <p:cTn id="206" dur="5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0" nodeType="clickEffect">
                                  <p:stCondLst>
                                    <p:cond delay="0"/>
                                  </p:stCondLst>
                                  <p:childTnLst>
                                    <p:set>
                                      <p:cBhvr>
                                        <p:cTn id="210" dur="1" fill="hold">
                                          <p:stCondLst>
                                            <p:cond delay="0"/>
                                          </p:stCondLst>
                                        </p:cTn>
                                        <p:tgtEl>
                                          <p:spTgt spid="80"/>
                                        </p:tgtEl>
                                        <p:attrNameLst>
                                          <p:attrName>style.visibility</p:attrName>
                                        </p:attrNameLst>
                                      </p:cBhvr>
                                      <p:to>
                                        <p:strVal val="hidden"/>
                                      </p:to>
                                    </p:set>
                                  </p:childTnLst>
                                </p:cTn>
                              </p:par>
                            </p:childTnLst>
                          </p:cTn>
                        </p:par>
                        <p:par>
                          <p:cTn id="211" fill="hold">
                            <p:stCondLst>
                              <p:cond delay="0"/>
                            </p:stCondLst>
                            <p:childTnLst>
                              <p:par>
                                <p:cTn id="212" presetID="22" presetClass="entr" presetSubtype="1" fill="hold" nodeType="afterEffect">
                                  <p:stCondLst>
                                    <p:cond delay="0"/>
                                  </p:stCondLst>
                                  <p:childTnLst>
                                    <p:set>
                                      <p:cBhvr>
                                        <p:cTn id="213" dur="1" fill="hold">
                                          <p:stCondLst>
                                            <p:cond delay="0"/>
                                          </p:stCondLst>
                                        </p:cTn>
                                        <p:tgtEl>
                                          <p:spTgt spid="31"/>
                                        </p:tgtEl>
                                        <p:attrNameLst>
                                          <p:attrName>style.visibility</p:attrName>
                                        </p:attrNameLst>
                                      </p:cBhvr>
                                      <p:to>
                                        <p:strVal val="visible"/>
                                      </p:to>
                                    </p:set>
                                    <p:animEffect transition="in" filter="wipe(up)">
                                      <p:cBhvr>
                                        <p:cTn id="214" dur="500"/>
                                        <p:tgtEl>
                                          <p:spTgt spid="31"/>
                                        </p:tgtEl>
                                      </p:cBhvr>
                                    </p:animEffect>
                                  </p:childTnLst>
                                </p:cTn>
                              </p:par>
                            </p:childTnLst>
                          </p:cTn>
                        </p:par>
                        <p:par>
                          <p:cTn id="215" fill="hold">
                            <p:stCondLst>
                              <p:cond delay="500"/>
                            </p:stCondLst>
                            <p:childTnLst>
                              <p:par>
                                <p:cTn id="216" presetID="22" presetClass="entr" presetSubtype="1" fill="hold" nodeType="afterEffect">
                                  <p:stCondLst>
                                    <p:cond delay="0"/>
                                  </p:stCondLst>
                                  <p:childTnLst>
                                    <p:set>
                                      <p:cBhvr>
                                        <p:cTn id="217" dur="1" fill="hold">
                                          <p:stCondLst>
                                            <p:cond delay="0"/>
                                          </p:stCondLst>
                                        </p:cTn>
                                        <p:tgtEl>
                                          <p:spTgt spid="32"/>
                                        </p:tgtEl>
                                        <p:attrNameLst>
                                          <p:attrName>style.visibility</p:attrName>
                                        </p:attrNameLst>
                                      </p:cBhvr>
                                      <p:to>
                                        <p:strVal val="visible"/>
                                      </p:to>
                                    </p:set>
                                    <p:animEffect transition="in" filter="wipe(up)">
                                      <p:cBhvr>
                                        <p:cTn id="218" dur="500"/>
                                        <p:tgtEl>
                                          <p:spTgt spid="32"/>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22"/>
                                        </p:tgtEl>
                                        <p:attrNameLst>
                                          <p:attrName>style.visibility</p:attrName>
                                        </p:attrNameLst>
                                      </p:cBhvr>
                                      <p:to>
                                        <p:strVal val="visible"/>
                                      </p:to>
                                    </p:set>
                                    <p:animEffect transition="in" filter="wipe(left)">
                                      <p:cBhvr>
                                        <p:cTn id="223" dur="500"/>
                                        <p:tgtEl>
                                          <p:spTgt spid="22"/>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23"/>
                                        </p:tgtEl>
                                        <p:attrNameLst>
                                          <p:attrName>style.visibility</p:attrName>
                                        </p:attrNameLst>
                                      </p:cBhvr>
                                      <p:to>
                                        <p:strVal val="visible"/>
                                      </p:to>
                                    </p:set>
                                    <p:animEffect transition="in" filter="wipe(left)">
                                      <p:cBhvr>
                                        <p:cTn id="228" dur="500"/>
                                        <p:tgtEl>
                                          <p:spTgt spid="23"/>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24"/>
                                        </p:tgtEl>
                                        <p:attrNameLst>
                                          <p:attrName>style.visibility</p:attrName>
                                        </p:attrNameLst>
                                      </p:cBhvr>
                                      <p:to>
                                        <p:strVal val="visible"/>
                                      </p:to>
                                    </p:set>
                                    <p:animEffect transition="in" filter="wipe(left)">
                                      <p:cBhvr>
                                        <p:cTn id="233" dur="500"/>
                                        <p:tgtEl>
                                          <p:spTgt spid="24"/>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nodeType="click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wipe(left)">
                                      <p:cBhvr>
                                        <p:cTn id="238" dur="500"/>
                                        <p:tgtEl>
                                          <p:spTgt spid="81"/>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21"/>
                                        </p:tgtEl>
                                        <p:attrNameLst>
                                          <p:attrName>style.visibility</p:attrName>
                                        </p:attrNameLst>
                                      </p:cBhvr>
                                      <p:to>
                                        <p:strVal val="visible"/>
                                      </p:to>
                                    </p:set>
                                    <p:animEffect transition="in" filter="wipe(left)">
                                      <p:cBhvr>
                                        <p:cTn id="243" dur="500"/>
                                        <p:tgtEl>
                                          <p:spTgt spid="21"/>
                                        </p:tgtEl>
                                      </p:cBhvr>
                                    </p:animEffect>
                                  </p:childTnLst>
                                </p:cTn>
                              </p:par>
                            </p:childTnLst>
                          </p:cTn>
                        </p:par>
                        <p:par>
                          <p:cTn id="244" fill="hold">
                            <p:stCondLst>
                              <p:cond delay="500"/>
                            </p:stCondLst>
                            <p:childTnLst>
                              <p:par>
                                <p:cTn id="245" presetID="1" presetClass="exit" presetSubtype="0" fill="hold" grpId="0" nodeType="afterEffect">
                                  <p:stCondLst>
                                    <p:cond delay="0"/>
                                  </p:stCondLst>
                                  <p:childTnLst>
                                    <p:set>
                                      <p:cBhvr>
                                        <p:cTn id="246" dur="1" fill="hold">
                                          <p:stCondLst>
                                            <p:cond delay="0"/>
                                          </p:stCondLst>
                                        </p:cTn>
                                        <p:tgtEl>
                                          <p:spTgt spid="81"/>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nodeType="clickEffect">
                                  <p:stCondLst>
                                    <p:cond delay="0"/>
                                  </p:stCondLst>
                                  <p:childTnLst>
                                    <p:set>
                                      <p:cBhvr>
                                        <p:cTn id="250" dur="1" fill="hold">
                                          <p:stCondLst>
                                            <p:cond delay="0"/>
                                          </p:stCondLst>
                                        </p:cTn>
                                        <p:tgtEl>
                                          <p:spTgt spid="83"/>
                                        </p:tgtEl>
                                        <p:attrNameLst>
                                          <p:attrName>style.visibility</p:attrName>
                                        </p:attrNameLst>
                                      </p:cBhvr>
                                      <p:to>
                                        <p:strVal val="visible"/>
                                      </p:to>
                                    </p:set>
                                    <p:animEffect transition="in" filter="wipe(left)">
                                      <p:cBhvr>
                                        <p:cTn id="251" dur="500"/>
                                        <p:tgtEl>
                                          <p:spTgt spid="83"/>
                                        </p:tgtEl>
                                      </p:cBhvr>
                                    </p:animEffec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0" nodeType="clickEffect">
                                  <p:stCondLst>
                                    <p:cond delay="0"/>
                                  </p:stCondLst>
                                  <p:childTnLst>
                                    <p:set>
                                      <p:cBhvr>
                                        <p:cTn id="255" dur="1" fill="hold">
                                          <p:stCondLst>
                                            <p:cond delay="0"/>
                                          </p:stCondLst>
                                        </p:cTn>
                                        <p:tgtEl>
                                          <p:spTgt spid="83"/>
                                        </p:tgtEl>
                                        <p:attrNameLst>
                                          <p:attrName>style.visibility</p:attrName>
                                        </p:attrNameLst>
                                      </p:cBhvr>
                                      <p:to>
                                        <p:strVal val="hidden"/>
                                      </p:to>
                                    </p:set>
                                  </p:childTnLst>
                                </p:cTn>
                              </p:par>
                            </p:childTnLst>
                          </p:cTn>
                        </p:par>
                        <p:par>
                          <p:cTn id="256" fill="hold">
                            <p:stCondLst>
                              <p:cond delay="0"/>
                            </p:stCondLst>
                            <p:childTnLst>
                              <p:par>
                                <p:cTn id="257" presetID="22" presetClass="entr" presetSubtype="8" fill="hold" grpId="0" nodeType="afterEffect">
                                  <p:stCondLst>
                                    <p:cond delay="0"/>
                                  </p:stCondLst>
                                  <p:childTnLst>
                                    <p:set>
                                      <p:cBhvr>
                                        <p:cTn id="258" dur="1" fill="hold">
                                          <p:stCondLst>
                                            <p:cond delay="0"/>
                                          </p:stCondLst>
                                        </p:cTn>
                                        <p:tgtEl>
                                          <p:spTgt spid="26"/>
                                        </p:tgtEl>
                                        <p:attrNameLst>
                                          <p:attrName>style.visibility</p:attrName>
                                        </p:attrNameLst>
                                      </p:cBhvr>
                                      <p:to>
                                        <p:strVal val="visible"/>
                                      </p:to>
                                    </p:set>
                                    <p:animEffect transition="in" filter="wipe(left)">
                                      <p:cBhvr>
                                        <p:cTn id="259" dur="500"/>
                                        <p:tgtEl>
                                          <p:spTgt spid="26"/>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27"/>
                                        </p:tgtEl>
                                        <p:attrNameLst>
                                          <p:attrName>style.visibility</p:attrName>
                                        </p:attrNameLst>
                                      </p:cBhvr>
                                      <p:to>
                                        <p:strVal val="visible"/>
                                      </p:to>
                                    </p:set>
                                    <p:animEffect transition="in" filter="wipe(left)">
                                      <p:cBhvr>
                                        <p:cTn id="264" dur="500"/>
                                        <p:tgtEl>
                                          <p:spTgt spid="27"/>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28"/>
                                        </p:tgtEl>
                                        <p:attrNameLst>
                                          <p:attrName>style.visibility</p:attrName>
                                        </p:attrNameLst>
                                      </p:cBhvr>
                                      <p:to>
                                        <p:strVal val="visible"/>
                                      </p:to>
                                    </p:set>
                                    <p:animEffect transition="in" filter="wipe(left)">
                                      <p:cBhvr>
                                        <p:cTn id="269" dur="500"/>
                                        <p:tgtEl>
                                          <p:spTgt spid="28"/>
                                        </p:tgtEl>
                                      </p:cBhvr>
                                    </p:animEffec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25"/>
                                        </p:tgtEl>
                                        <p:attrNameLst>
                                          <p:attrName>style.visibility</p:attrName>
                                        </p:attrNameLst>
                                      </p:cBhvr>
                                      <p:to>
                                        <p:strVal val="visible"/>
                                      </p:to>
                                    </p:set>
                                    <p:animEffect transition="in" filter="wipe(left)">
                                      <p:cBhvr>
                                        <p:cTn id="274" dur="500"/>
                                        <p:tgtEl>
                                          <p:spTgt spid="25"/>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nodeType="clickEffect">
                                  <p:stCondLst>
                                    <p:cond delay="0"/>
                                  </p:stCondLst>
                                  <p:childTnLst>
                                    <p:set>
                                      <p:cBhvr>
                                        <p:cTn id="278" dur="1" fill="hold">
                                          <p:stCondLst>
                                            <p:cond delay="0"/>
                                          </p:stCondLst>
                                        </p:cTn>
                                        <p:tgtEl>
                                          <p:spTgt spid="82"/>
                                        </p:tgtEl>
                                        <p:attrNameLst>
                                          <p:attrName>style.visibility</p:attrName>
                                        </p:attrNameLst>
                                      </p:cBhvr>
                                      <p:to>
                                        <p:strVal val="visible"/>
                                      </p:to>
                                    </p:set>
                                    <p:animEffect transition="in" filter="wipe(left)">
                                      <p:cBhvr>
                                        <p:cTn id="279" dur="500"/>
                                        <p:tgtEl>
                                          <p:spTgt spid="82"/>
                                        </p:tgtEl>
                                      </p:cBhvr>
                                    </p:animEffec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0" nodeType="clickEffect">
                                  <p:stCondLst>
                                    <p:cond delay="0"/>
                                  </p:stCondLst>
                                  <p:childTnLst>
                                    <p:set>
                                      <p:cBhvr>
                                        <p:cTn id="283" dur="1" fill="hold">
                                          <p:stCondLst>
                                            <p:cond delay="0"/>
                                          </p:stCondLst>
                                        </p:cTn>
                                        <p:tgtEl>
                                          <p:spTgt spid="82"/>
                                        </p:tgtEl>
                                        <p:attrNameLst>
                                          <p:attrName>style.visibility</p:attrName>
                                        </p:attrNameLst>
                                      </p:cBhvr>
                                      <p:to>
                                        <p:strVal val="hidden"/>
                                      </p:to>
                                    </p:set>
                                  </p:childTnLst>
                                </p:cTn>
                              </p:par>
                            </p:childTnLst>
                          </p:cTn>
                        </p:par>
                        <p:par>
                          <p:cTn id="284" fill="hold">
                            <p:stCondLst>
                              <p:cond delay="0"/>
                            </p:stCondLst>
                            <p:childTnLst>
                              <p:par>
                                <p:cTn id="285" presetID="22" presetClass="entr" presetSubtype="8" fill="hold" grpId="0" nodeType="afterEffect">
                                  <p:stCondLst>
                                    <p:cond delay="0"/>
                                  </p:stCondLst>
                                  <p:childTnLst>
                                    <p:set>
                                      <p:cBhvr>
                                        <p:cTn id="286" dur="1" fill="hold">
                                          <p:stCondLst>
                                            <p:cond delay="0"/>
                                          </p:stCondLst>
                                        </p:cTn>
                                        <p:tgtEl>
                                          <p:spTgt spid="14"/>
                                        </p:tgtEl>
                                        <p:attrNameLst>
                                          <p:attrName>style.visibility</p:attrName>
                                        </p:attrNameLst>
                                      </p:cBhvr>
                                      <p:to>
                                        <p:strVal val="visible"/>
                                      </p:to>
                                    </p:set>
                                    <p:animEffect transition="in" filter="wipe(left)">
                                      <p:cBhvr>
                                        <p:cTn id="287" dur="500"/>
                                        <p:tgtEl>
                                          <p:spTgt spid="14"/>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15"/>
                                        </p:tgtEl>
                                        <p:attrNameLst>
                                          <p:attrName>style.visibility</p:attrName>
                                        </p:attrNameLst>
                                      </p:cBhvr>
                                      <p:to>
                                        <p:strVal val="visible"/>
                                      </p:to>
                                    </p:set>
                                    <p:animEffect transition="in" filter="wipe(left)">
                                      <p:cBhvr>
                                        <p:cTn id="292" dur="500"/>
                                        <p:tgtEl>
                                          <p:spTgt spid="15"/>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16"/>
                                        </p:tgtEl>
                                        <p:attrNameLst>
                                          <p:attrName>style.visibility</p:attrName>
                                        </p:attrNameLst>
                                      </p:cBhvr>
                                      <p:to>
                                        <p:strVal val="visible"/>
                                      </p:to>
                                    </p:set>
                                    <p:animEffect transition="in" filter="wipe(left)">
                                      <p:cBhvr>
                                        <p:cTn id="297" dur="500"/>
                                        <p:tgtEl>
                                          <p:spTgt spid="16"/>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13"/>
                                        </p:tgtEl>
                                        <p:attrNameLst>
                                          <p:attrName>style.visibility</p:attrName>
                                        </p:attrNameLst>
                                      </p:cBhvr>
                                      <p:to>
                                        <p:strVal val="visible"/>
                                      </p:to>
                                    </p:set>
                                    <p:animEffect transition="in" filter="wipe(left)">
                                      <p:cBhvr>
                                        <p:cTn id="302" dur="500"/>
                                        <p:tgtEl>
                                          <p:spTgt spid="13"/>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xit" presetSubtype="0" fill="hold" grpId="1" nodeType="clickEffect">
                                  <p:stCondLst>
                                    <p:cond delay="0"/>
                                  </p:stCondLst>
                                  <p:childTnLst>
                                    <p:animEffect transition="out" filter="fade">
                                      <p:cBhvr>
                                        <p:cTn id="306" dur="500"/>
                                        <p:tgtEl>
                                          <p:spTgt spid="13"/>
                                        </p:tgtEl>
                                      </p:cBhvr>
                                    </p:animEffect>
                                    <p:set>
                                      <p:cBhvr>
                                        <p:cTn id="307" dur="1" fill="hold">
                                          <p:stCondLst>
                                            <p:cond delay="499"/>
                                          </p:stCondLst>
                                        </p:cTn>
                                        <p:tgtEl>
                                          <p:spTgt spid="13"/>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99"/>
                                        </p:tgtEl>
                                      </p:cBhvr>
                                    </p:animEffect>
                                    <p:set>
                                      <p:cBhvr>
                                        <p:cTn id="310" dur="1" fill="hold">
                                          <p:stCondLst>
                                            <p:cond delay="499"/>
                                          </p:stCondLst>
                                        </p:cTn>
                                        <p:tgtEl>
                                          <p:spTgt spid="99"/>
                                        </p:tgtEl>
                                        <p:attrNameLst>
                                          <p:attrName>style.visibility</p:attrName>
                                        </p:attrNameLst>
                                      </p:cBhvr>
                                      <p:to>
                                        <p:strVal val="hidden"/>
                                      </p:to>
                                    </p:set>
                                  </p:childTnLst>
                                </p:cTn>
                              </p:par>
                              <p:par>
                                <p:cTn id="311" presetID="1" presetClass="exit" presetSubtype="0" fill="hold" nodeType="withEffect">
                                  <p:stCondLst>
                                    <p:cond delay="0"/>
                                  </p:stCondLst>
                                  <p:childTnLst>
                                    <p:set>
                                      <p:cBhvr>
                                        <p:cTn id="312" dur="1" fill="hold">
                                          <p:stCondLst>
                                            <p:cond delay="0"/>
                                          </p:stCondLst>
                                        </p:cTn>
                                        <p:tgtEl>
                                          <p:spTgt spid="29"/>
                                        </p:tgtEl>
                                        <p:attrNameLst>
                                          <p:attrName>style.visibility</p:attrName>
                                        </p:attrNameLst>
                                      </p:cBhvr>
                                      <p:to>
                                        <p:strVal val="hidden"/>
                                      </p:to>
                                    </p:set>
                                  </p:childTnLst>
                                </p:cTn>
                              </p:par>
                              <p:par>
                                <p:cTn id="313" presetID="1" presetClass="exit" presetSubtype="0" fill="hold" nodeType="withEffect">
                                  <p:stCondLst>
                                    <p:cond delay="0"/>
                                  </p:stCondLst>
                                  <p:childTnLst>
                                    <p:set>
                                      <p:cBhvr>
                                        <p:cTn id="314" dur="1" fill="hold">
                                          <p:stCondLst>
                                            <p:cond delay="0"/>
                                          </p:stCondLst>
                                        </p:cTn>
                                        <p:tgtEl>
                                          <p:spTgt spid="30"/>
                                        </p:tgtEl>
                                        <p:attrNameLst>
                                          <p:attrName>style.visibility</p:attrName>
                                        </p:attrNameLst>
                                      </p:cBhvr>
                                      <p:to>
                                        <p:strVal val="hidden"/>
                                      </p:to>
                                    </p:set>
                                  </p:childTnLst>
                                </p:cTn>
                              </p:par>
                              <p:par>
                                <p:cTn id="315" presetID="1" presetClass="exit" presetSubtype="0" fill="hold" nodeType="withEffect">
                                  <p:stCondLst>
                                    <p:cond delay="0"/>
                                  </p:stCondLst>
                                  <p:childTnLst>
                                    <p:set>
                                      <p:cBhvr>
                                        <p:cTn id="316" dur="1" fill="hold">
                                          <p:stCondLst>
                                            <p:cond delay="0"/>
                                          </p:stCondLst>
                                        </p:cTn>
                                        <p:tgtEl>
                                          <p:spTgt spid="31"/>
                                        </p:tgtEl>
                                        <p:attrNameLst>
                                          <p:attrName>style.visibility</p:attrName>
                                        </p:attrNameLst>
                                      </p:cBhvr>
                                      <p:to>
                                        <p:strVal val="hidden"/>
                                      </p:to>
                                    </p:set>
                                  </p:childTnLst>
                                </p:cTn>
                              </p:par>
                              <p:par>
                                <p:cTn id="317" presetID="1" presetClass="exit" presetSubtype="0" fill="hold" nodeType="withEffect">
                                  <p:stCondLst>
                                    <p:cond delay="0"/>
                                  </p:stCondLst>
                                  <p:childTnLst>
                                    <p:set>
                                      <p:cBhvr>
                                        <p:cTn id="318" dur="1" fill="hold">
                                          <p:stCondLst>
                                            <p:cond delay="0"/>
                                          </p:stCondLst>
                                        </p:cTn>
                                        <p:tgtEl>
                                          <p:spTgt spid="32"/>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14"/>
                                        </p:tgtEl>
                                      </p:cBhvr>
                                    </p:animEffect>
                                    <p:set>
                                      <p:cBhvr>
                                        <p:cTn id="321" dur="1" fill="hold">
                                          <p:stCondLst>
                                            <p:cond delay="499"/>
                                          </p:stCondLst>
                                        </p:cTn>
                                        <p:tgtEl>
                                          <p:spTgt spid="14"/>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15"/>
                                        </p:tgtEl>
                                      </p:cBhvr>
                                    </p:animEffect>
                                    <p:set>
                                      <p:cBhvr>
                                        <p:cTn id="324" dur="1" fill="hold">
                                          <p:stCondLst>
                                            <p:cond delay="499"/>
                                          </p:stCondLst>
                                        </p:cTn>
                                        <p:tgtEl>
                                          <p:spTgt spid="15"/>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16"/>
                                        </p:tgtEl>
                                      </p:cBhvr>
                                    </p:animEffect>
                                    <p:set>
                                      <p:cBhvr>
                                        <p:cTn id="327" dur="1" fill="hold">
                                          <p:stCondLst>
                                            <p:cond delay="499"/>
                                          </p:stCondLst>
                                        </p:cTn>
                                        <p:tgtEl>
                                          <p:spTgt spid="16"/>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17"/>
                                        </p:tgtEl>
                                      </p:cBhvr>
                                    </p:animEffect>
                                    <p:set>
                                      <p:cBhvr>
                                        <p:cTn id="330" dur="1" fill="hold">
                                          <p:stCondLst>
                                            <p:cond delay="499"/>
                                          </p:stCondLst>
                                        </p:cTn>
                                        <p:tgtEl>
                                          <p:spTgt spid="17"/>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18"/>
                                        </p:tgtEl>
                                      </p:cBhvr>
                                    </p:animEffect>
                                    <p:set>
                                      <p:cBhvr>
                                        <p:cTn id="333" dur="1" fill="hold">
                                          <p:stCondLst>
                                            <p:cond delay="499"/>
                                          </p:stCondLst>
                                        </p:cTn>
                                        <p:tgtEl>
                                          <p:spTgt spid="18"/>
                                        </p:tgtEl>
                                        <p:attrNameLst>
                                          <p:attrName>style.visibility</p:attrName>
                                        </p:attrNameLst>
                                      </p:cBhvr>
                                      <p:to>
                                        <p:strVal val="hidden"/>
                                      </p:to>
                                    </p:set>
                                  </p:childTnLst>
                                </p:cTn>
                              </p:par>
                              <p:par>
                                <p:cTn id="334" presetID="10" presetClass="exit" presetSubtype="0" fill="hold" grpId="1" nodeType="withEffect">
                                  <p:stCondLst>
                                    <p:cond delay="0"/>
                                  </p:stCondLst>
                                  <p:childTnLst>
                                    <p:animEffect transition="out" filter="fade">
                                      <p:cBhvr>
                                        <p:cTn id="335" dur="500"/>
                                        <p:tgtEl>
                                          <p:spTgt spid="19"/>
                                        </p:tgtEl>
                                      </p:cBhvr>
                                    </p:animEffect>
                                    <p:set>
                                      <p:cBhvr>
                                        <p:cTn id="336" dur="1" fill="hold">
                                          <p:stCondLst>
                                            <p:cond delay="499"/>
                                          </p:stCondLst>
                                        </p:cTn>
                                        <p:tgtEl>
                                          <p:spTgt spid="19"/>
                                        </p:tgtEl>
                                        <p:attrNameLst>
                                          <p:attrName>style.visibility</p:attrName>
                                        </p:attrNameLst>
                                      </p:cBhvr>
                                      <p:to>
                                        <p:strVal val="hidden"/>
                                      </p:to>
                                    </p:set>
                                  </p:childTnLst>
                                </p:cTn>
                              </p:par>
                              <p:par>
                                <p:cTn id="337" presetID="10" presetClass="exit" presetSubtype="0" fill="hold" grpId="1" nodeType="withEffect">
                                  <p:stCondLst>
                                    <p:cond delay="0"/>
                                  </p:stCondLst>
                                  <p:childTnLst>
                                    <p:animEffect transition="out" filter="fade">
                                      <p:cBhvr>
                                        <p:cTn id="338" dur="500"/>
                                        <p:tgtEl>
                                          <p:spTgt spid="20"/>
                                        </p:tgtEl>
                                      </p:cBhvr>
                                    </p:animEffect>
                                    <p:set>
                                      <p:cBhvr>
                                        <p:cTn id="339" dur="1" fill="hold">
                                          <p:stCondLst>
                                            <p:cond delay="499"/>
                                          </p:stCondLst>
                                        </p:cTn>
                                        <p:tgtEl>
                                          <p:spTgt spid="20"/>
                                        </p:tgtEl>
                                        <p:attrNameLst>
                                          <p:attrName>style.visibility</p:attrName>
                                        </p:attrNameLst>
                                      </p:cBhvr>
                                      <p:to>
                                        <p:strVal val="hidden"/>
                                      </p:to>
                                    </p:set>
                                  </p:childTnLst>
                                </p:cTn>
                              </p:par>
                              <p:par>
                                <p:cTn id="340" presetID="10" presetClass="exit" presetSubtype="0" fill="hold" grpId="1" nodeType="withEffect">
                                  <p:stCondLst>
                                    <p:cond delay="0"/>
                                  </p:stCondLst>
                                  <p:childTnLst>
                                    <p:animEffect transition="out" filter="fade">
                                      <p:cBhvr>
                                        <p:cTn id="341" dur="500"/>
                                        <p:tgtEl>
                                          <p:spTgt spid="21"/>
                                        </p:tgtEl>
                                      </p:cBhvr>
                                    </p:animEffect>
                                    <p:set>
                                      <p:cBhvr>
                                        <p:cTn id="342" dur="1" fill="hold">
                                          <p:stCondLst>
                                            <p:cond delay="499"/>
                                          </p:stCondLst>
                                        </p:cTn>
                                        <p:tgtEl>
                                          <p:spTgt spid="21"/>
                                        </p:tgtEl>
                                        <p:attrNameLst>
                                          <p:attrName>style.visibility</p:attrName>
                                        </p:attrNameLst>
                                      </p:cBhvr>
                                      <p:to>
                                        <p:strVal val="hidden"/>
                                      </p:to>
                                    </p:set>
                                  </p:childTnLst>
                                </p:cTn>
                              </p:par>
                              <p:par>
                                <p:cTn id="343" presetID="10" presetClass="exit" presetSubtype="0" fill="hold" grpId="1" nodeType="withEffect">
                                  <p:stCondLst>
                                    <p:cond delay="0"/>
                                  </p:stCondLst>
                                  <p:childTnLst>
                                    <p:animEffect transition="out" filter="fade">
                                      <p:cBhvr>
                                        <p:cTn id="344" dur="500"/>
                                        <p:tgtEl>
                                          <p:spTgt spid="22"/>
                                        </p:tgtEl>
                                      </p:cBhvr>
                                    </p:animEffect>
                                    <p:set>
                                      <p:cBhvr>
                                        <p:cTn id="345" dur="1" fill="hold">
                                          <p:stCondLst>
                                            <p:cond delay="499"/>
                                          </p:stCondLst>
                                        </p:cTn>
                                        <p:tgtEl>
                                          <p:spTgt spid="22"/>
                                        </p:tgtEl>
                                        <p:attrNameLst>
                                          <p:attrName>style.visibility</p:attrName>
                                        </p:attrNameLst>
                                      </p:cBhvr>
                                      <p:to>
                                        <p:strVal val="hidden"/>
                                      </p:to>
                                    </p:set>
                                  </p:childTnLst>
                                </p:cTn>
                              </p:par>
                              <p:par>
                                <p:cTn id="346" presetID="10" presetClass="exit" presetSubtype="0" fill="hold" grpId="1" nodeType="withEffect">
                                  <p:stCondLst>
                                    <p:cond delay="0"/>
                                  </p:stCondLst>
                                  <p:childTnLst>
                                    <p:animEffect transition="out" filter="fade">
                                      <p:cBhvr>
                                        <p:cTn id="347" dur="500"/>
                                        <p:tgtEl>
                                          <p:spTgt spid="23"/>
                                        </p:tgtEl>
                                      </p:cBhvr>
                                    </p:animEffect>
                                    <p:set>
                                      <p:cBhvr>
                                        <p:cTn id="348" dur="1" fill="hold">
                                          <p:stCondLst>
                                            <p:cond delay="499"/>
                                          </p:stCondLst>
                                        </p:cTn>
                                        <p:tgtEl>
                                          <p:spTgt spid="23"/>
                                        </p:tgtEl>
                                        <p:attrNameLst>
                                          <p:attrName>style.visibility</p:attrName>
                                        </p:attrNameLst>
                                      </p:cBhvr>
                                      <p:to>
                                        <p:strVal val="hidden"/>
                                      </p:to>
                                    </p:set>
                                  </p:childTnLst>
                                </p:cTn>
                              </p:par>
                              <p:par>
                                <p:cTn id="349" presetID="10" presetClass="exit" presetSubtype="0" fill="hold" grpId="1" nodeType="withEffect">
                                  <p:stCondLst>
                                    <p:cond delay="0"/>
                                  </p:stCondLst>
                                  <p:childTnLst>
                                    <p:animEffect transition="out" filter="fade">
                                      <p:cBhvr>
                                        <p:cTn id="350" dur="500"/>
                                        <p:tgtEl>
                                          <p:spTgt spid="24"/>
                                        </p:tgtEl>
                                      </p:cBhvr>
                                    </p:animEffect>
                                    <p:set>
                                      <p:cBhvr>
                                        <p:cTn id="351" dur="1" fill="hold">
                                          <p:stCondLst>
                                            <p:cond delay="499"/>
                                          </p:stCondLst>
                                        </p:cTn>
                                        <p:tgtEl>
                                          <p:spTgt spid="24"/>
                                        </p:tgtEl>
                                        <p:attrNameLst>
                                          <p:attrName>style.visibility</p:attrName>
                                        </p:attrNameLst>
                                      </p:cBhvr>
                                      <p:to>
                                        <p:strVal val="hidden"/>
                                      </p:to>
                                    </p:set>
                                  </p:childTnLst>
                                </p:cTn>
                              </p:par>
                              <p:par>
                                <p:cTn id="352" presetID="10" presetClass="exit" presetSubtype="0" fill="hold" grpId="1" nodeType="withEffect">
                                  <p:stCondLst>
                                    <p:cond delay="0"/>
                                  </p:stCondLst>
                                  <p:childTnLst>
                                    <p:animEffect transition="out" filter="fade">
                                      <p:cBhvr>
                                        <p:cTn id="353" dur="500"/>
                                        <p:tgtEl>
                                          <p:spTgt spid="25"/>
                                        </p:tgtEl>
                                      </p:cBhvr>
                                    </p:animEffect>
                                    <p:set>
                                      <p:cBhvr>
                                        <p:cTn id="354" dur="1" fill="hold">
                                          <p:stCondLst>
                                            <p:cond delay="499"/>
                                          </p:stCondLst>
                                        </p:cTn>
                                        <p:tgtEl>
                                          <p:spTgt spid="25"/>
                                        </p:tgtEl>
                                        <p:attrNameLst>
                                          <p:attrName>style.visibility</p:attrName>
                                        </p:attrNameLst>
                                      </p:cBhvr>
                                      <p:to>
                                        <p:strVal val="hidden"/>
                                      </p:to>
                                    </p:set>
                                  </p:childTnLst>
                                </p:cTn>
                              </p:par>
                              <p:par>
                                <p:cTn id="355" presetID="10" presetClass="exit" presetSubtype="0" fill="hold" grpId="1" nodeType="withEffect">
                                  <p:stCondLst>
                                    <p:cond delay="0"/>
                                  </p:stCondLst>
                                  <p:childTnLst>
                                    <p:animEffect transition="out" filter="fade">
                                      <p:cBhvr>
                                        <p:cTn id="356" dur="500"/>
                                        <p:tgtEl>
                                          <p:spTgt spid="26"/>
                                        </p:tgtEl>
                                      </p:cBhvr>
                                    </p:animEffect>
                                    <p:set>
                                      <p:cBhvr>
                                        <p:cTn id="357" dur="1" fill="hold">
                                          <p:stCondLst>
                                            <p:cond delay="499"/>
                                          </p:stCondLst>
                                        </p:cTn>
                                        <p:tgtEl>
                                          <p:spTgt spid="26"/>
                                        </p:tgtEl>
                                        <p:attrNameLst>
                                          <p:attrName>style.visibility</p:attrName>
                                        </p:attrNameLst>
                                      </p:cBhvr>
                                      <p:to>
                                        <p:strVal val="hidden"/>
                                      </p:to>
                                    </p:set>
                                  </p:childTnLst>
                                </p:cTn>
                              </p:par>
                              <p:par>
                                <p:cTn id="358" presetID="10" presetClass="exit" presetSubtype="0" fill="hold" grpId="1" nodeType="withEffect">
                                  <p:stCondLst>
                                    <p:cond delay="0"/>
                                  </p:stCondLst>
                                  <p:childTnLst>
                                    <p:animEffect transition="out" filter="fade">
                                      <p:cBhvr>
                                        <p:cTn id="359" dur="500"/>
                                        <p:tgtEl>
                                          <p:spTgt spid="27"/>
                                        </p:tgtEl>
                                      </p:cBhvr>
                                    </p:animEffect>
                                    <p:set>
                                      <p:cBhvr>
                                        <p:cTn id="360" dur="1" fill="hold">
                                          <p:stCondLst>
                                            <p:cond delay="499"/>
                                          </p:stCondLst>
                                        </p:cTn>
                                        <p:tgtEl>
                                          <p:spTgt spid="27"/>
                                        </p:tgtEl>
                                        <p:attrNameLst>
                                          <p:attrName>style.visibility</p:attrName>
                                        </p:attrNameLst>
                                      </p:cBhvr>
                                      <p:to>
                                        <p:strVal val="hidden"/>
                                      </p:to>
                                    </p:set>
                                  </p:childTnLst>
                                </p:cTn>
                              </p:par>
                              <p:par>
                                <p:cTn id="361" presetID="10" presetClass="exit" presetSubtype="0" fill="hold" grpId="1" nodeType="withEffect">
                                  <p:stCondLst>
                                    <p:cond delay="0"/>
                                  </p:stCondLst>
                                  <p:childTnLst>
                                    <p:animEffect transition="out" filter="fade">
                                      <p:cBhvr>
                                        <p:cTn id="362" dur="500"/>
                                        <p:tgtEl>
                                          <p:spTgt spid="28"/>
                                        </p:tgtEl>
                                      </p:cBhvr>
                                    </p:animEffect>
                                    <p:set>
                                      <p:cBhvr>
                                        <p:cTn id="363" dur="1" fill="hold">
                                          <p:stCondLst>
                                            <p:cond delay="499"/>
                                          </p:stCondLst>
                                        </p:cTn>
                                        <p:tgtEl>
                                          <p:spTgt spid="28"/>
                                        </p:tgtEl>
                                        <p:attrNameLst>
                                          <p:attrName>style.visibility</p:attrName>
                                        </p:attrNameLst>
                                      </p:cBhvr>
                                      <p:to>
                                        <p:strVal val="hidden"/>
                                      </p:to>
                                    </p:set>
                                  </p:childTnLst>
                                </p:cTn>
                              </p:par>
                            </p:childTnLst>
                          </p:cTn>
                        </p:par>
                        <p:par>
                          <p:cTn id="364" fill="hold">
                            <p:stCondLst>
                              <p:cond delay="500"/>
                            </p:stCondLst>
                            <p:childTnLst>
                              <p:par>
                                <p:cTn id="365" presetID="22" presetClass="entr" presetSubtype="8" fill="hold" grpId="0" nodeType="afterEffect">
                                  <p:stCondLst>
                                    <p:cond delay="0"/>
                                  </p:stCondLst>
                                  <p:childTnLst>
                                    <p:set>
                                      <p:cBhvr>
                                        <p:cTn id="366" dur="1" fill="hold">
                                          <p:stCondLst>
                                            <p:cond delay="0"/>
                                          </p:stCondLst>
                                        </p:cTn>
                                        <p:tgtEl>
                                          <p:spTgt spid="33"/>
                                        </p:tgtEl>
                                        <p:attrNameLst>
                                          <p:attrName>style.visibility</p:attrName>
                                        </p:attrNameLst>
                                      </p:cBhvr>
                                      <p:to>
                                        <p:strVal val="visible"/>
                                      </p:to>
                                    </p:set>
                                    <p:animEffect transition="in" filter="wipe(left)">
                                      <p:cBhvr>
                                        <p:cTn id="367" dur="500"/>
                                        <p:tgtEl>
                                          <p:spTgt spid="33"/>
                                        </p:tgtEl>
                                      </p:cBhvr>
                                    </p:animEffect>
                                  </p:childTnLst>
                                </p:cTn>
                              </p:par>
                              <p:par>
                                <p:cTn id="368" presetID="22" presetClass="entr" presetSubtype="8" fill="hold" nodeType="withEffect">
                                  <p:stCondLst>
                                    <p:cond delay="0"/>
                                  </p:stCondLst>
                                  <p:childTnLst>
                                    <p:set>
                                      <p:cBhvr>
                                        <p:cTn id="369" dur="1" fill="hold">
                                          <p:stCondLst>
                                            <p:cond delay="0"/>
                                          </p:stCondLst>
                                        </p:cTn>
                                        <p:tgtEl>
                                          <p:spTgt spid="89"/>
                                        </p:tgtEl>
                                        <p:attrNameLst>
                                          <p:attrName>style.visibility</p:attrName>
                                        </p:attrNameLst>
                                      </p:cBhvr>
                                      <p:to>
                                        <p:strVal val="visible"/>
                                      </p:to>
                                    </p:set>
                                    <p:animEffect transition="in" filter="wipe(left)">
                                      <p:cBhvr>
                                        <p:cTn id="370" dur="500"/>
                                        <p:tgtEl>
                                          <p:spTgt spid="89"/>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nodeType="clickEffect">
                                  <p:stCondLst>
                                    <p:cond delay="0"/>
                                  </p:stCondLst>
                                  <p:childTnLst>
                                    <p:set>
                                      <p:cBhvr>
                                        <p:cTn id="374" dur="1" fill="hold">
                                          <p:stCondLst>
                                            <p:cond delay="0"/>
                                          </p:stCondLst>
                                        </p:cTn>
                                        <p:tgtEl>
                                          <p:spTgt spid="100"/>
                                        </p:tgtEl>
                                        <p:attrNameLst>
                                          <p:attrName>style.visibility</p:attrName>
                                        </p:attrNameLst>
                                      </p:cBhvr>
                                      <p:to>
                                        <p:strVal val="visible"/>
                                      </p:to>
                                    </p:set>
                                    <p:animEffect transition="in" filter="wipe(left)">
                                      <p:cBhvr>
                                        <p:cTn id="375" dur="500"/>
                                        <p:tgtEl>
                                          <p:spTgt spid="100"/>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8" fill="hold" grpId="0" nodeType="clickEffect">
                                  <p:stCondLst>
                                    <p:cond delay="0"/>
                                  </p:stCondLst>
                                  <p:childTnLst>
                                    <p:set>
                                      <p:cBhvr>
                                        <p:cTn id="379" dur="1" fill="hold">
                                          <p:stCondLst>
                                            <p:cond delay="0"/>
                                          </p:stCondLst>
                                        </p:cTn>
                                        <p:tgtEl>
                                          <p:spTgt spid="34"/>
                                        </p:tgtEl>
                                        <p:attrNameLst>
                                          <p:attrName>style.visibility</p:attrName>
                                        </p:attrNameLst>
                                      </p:cBhvr>
                                      <p:to>
                                        <p:strVal val="visible"/>
                                      </p:to>
                                    </p:set>
                                    <p:animEffect transition="in" filter="wipe(left)">
                                      <p:cBhvr>
                                        <p:cTn id="380" dur="500"/>
                                        <p:tgtEl>
                                          <p:spTgt spid="34"/>
                                        </p:tgtEl>
                                      </p:cBhvr>
                                    </p:animEffect>
                                  </p:childTnLst>
                                </p:cTn>
                              </p:par>
                            </p:childTnLst>
                          </p:cTn>
                        </p:par>
                        <p:par>
                          <p:cTn id="381" fill="hold">
                            <p:stCondLst>
                              <p:cond delay="500"/>
                            </p:stCondLst>
                            <p:childTnLst>
                              <p:par>
                                <p:cTn id="382" presetID="1" presetClass="exit" presetSubtype="0" fill="hold" grpId="0" nodeType="afterEffect">
                                  <p:stCondLst>
                                    <p:cond delay="0"/>
                                  </p:stCondLst>
                                  <p:childTnLst>
                                    <p:set>
                                      <p:cBhvr>
                                        <p:cTn id="383" dur="1" fill="hold">
                                          <p:stCondLst>
                                            <p:cond delay="0"/>
                                          </p:stCondLst>
                                        </p:cTn>
                                        <p:tgtEl>
                                          <p:spTgt spid="100"/>
                                        </p:tgtEl>
                                        <p:attrNameLst>
                                          <p:attrName>style.visibility</p:attrName>
                                        </p:attrNameLst>
                                      </p:cBhvr>
                                      <p:to>
                                        <p:strVal val="hidden"/>
                                      </p:to>
                                    </p:set>
                                  </p:childTnLst>
                                </p:cTn>
                              </p:par>
                              <p:par>
                                <p:cTn id="384" presetID="1" presetClass="exit" presetSubtype="0" fill="hold" grpId="0" nodeType="withEffect">
                                  <p:stCondLst>
                                    <p:cond delay="0"/>
                                  </p:stCondLst>
                                  <p:childTnLst>
                                    <p:set>
                                      <p:cBhvr>
                                        <p:cTn id="385" dur="1" fill="hold">
                                          <p:stCondLst>
                                            <p:cond delay="0"/>
                                          </p:stCondLst>
                                        </p:cTn>
                                        <p:tgtEl>
                                          <p:spTgt spid="89"/>
                                        </p:tgtEl>
                                        <p:attrNameLst>
                                          <p:attrName>style.visibility</p:attrName>
                                        </p:attrNameLst>
                                      </p:cBhvr>
                                      <p:to>
                                        <p:strVal val="hidden"/>
                                      </p:to>
                                    </p:set>
                                  </p:childTnLst>
                                </p:cTn>
                              </p:par>
                            </p:childTnLst>
                          </p:cTn>
                        </p:par>
                      </p:childTnLst>
                    </p:cTn>
                  </p:par>
                  <p:par>
                    <p:cTn id="386" fill="hold">
                      <p:stCondLst>
                        <p:cond delay="indefinite"/>
                      </p:stCondLst>
                      <p:childTnLst>
                        <p:par>
                          <p:cTn id="387" fill="hold">
                            <p:stCondLst>
                              <p:cond delay="0"/>
                            </p:stCondLst>
                            <p:childTnLst>
                              <p:par>
                                <p:cTn id="388" presetID="22" presetClass="entr" presetSubtype="8" fill="hold" nodeType="clickEffect">
                                  <p:stCondLst>
                                    <p:cond delay="0"/>
                                  </p:stCondLst>
                                  <p:childTnLst>
                                    <p:set>
                                      <p:cBhvr>
                                        <p:cTn id="389" dur="1" fill="hold">
                                          <p:stCondLst>
                                            <p:cond delay="0"/>
                                          </p:stCondLst>
                                        </p:cTn>
                                        <p:tgtEl>
                                          <p:spTgt spid="90"/>
                                        </p:tgtEl>
                                        <p:attrNameLst>
                                          <p:attrName>style.visibility</p:attrName>
                                        </p:attrNameLst>
                                      </p:cBhvr>
                                      <p:to>
                                        <p:strVal val="visible"/>
                                      </p:to>
                                    </p:set>
                                    <p:animEffect transition="in" filter="wipe(left)">
                                      <p:cBhvr>
                                        <p:cTn id="390" dur="500"/>
                                        <p:tgtEl>
                                          <p:spTgt spid="90"/>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8" fill="hold" nodeType="clickEffect">
                                  <p:stCondLst>
                                    <p:cond delay="0"/>
                                  </p:stCondLst>
                                  <p:childTnLst>
                                    <p:set>
                                      <p:cBhvr>
                                        <p:cTn id="394" dur="1" fill="hold">
                                          <p:stCondLst>
                                            <p:cond delay="0"/>
                                          </p:stCondLst>
                                        </p:cTn>
                                        <p:tgtEl>
                                          <p:spTgt spid="101"/>
                                        </p:tgtEl>
                                        <p:attrNameLst>
                                          <p:attrName>style.visibility</p:attrName>
                                        </p:attrNameLst>
                                      </p:cBhvr>
                                      <p:to>
                                        <p:strVal val="visible"/>
                                      </p:to>
                                    </p:set>
                                    <p:animEffect transition="in" filter="wipe(left)">
                                      <p:cBhvr>
                                        <p:cTn id="395" dur="500"/>
                                        <p:tgtEl>
                                          <p:spTgt spid="101"/>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8" fill="hold" grpId="0" nodeType="clickEffect">
                                  <p:stCondLst>
                                    <p:cond delay="0"/>
                                  </p:stCondLst>
                                  <p:childTnLst>
                                    <p:set>
                                      <p:cBhvr>
                                        <p:cTn id="399" dur="1" fill="hold">
                                          <p:stCondLst>
                                            <p:cond delay="0"/>
                                          </p:stCondLst>
                                        </p:cTn>
                                        <p:tgtEl>
                                          <p:spTgt spid="35"/>
                                        </p:tgtEl>
                                        <p:attrNameLst>
                                          <p:attrName>style.visibility</p:attrName>
                                        </p:attrNameLst>
                                      </p:cBhvr>
                                      <p:to>
                                        <p:strVal val="visible"/>
                                      </p:to>
                                    </p:set>
                                    <p:animEffect transition="in" filter="wipe(left)">
                                      <p:cBhvr>
                                        <p:cTn id="400" dur="500"/>
                                        <p:tgtEl>
                                          <p:spTgt spid="35"/>
                                        </p:tgtEl>
                                      </p:cBhvr>
                                    </p:animEffect>
                                  </p:childTnLst>
                                </p:cTn>
                              </p:par>
                            </p:childTnLst>
                          </p:cTn>
                        </p:par>
                      </p:childTnLst>
                    </p:cTn>
                  </p:par>
                  <p:par>
                    <p:cTn id="401" fill="hold">
                      <p:stCondLst>
                        <p:cond delay="indefinite"/>
                      </p:stCondLst>
                      <p:childTnLst>
                        <p:par>
                          <p:cTn id="402" fill="hold">
                            <p:stCondLst>
                              <p:cond delay="0"/>
                            </p:stCondLst>
                            <p:childTnLst>
                              <p:par>
                                <p:cTn id="403" presetID="1" presetClass="exit" presetSubtype="0" fill="hold" grpId="0" nodeType="clickEffect">
                                  <p:stCondLst>
                                    <p:cond delay="0"/>
                                  </p:stCondLst>
                                  <p:childTnLst>
                                    <p:set>
                                      <p:cBhvr>
                                        <p:cTn id="404" dur="1" fill="hold">
                                          <p:stCondLst>
                                            <p:cond delay="0"/>
                                          </p:stCondLst>
                                        </p:cTn>
                                        <p:tgtEl>
                                          <p:spTgt spid="90"/>
                                        </p:tgtEl>
                                        <p:attrNameLst>
                                          <p:attrName>style.visibility</p:attrName>
                                        </p:attrNameLst>
                                      </p:cBhvr>
                                      <p:to>
                                        <p:strVal val="hidden"/>
                                      </p:to>
                                    </p:set>
                                  </p:childTnLst>
                                </p:cTn>
                              </p:par>
                              <p:par>
                                <p:cTn id="405" presetID="1" presetClass="exit" presetSubtype="0" fill="hold" grpId="0" nodeType="withEffect">
                                  <p:stCondLst>
                                    <p:cond delay="0"/>
                                  </p:stCondLst>
                                  <p:childTnLst>
                                    <p:set>
                                      <p:cBhvr>
                                        <p:cTn id="406" dur="1" fill="hold">
                                          <p:stCondLst>
                                            <p:cond delay="0"/>
                                          </p:stCondLst>
                                        </p:cTn>
                                        <p:tgtEl>
                                          <p:spTgt spid="101"/>
                                        </p:tgtEl>
                                        <p:attrNameLst>
                                          <p:attrName>style.visibility</p:attrName>
                                        </p:attrNameLst>
                                      </p:cBhvr>
                                      <p:to>
                                        <p:strVal val="hidden"/>
                                      </p:to>
                                    </p:set>
                                  </p:childTnLst>
                                </p:cTn>
                              </p:par>
                            </p:childTnLst>
                          </p:cTn>
                        </p:par>
                        <p:par>
                          <p:cTn id="407" fill="hold">
                            <p:stCondLst>
                              <p:cond delay="0"/>
                            </p:stCondLst>
                            <p:childTnLst>
                              <p:par>
                                <p:cTn id="408" presetID="22" presetClass="entr" presetSubtype="8" fill="hold" nodeType="afterEffect">
                                  <p:stCondLst>
                                    <p:cond delay="0"/>
                                  </p:stCondLst>
                                  <p:childTnLst>
                                    <p:set>
                                      <p:cBhvr>
                                        <p:cTn id="409" dur="1" fill="hold">
                                          <p:stCondLst>
                                            <p:cond delay="0"/>
                                          </p:stCondLst>
                                        </p:cTn>
                                        <p:tgtEl>
                                          <p:spTgt spid="88"/>
                                        </p:tgtEl>
                                        <p:attrNameLst>
                                          <p:attrName>style.visibility</p:attrName>
                                        </p:attrNameLst>
                                      </p:cBhvr>
                                      <p:to>
                                        <p:strVal val="visible"/>
                                      </p:to>
                                    </p:set>
                                    <p:animEffect transition="in" filter="wipe(left)">
                                      <p:cBhvr>
                                        <p:cTn id="410" dur="500"/>
                                        <p:tgtEl>
                                          <p:spTgt spid="88"/>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grpId="0" nodeType="clickEffect">
                                  <p:stCondLst>
                                    <p:cond delay="0"/>
                                  </p:stCondLst>
                                  <p:childTnLst>
                                    <p:set>
                                      <p:cBhvr>
                                        <p:cTn id="414" dur="1" fill="hold">
                                          <p:stCondLst>
                                            <p:cond delay="0"/>
                                          </p:stCondLst>
                                        </p:cTn>
                                        <p:tgtEl>
                                          <p:spTgt spid="102"/>
                                        </p:tgtEl>
                                        <p:attrNameLst>
                                          <p:attrName>style.visibility</p:attrName>
                                        </p:attrNameLst>
                                      </p:cBhvr>
                                      <p:to>
                                        <p:strVal val="visible"/>
                                      </p:to>
                                    </p:set>
                                    <p:animEffect transition="in" filter="wipe(left)">
                                      <p:cBhvr>
                                        <p:cTn id="415" dur="500"/>
                                        <p:tgtEl>
                                          <p:spTgt spid="102"/>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8" fill="hold" grpId="0" nodeType="clickEffect">
                                  <p:stCondLst>
                                    <p:cond delay="0"/>
                                  </p:stCondLst>
                                  <p:childTnLst>
                                    <p:set>
                                      <p:cBhvr>
                                        <p:cTn id="419" dur="1" fill="hold">
                                          <p:stCondLst>
                                            <p:cond delay="0"/>
                                          </p:stCondLst>
                                        </p:cTn>
                                        <p:tgtEl>
                                          <p:spTgt spid="36"/>
                                        </p:tgtEl>
                                        <p:attrNameLst>
                                          <p:attrName>style.visibility</p:attrName>
                                        </p:attrNameLst>
                                      </p:cBhvr>
                                      <p:to>
                                        <p:strVal val="visible"/>
                                      </p:to>
                                    </p:set>
                                    <p:animEffect transition="in" filter="wipe(left)">
                                      <p:cBhvr>
                                        <p:cTn id="420" dur="500"/>
                                        <p:tgtEl>
                                          <p:spTgt spid="36"/>
                                        </p:tgtEl>
                                      </p:cBhvr>
                                    </p:animEffect>
                                  </p:childTnLst>
                                </p:cTn>
                              </p:par>
                              <p:par>
                                <p:cTn id="421" presetID="22" presetClass="entr" presetSubtype="8" fill="hold" grpId="0" nodeType="withEffect">
                                  <p:stCondLst>
                                    <p:cond delay="0"/>
                                  </p:stCondLst>
                                  <p:childTnLst>
                                    <p:set>
                                      <p:cBhvr>
                                        <p:cTn id="422" dur="1" fill="hold">
                                          <p:stCondLst>
                                            <p:cond delay="0"/>
                                          </p:stCondLst>
                                        </p:cTn>
                                        <p:tgtEl>
                                          <p:spTgt spid="37"/>
                                        </p:tgtEl>
                                        <p:attrNameLst>
                                          <p:attrName>style.visibility</p:attrName>
                                        </p:attrNameLst>
                                      </p:cBhvr>
                                      <p:to>
                                        <p:strVal val="visible"/>
                                      </p:to>
                                    </p:set>
                                    <p:animEffect transition="in" filter="wipe(left)">
                                      <p:cBhvr>
                                        <p:cTn id="423" dur="500"/>
                                        <p:tgtEl>
                                          <p:spTgt spid="37"/>
                                        </p:tgtEl>
                                      </p:cBhvr>
                                    </p:animEffect>
                                  </p:childTnLst>
                                </p:cTn>
                              </p:par>
                            </p:childTnLst>
                          </p:cTn>
                        </p:par>
                      </p:childTnLst>
                    </p:cTn>
                  </p:par>
                  <p:par>
                    <p:cTn id="424" fill="hold">
                      <p:stCondLst>
                        <p:cond delay="indefinite"/>
                      </p:stCondLst>
                      <p:childTnLst>
                        <p:par>
                          <p:cTn id="425" fill="hold">
                            <p:stCondLst>
                              <p:cond delay="0"/>
                            </p:stCondLst>
                            <p:childTnLst>
                              <p:par>
                                <p:cTn id="426" presetID="1" presetClass="exit" presetSubtype="0" fill="hold" grpId="0" nodeType="clickEffect">
                                  <p:stCondLst>
                                    <p:cond delay="0"/>
                                  </p:stCondLst>
                                  <p:childTnLst>
                                    <p:set>
                                      <p:cBhvr>
                                        <p:cTn id="427" dur="1" fill="hold">
                                          <p:stCondLst>
                                            <p:cond delay="0"/>
                                          </p:stCondLst>
                                        </p:cTn>
                                        <p:tgtEl>
                                          <p:spTgt spid="88"/>
                                        </p:tgtEl>
                                        <p:attrNameLst>
                                          <p:attrName>style.visibility</p:attrName>
                                        </p:attrNameLst>
                                      </p:cBhvr>
                                      <p:to>
                                        <p:strVal val="hidden"/>
                                      </p:to>
                                    </p:set>
                                  </p:childTnLst>
                                </p:cTn>
                              </p:par>
                              <p:par>
                                <p:cTn id="428" presetID="10" presetClass="exit" presetSubtype="0" fill="hold" grpId="1" nodeType="withEffect">
                                  <p:stCondLst>
                                    <p:cond delay="0"/>
                                  </p:stCondLst>
                                  <p:childTnLst>
                                    <p:animEffect transition="out" filter="fade">
                                      <p:cBhvr>
                                        <p:cTn id="429" dur="500"/>
                                        <p:tgtEl>
                                          <p:spTgt spid="102"/>
                                        </p:tgtEl>
                                      </p:cBhvr>
                                    </p:animEffect>
                                    <p:set>
                                      <p:cBhvr>
                                        <p:cTn id="430" dur="1" fill="hold">
                                          <p:stCondLst>
                                            <p:cond delay="499"/>
                                          </p:stCondLst>
                                        </p:cTn>
                                        <p:tgtEl>
                                          <p:spTgt spid="102"/>
                                        </p:tgtEl>
                                        <p:attrNameLst>
                                          <p:attrName>style.visibility</p:attrName>
                                        </p:attrNameLst>
                                      </p:cBhvr>
                                      <p:to>
                                        <p:strVal val="hidden"/>
                                      </p:to>
                                    </p:set>
                                  </p:childTnLst>
                                </p:cTn>
                              </p:par>
                            </p:childTnLst>
                          </p:cTn>
                        </p:par>
                        <p:par>
                          <p:cTn id="431" fill="hold">
                            <p:stCondLst>
                              <p:cond delay="500"/>
                            </p:stCondLst>
                            <p:childTnLst>
                              <p:par>
                                <p:cTn id="432" presetID="22" presetClass="entr" presetSubtype="8" fill="hold" nodeType="afterEffect">
                                  <p:stCondLst>
                                    <p:cond delay="0"/>
                                  </p:stCondLst>
                                  <p:childTnLst>
                                    <p:set>
                                      <p:cBhvr>
                                        <p:cTn id="433" dur="1" fill="hold">
                                          <p:stCondLst>
                                            <p:cond delay="0"/>
                                          </p:stCondLst>
                                        </p:cTn>
                                        <p:tgtEl>
                                          <p:spTgt spid="38">
                                            <p:txEl>
                                              <p:pRg st="0" end="0"/>
                                            </p:txEl>
                                          </p:spTgt>
                                        </p:tgtEl>
                                        <p:attrNameLst>
                                          <p:attrName>style.visibility</p:attrName>
                                        </p:attrNameLst>
                                      </p:cBhvr>
                                      <p:to>
                                        <p:strVal val="visible"/>
                                      </p:to>
                                    </p:set>
                                    <p:animEffect transition="in" filter="wipe(left)">
                                      <p:cBhvr>
                                        <p:cTn id="434" dur="500"/>
                                        <p:tgtEl>
                                          <p:spTgt spid="38">
                                            <p:txEl>
                                              <p:pRg st="0" end="0"/>
                                            </p:txEl>
                                          </p:spTgt>
                                        </p:tgtEl>
                                      </p:cBhvr>
                                    </p:animEffect>
                                  </p:childTnLst>
                                </p:cTn>
                              </p:par>
                            </p:childTnLst>
                          </p:cTn>
                        </p:par>
                      </p:childTnLst>
                    </p:cTn>
                  </p:par>
                  <p:par>
                    <p:cTn id="435" fill="hold">
                      <p:stCondLst>
                        <p:cond delay="indefinite"/>
                      </p:stCondLst>
                      <p:childTnLst>
                        <p:par>
                          <p:cTn id="436" fill="hold">
                            <p:stCondLst>
                              <p:cond delay="0"/>
                            </p:stCondLst>
                            <p:childTnLst>
                              <p:par>
                                <p:cTn id="437" presetID="22" presetClass="entr" presetSubtype="8" fill="hold" grpId="0" nodeType="clickEffect">
                                  <p:stCondLst>
                                    <p:cond delay="0"/>
                                  </p:stCondLst>
                                  <p:childTnLst>
                                    <p:set>
                                      <p:cBhvr>
                                        <p:cTn id="438" dur="1" fill="hold">
                                          <p:stCondLst>
                                            <p:cond delay="0"/>
                                          </p:stCondLst>
                                        </p:cTn>
                                        <p:tgtEl>
                                          <p:spTgt spid="39"/>
                                        </p:tgtEl>
                                        <p:attrNameLst>
                                          <p:attrName>style.visibility</p:attrName>
                                        </p:attrNameLst>
                                      </p:cBhvr>
                                      <p:to>
                                        <p:strVal val="visible"/>
                                      </p:to>
                                    </p:set>
                                    <p:animEffect transition="in" filter="wipe(left)">
                                      <p:cBhvr>
                                        <p:cTn id="439" dur="500"/>
                                        <p:tgtEl>
                                          <p:spTgt spid="39"/>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grpId="0" nodeType="clickEffect">
                                  <p:stCondLst>
                                    <p:cond delay="0"/>
                                  </p:stCondLst>
                                  <p:childTnLst>
                                    <p:set>
                                      <p:cBhvr>
                                        <p:cTn id="443" dur="1" fill="hold">
                                          <p:stCondLst>
                                            <p:cond delay="0"/>
                                          </p:stCondLst>
                                        </p:cTn>
                                        <p:tgtEl>
                                          <p:spTgt spid="40"/>
                                        </p:tgtEl>
                                        <p:attrNameLst>
                                          <p:attrName>style.visibility</p:attrName>
                                        </p:attrNameLst>
                                      </p:cBhvr>
                                      <p:to>
                                        <p:strVal val="visible"/>
                                      </p:to>
                                    </p:set>
                                    <p:animEffect transition="in" filter="wipe(left)">
                                      <p:cBhvr>
                                        <p:cTn id="444" dur="500"/>
                                        <p:tgtEl>
                                          <p:spTgt spid="40"/>
                                        </p:tgtEl>
                                      </p:cBhvr>
                                    </p:animEffec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41"/>
                                        </p:tgtEl>
                                        <p:attrNameLst>
                                          <p:attrName>style.visibility</p:attrName>
                                        </p:attrNameLst>
                                      </p:cBhvr>
                                      <p:to>
                                        <p:strVal val="visible"/>
                                      </p:to>
                                    </p:set>
                                    <p:animEffect transition="in" filter="wipe(left)">
                                      <p:cBhvr>
                                        <p:cTn id="449" dur="500"/>
                                        <p:tgtEl>
                                          <p:spTgt spid="41"/>
                                        </p:tgtEl>
                                      </p:cBhvr>
                                    </p:animEffect>
                                  </p:childTnLst>
                                </p:cTn>
                              </p:par>
                            </p:childTnLst>
                          </p:cTn>
                        </p:par>
                      </p:childTnLst>
                    </p:cTn>
                  </p:par>
                  <p:par>
                    <p:cTn id="450" fill="hold">
                      <p:stCondLst>
                        <p:cond delay="indefinite"/>
                      </p:stCondLst>
                      <p:childTnLst>
                        <p:par>
                          <p:cTn id="451" fill="hold">
                            <p:stCondLst>
                              <p:cond delay="0"/>
                            </p:stCondLst>
                            <p:childTnLst>
                              <p:par>
                                <p:cTn id="452" presetID="22" presetClass="entr" presetSubtype="8" fill="hold" grpId="0" nodeType="clickEffect">
                                  <p:stCondLst>
                                    <p:cond delay="0"/>
                                  </p:stCondLst>
                                  <p:childTnLst>
                                    <p:set>
                                      <p:cBhvr>
                                        <p:cTn id="453" dur="1" fill="hold">
                                          <p:stCondLst>
                                            <p:cond delay="0"/>
                                          </p:stCondLst>
                                        </p:cTn>
                                        <p:tgtEl>
                                          <p:spTgt spid="42"/>
                                        </p:tgtEl>
                                        <p:attrNameLst>
                                          <p:attrName>style.visibility</p:attrName>
                                        </p:attrNameLst>
                                      </p:cBhvr>
                                      <p:to>
                                        <p:strVal val="visible"/>
                                      </p:to>
                                    </p:set>
                                    <p:animEffect transition="in" filter="wipe(left)">
                                      <p:cBhvr>
                                        <p:cTn id="454" dur="500"/>
                                        <p:tgtEl>
                                          <p:spTgt spid="42"/>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nodeType="clickEffect">
                                  <p:stCondLst>
                                    <p:cond delay="0"/>
                                  </p:stCondLst>
                                  <p:childTnLst>
                                    <p:set>
                                      <p:cBhvr>
                                        <p:cTn id="458" dur="1" fill="hold">
                                          <p:stCondLst>
                                            <p:cond delay="0"/>
                                          </p:stCondLst>
                                        </p:cTn>
                                        <p:tgtEl>
                                          <p:spTgt spid="43">
                                            <p:txEl>
                                              <p:pRg st="0" end="0"/>
                                            </p:txEl>
                                          </p:spTgt>
                                        </p:tgtEl>
                                        <p:attrNameLst>
                                          <p:attrName>style.visibility</p:attrName>
                                        </p:attrNameLst>
                                      </p:cBhvr>
                                      <p:to>
                                        <p:strVal val="visible"/>
                                      </p:to>
                                    </p:set>
                                    <p:animEffect transition="in" filter="wipe(left)">
                                      <p:cBhvr>
                                        <p:cTn id="459" dur="500"/>
                                        <p:tgtEl>
                                          <p:spTgt spid="43">
                                            <p:txEl>
                                              <p:pRg st="0" end="0"/>
                                            </p:txEl>
                                          </p:spTgt>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8" fill="hold" grpId="0" nodeType="clickEffect">
                                  <p:stCondLst>
                                    <p:cond delay="0"/>
                                  </p:stCondLst>
                                  <p:childTnLst>
                                    <p:set>
                                      <p:cBhvr>
                                        <p:cTn id="463" dur="1" fill="hold">
                                          <p:stCondLst>
                                            <p:cond delay="0"/>
                                          </p:stCondLst>
                                        </p:cTn>
                                        <p:tgtEl>
                                          <p:spTgt spid="44"/>
                                        </p:tgtEl>
                                        <p:attrNameLst>
                                          <p:attrName>style.visibility</p:attrName>
                                        </p:attrNameLst>
                                      </p:cBhvr>
                                      <p:to>
                                        <p:strVal val="visible"/>
                                      </p:to>
                                    </p:set>
                                    <p:animEffect transition="in" filter="wipe(left)">
                                      <p:cBhvr>
                                        <p:cTn id="464" dur="500"/>
                                        <p:tgtEl>
                                          <p:spTgt spid="44"/>
                                        </p:tgtEl>
                                      </p:cBhvr>
                                    </p:animEffect>
                                  </p:childTnLst>
                                </p:cTn>
                              </p:par>
                            </p:childTnLst>
                          </p:cTn>
                        </p:par>
                      </p:childTnLst>
                    </p:cTn>
                  </p:par>
                  <p:par>
                    <p:cTn id="465" fill="hold">
                      <p:stCondLst>
                        <p:cond delay="indefinite"/>
                      </p:stCondLst>
                      <p:childTnLst>
                        <p:par>
                          <p:cTn id="466" fill="hold">
                            <p:stCondLst>
                              <p:cond delay="0"/>
                            </p:stCondLst>
                            <p:childTnLst>
                              <p:par>
                                <p:cTn id="467" presetID="22" presetClass="entr" presetSubtype="8" fill="hold" grpId="0" nodeType="clickEffect">
                                  <p:stCondLst>
                                    <p:cond delay="0"/>
                                  </p:stCondLst>
                                  <p:childTnLst>
                                    <p:set>
                                      <p:cBhvr>
                                        <p:cTn id="468" dur="1" fill="hold">
                                          <p:stCondLst>
                                            <p:cond delay="0"/>
                                          </p:stCondLst>
                                        </p:cTn>
                                        <p:tgtEl>
                                          <p:spTgt spid="45"/>
                                        </p:tgtEl>
                                        <p:attrNameLst>
                                          <p:attrName>style.visibility</p:attrName>
                                        </p:attrNameLst>
                                      </p:cBhvr>
                                      <p:to>
                                        <p:strVal val="visible"/>
                                      </p:to>
                                    </p:set>
                                    <p:animEffect transition="in" filter="wipe(left)">
                                      <p:cBhvr>
                                        <p:cTn id="469" dur="500"/>
                                        <p:tgtEl>
                                          <p:spTgt spid="45"/>
                                        </p:tgtEl>
                                      </p:cBhvr>
                                    </p:animEffect>
                                  </p:childTnLst>
                                </p:cTn>
                              </p:par>
                            </p:childTnLst>
                          </p:cTn>
                        </p:par>
                      </p:childTnLst>
                    </p:cTn>
                  </p:par>
                  <p:par>
                    <p:cTn id="470" fill="hold">
                      <p:stCondLst>
                        <p:cond delay="indefinite"/>
                      </p:stCondLst>
                      <p:childTnLst>
                        <p:par>
                          <p:cTn id="471" fill="hold">
                            <p:stCondLst>
                              <p:cond delay="0"/>
                            </p:stCondLst>
                            <p:childTnLst>
                              <p:par>
                                <p:cTn id="472" presetID="22" presetClass="entr" presetSubtype="8" fill="hold" grpId="0" nodeType="clickEffect">
                                  <p:stCondLst>
                                    <p:cond delay="0"/>
                                  </p:stCondLst>
                                  <p:childTnLst>
                                    <p:set>
                                      <p:cBhvr>
                                        <p:cTn id="473" dur="1" fill="hold">
                                          <p:stCondLst>
                                            <p:cond delay="0"/>
                                          </p:stCondLst>
                                        </p:cTn>
                                        <p:tgtEl>
                                          <p:spTgt spid="46"/>
                                        </p:tgtEl>
                                        <p:attrNameLst>
                                          <p:attrName>style.visibility</p:attrName>
                                        </p:attrNameLst>
                                      </p:cBhvr>
                                      <p:to>
                                        <p:strVal val="visible"/>
                                      </p:to>
                                    </p:set>
                                    <p:animEffect transition="in" filter="wipe(left)">
                                      <p:cBhvr>
                                        <p:cTn id="474" dur="500"/>
                                        <p:tgtEl>
                                          <p:spTgt spid="46"/>
                                        </p:tgtEl>
                                      </p:cBhvr>
                                    </p:animEffect>
                                  </p:childTnLst>
                                </p:cTn>
                              </p:par>
                            </p:childTnLst>
                          </p:cTn>
                        </p:par>
                      </p:childTnLst>
                    </p:cTn>
                  </p:par>
                  <p:par>
                    <p:cTn id="475" fill="hold">
                      <p:stCondLst>
                        <p:cond delay="indefinite"/>
                      </p:stCondLst>
                      <p:childTnLst>
                        <p:par>
                          <p:cTn id="476" fill="hold">
                            <p:stCondLst>
                              <p:cond delay="0"/>
                            </p:stCondLst>
                            <p:childTnLst>
                              <p:par>
                                <p:cTn id="477" presetID="22" presetClass="entr" presetSubtype="8" fill="hold" grpId="0" nodeType="clickEffect">
                                  <p:stCondLst>
                                    <p:cond delay="0"/>
                                  </p:stCondLst>
                                  <p:childTnLst>
                                    <p:set>
                                      <p:cBhvr>
                                        <p:cTn id="478" dur="1" fill="hold">
                                          <p:stCondLst>
                                            <p:cond delay="0"/>
                                          </p:stCondLst>
                                        </p:cTn>
                                        <p:tgtEl>
                                          <p:spTgt spid="47"/>
                                        </p:tgtEl>
                                        <p:attrNameLst>
                                          <p:attrName>style.visibility</p:attrName>
                                        </p:attrNameLst>
                                      </p:cBhvr>
                                      <p:to>
                                        <p:strVal val="visible"/>
                                      </p:to>
                                    </p:set>
                                    <p:animEffect transition="in" filter="wipe(left)">
                                      <p:cBhvr>
                                        <p:cTn id="479" dur="500"/>
                                        <p:tgtEl>
                                          <p:spTgt spid="47"/>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8" fill="hold" grpId="0" nodeType="clickEffect">
                                  <p:stCondLst>
                                    <p:cond delay="0"/>
                                  </p:stCondLst>
                                  <p:childTnLst>
                                    <p:set>
                                      <p:cBhvr>
                                        <p:cTn id="483" dur="1" fill="hold">
                                          <p:stCondLst>
                                            <p:cond delay="0"/>
                                          </p:stCondLst>
                                        </p:cTn>
                                        <p:tgtEl>
                                          <p:spTgt spid="48"/>
                                        </p:tgtEl>
                                        <p:attrNameLst>
                                          <p:attrName>style.visibility</p:attrName>
                                        </p:attrNameLst>
                                      </p:cBhvr>
                                      <p:to>
                                        <p:strVal val="visible"/>
                                      </p:to>
                                    </p:set>
                                    <p:animEffect transition="in" filter="wipe(left)">
                                      <p:cBhvr>
                                        <p:cTn id="484" dur="500"/>
                                        <p:tgtEl>
                                          <p:spTgt spid="48"/>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94"/>
                                        </p:tgtEl>
                                        <p:attrNameLst>
                                          <p:attrName>style.visibility</p:attrName>
                                        </p:attrNameLst>
                                      </p:cBhvr>
                                      <p:to>
                                        <p:strVal val="visible"/>
                                      </p:to>
                                    </p:set>
                                    <p:animEffect transition="in" filter="wipe(left)">
                                      <p:cBhvr>
                                        <p:cTn id="489" dur="500"/>
                                        <p:tgtEl>
                                          <p:spTgt spid="94"/>
                                        </p:tgtEl>
                                      </p:cBhvr>
                                    </p:animEffect>
                                  </p:childTnLst>
                                </p:cTn>
                              </p:par>
                              <p:par>
                                <p:cTn id="490" presetID="22" presetClass="entr" presetSubtype="8" fill="hold" grpId="0" nodeType="withEffect">
                                  <p:stCondLst>
                                    <p:cond delay="0"/>
                                  </p:stCondLst>
                                  <p:childTnLst>
                                    <p:set>
                                      <p:cBhvr>
                                        <p:cTn id="491" dur="1" fill="hold">
                                          <p:stCondLst>
                                            <p:cond delay="0"/>
                                          </p:stCondLst>
                                        </p:cTn>
                                        <p:tgtEl>
                                          <p:spTgt spid="104"/>
                                        </p:tgtEl>
                                        <p:attrNameLst>
                                          <p:attrName>style.visibility</p:attrName>
                                        </p:attrNameLst>
                                      </p:cBhvr>
                                      <p:to>
                                        <p:strVal val="visible"/>
                                      </p:to>
                                    </p:set>
                                    <p:animEffect transition="in" filter="wipe(left)">
                                      <p:cBhvr>
                                        <p:cTn id="492" dur="500"/>
                                        <p:tgtEl>
                                          <p:spTgt spid="104"/>
                                        </p:tgtEl>
                                      </p:cBhvr>
                                    </p:animEffect>
                                  </p:childTnLst>
                                </p:cTn>
                              </p:par>
                            </p:childTnLst>
                          </p:cTn>
                        </p:par>
                      </p:childTnLst>
                    </p:cTn>
                  </p:par>
                  <p:par>
                    <p:cTn id="493" fill="hold">
                      <p:stCondLst>
                        <p:cond delay="indefinite"/>
                      </p:stCondLst>
                      <p:childTnLst>
                        <p:par>
                          <p:cTn id="494" fill="hold">
                            <p:stCondLst>
                              <p:cond delay="0"/>
                            </p:stCondLst>
                            <p:childTnLst>
                              <p:par>
                                <p:cTn id="495" presetID="44" presetClass="path" presetSubtype="0" accel="50000" decel="50000" fill="hold" grpId="1" nodeType="clickEffect">
                                  <p:stCondLst>
                                    <p:cond delay="0"/>
                                  </p:stCondLst>
                                  <p:childTnLst>
                                    <p:animMotion origin="layout" path="M 0.00608 -3.7037E-7 L 0.05295 -0.0331 C 0.06268 -0.04051 0.07743 -0.04444 0.09271 -0.04444 C 0.11024 -0.04444 0.12431 -0.04051 0.13403 -0.0331 L 0.18108 -3.7037E-7 " pathEditMode="relative" rAng="0" ptsTypes="FffFF">
                                      <p:cBhvr>
                                        <p:cTn id="496" dur="2000" fill="hold"/>
                                        <p:tgtEl>
                                          <p:spTgt spid="11"/>
                                        </p:tgtEl>
                                        <p:attrNameLst>
                                          <p:attrName>ppt_x</p:attrName>
                                          <p:attrName>ppt_y</p:attrName>
                                        </p:attrNameLst>
                                      </p:cBhvr>
                                      <p:rCtr x="8750" y="-2222"/>
                                    </p:animMotion>
                                  </p:childTnLst>
                                </p:cTn>
                              </p:par>
                              <p:par>
                                <p:cTn id="497" presetID="44" presetClass="path" presetSubtype="0" accel="50000" decel="50000" fill="hold" grpId="1" nodeType="withEffect">
                                  <p:stCondLst>
                                    <p:cond delay="0"/>
                                  </p:stCondLst>
                                  <p:childTnLst>
                                    <p:animMotion origin="layout" path="M -0.00538 0.00209 L -0.05243 -0.03727 C -0.06232 -0.04606 -0.07691 -0.05069 -0.09236 -0.05069 C -0.10989 -0.05069 -0.12378 -0.04606 -0.13368 -0.03727 L -0.18038 0.00209 " pathEditMode="relative" rAng="0" ptsTypes="FffFF">
                                      <p:cBhvr>
                                        <p:cTn id="498" dur="2000" fill="hold"/>
                                        <p:tgtEl>
                                          <p:spTgt spid="12"/>
                                        </p:tgtEl>
                                        <p:attrNameLst>
                                          <p:attrName>ppt_x</p:attrName>
                                          <p:attrName>ppt_y</p:attrName>
                                        </p:attrNameLst>
                                      </p:cBhvr>
                                      <p:rCtr x="-8750" y="-2639"/>
                                    </p:animMotion>
                                  </p:childTnLst>
                                </p:cTn>
                              </p:par>
                            </p:childTnLst>
                          </p:cTn>
                        </p:par>
                      </p:childTnLst>
                    </p:cTn>
                  </p:par>
                  <p:par>
                    <p:cTn id="499" fill="hold">
                      <p:stCondLst>
                        <p:cond delay="indefinite"/>
                      </p:stCondLst>
                      <p:childTnLst>
                        <p:par>
                          <p:cTn id="500" fill="hold">
                            <p:stCondLst>
                              <p:cond delay="0"/>
                            </p:stCondLst>
                            <p:childTnLst>
                              <p:par>
                                <p:cTn id="501" presetID="10" presetClass="exit" presetSubtype="0" fill="hold" grpId="1" nodeType="clickEffect">
                                  <p:stCondLst>
                                    <p:cond delay="0"/>
                                  </p:stCondLst>
                                  <p:childTnLst>
                                    <p:animEffect transition="out" filter="fade">
                                      <p:cBhvr>
                                        <p:cTn id="502" dur="500"/>
                                        <p:tgtEl>
                                          <p:spTgt spid="94"/>
                                        </p:tgtEl>
                                      </p:cBhvr>
                                    </p:animEffect>
                                    <p:set>
                                      <p:cBhvr>
                                        <p:cTn id="503" dur="1" fill="hold">
                                          <p:stCondLst>
                                            <p:cond delay="499"/>
                                          </p:stCondLst>
                                        </p:cTn>
                                        <p:tgtEl>
                                          <p:spTgt spid="94"/>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104"/>
                                        </p:tgtEl>
                                      </p:cBhvr>
                                    </p:animEffect>
                                    <p:set>
                                      <p:cBhvr>
                                        <p:cTn id="506" dur="1" fill="hold">
                                          <p:stCondLst>
                                            <p:cond delay="499"/>
                                          </p:stCondLst>
                                        </p:cTn>
                                        <p:tgtEl>
                                          <p:spTgt spid="104"/>
                                        </p:tgtEl>
                                        <p:attrNameLst>
                                          <p:attrName>style.visibility</p:attrName>
                                        </p:attrNameLst>
                                      </p:cBhvr>
                                      <p:to>
                                        <p:strVal val="hidden"/>
                                      </p:to>
                                    </p:set>
                                  </p:childTnLst>
                                </p:cTn>
                              </p:par>
                            </p:childTnLst>
                          </p:cTn>
                        </p:par>
                        <p:par>
                          <p:cTn id="507" fill="hold">
                            <p:stCondLst>
                              <p:cond delay="500"/>
                            </p:stCondLst>
                            <p:childTnLst>
                              <p:par>
                                <p:cTn id="508" presetID="22" presetClass="entr" presetSubtype="8" fill="hold" nodeType="afterEffect">
                                  <p:stCondLst>
                                    <p:cond delay="0"/>
                                  </p:stCondLst>
                                  <p:childTnLst>
                                    <p:set>
                                      <p:cBhvr>
                                        <p:cTn id="509" dur="1" fill="hold">
                                          <p:stCondLst>
                                            <p:cond delay="0"/>
                                          </p:stCondLst>
                                        </p:cTn>
                                        <p:tgtEl>
                                          <p:spTgt spid="91"/>
                                        </p:tgtEl>
                                        <p:attrNameLst>
                                          <p:attrName>style.visibility</p:attrName>
                                        </p:attrNameLst>
                                      </p:cBhvr>
                                      <p:to>
                                        <p:strVal val="visible"/>
                                      </p:to>
                                    </p:set>
                                    <p:animEffect transition="in" filter="wipe(left)">
                                      <p:cBhvr>
                                        <p:cTn id="510" dur="500"/>
                                        <p:tgtEl>
                                          <p:spTgt spid="91"/>
                                        </p:tgtEl>
                                      </p:cBhvr>
                                    </p:animEffect>
                                  </p:childTnLst>
                                </p:cTn>
                              </p:par>
                            </p:childTnLst>
                          </p:cTn>
                        </p:par>
                      </p:childTnLst>
                    </p:cTn>
                  </p:par>
                  <p:par>
                    <p:cTn id="511" fill="hold">
                      <p:stCondLst>
                        <p:cond delay="indefinite"/>
                      </p:stCondLst>
                      <p:childTnLst>
                        <p:par>
                          <p:cTn id="512" fill="hold">
                            <p:stCondLst>
                              <p:cond delay="0"/>
                            </p:stCondLst>
                            <p:childTnLst>
                              <p:par>
                                <p:cTn id="513" presetID="1" presetClass="exit" presetSubtype="0" fill="hold" grpId="1" nodeType="clickEffect">
                                  <p:stCondLst>
                                    <p:cond delay="0"/>
                                  </p:stCondLst>
                                  <p:childTnLst>
                                    <p:set>
                                      <p:cBhvr>
                                        <p:cTn id="514" dur="1" fill="hold">
                                          <p:stCondLst>
                                            <p:cond delay="0"/>
                                          </p:stCondLst>
                                        </p:cTn>
                                        <p:tgtEl>
                                          <p:spTgt spid="34"/>
                                        </p:tgtEl>
                                        <p:attrNameLst>
                                          <p:attrName>style.visibility</p:attrName>
                                        </p:attrNameLst>
                                      </p:cBhvr>
                                      <p:to>
                                        <p:strVal val="hidden"/>
                                      </p:to>
                                    </p:set>
                                  </p:childTnLst>
                                </p:cTn>
                              </p:par>
                            </p:childTnLst>
                          </p:cTn>
                        </p:par>
                        <p:par>
                          <p:cTn id="515" fill="hold">
                            <p:stCondLst>
                              <p:cond delay="0"/>
                            </p:stCondLst>
                            <p:childTnLst>
                              <p:par>
                                <p:cTn id="516" presetID="10" presetClass="entr" presetSubtype="0" fill="hold" grpId="0" nodeType="afterEffect">
                                  <p:stCondLst>
                                    <p:cond delay="0"/>
                                  </p:stCondLst>
                                  <p:childTnLst>
                                    <p:set>
                                      <p:cBhvr>
                                        <p:cTn id="517" dur="1" fill="hold">
                                          <p:stCondLst>
                                            <p:cond delay="0"/>
                                          </p:stCondLst>
                                        </p:cTn>
                                        <p:tgtEl>
                                          <p:spTgt spid="49"/>
                                        </p:tgtEl>
                                        <p:attrNameLst>
                                          <p:attrName>style.visibility</p:attrName>
                                        </p:attrNameLst>
                                      </p:cBhvr>
                                      <p:to>
                                        <p:strVal val="visible"/>
                                      </p:to>
                                    </p:set>
                                    <p:animEffect transition="in" filter="fade">
                                      <p:cBhvr>
                                        <p:cTn id="518" dur="500"/>
                                        <p:tgtEl>
                                          <p:spTgt spid="49"/>
                                        </p:tgtEl>
                                      </p:cBhvr>
                                    </p:animEffec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0" nodeType="clickEffect">
                                  <p:stCondLst>
                                    <p:cond delay="0"/>
                                  </p:stCondLst>
                                  <p:childTnLst>
                                    <p:set>
                                      <p:cBhvr>
                                        <p:cTn id="522" dur="1" fill="hold">
                                          <p:stCondLst>
                                            <p:cond delay="0"/>
                                          </p:stCondLst>
                                        </p:cTn>
                                        <p:tgtEl>
                                          <p:spTgt spid="91"/>
                                        </p:tgtEl>
                                        <p:attrNameLst>
                                          <p:attrName>style.visibility</p:attrName>
                                        </p:attrNameLst>
                                      </p:cBhvr>
                                      <p:to>
                                        <p:strVal val="hidden"/>
                                      </p:to>
                                    </p:set>
                                  </p:childTnLst>
                                </p:cTn>
                              </p:par>
                            </p:childTnLst>
                          </p:cTn>
                        </p:par>
                        <p:par>
                          <p:cTn id="523" fill="hold">
                            <p:stCondLst>
                              <p:cond delay="0"/>
                            </p:stCondLst>
                            <p:childTnLst>
                              <p:par>
                                <p:cTn id="524" presetID="22" presetClass="entr" presetSubtype="8" fill="hold" nodeType="afterEffect">
                                  <p:stCondLst>
                                    <p:cond delay="0"/>
                                  </p:stCondLst>
                                  <p:childTnLst>
                                    <p:set>
                                      <p:cBhvr>
                                        <p:cTn id="525" dur="1" fill="hold">
                                          <p:stCondLst>
                                            <p:cond delay="0"/>
                                          </p:stCondLst>
                                        </p:cTn>
                                        <p:tgtEl>
                                          <p:spTgt spid="92"/>
                                        </p:tgtEl>
                                        <p:attrNameLst>
                                          <p:attrName>style.visibility</p:attrName>
                                        </p:attrNameLst>
                                      </p:cBhvr>
                                      <p:to>
                                        <p:strVal val="visible"/>
                                      </p:to>
                                    </p:set>
                                    <p:animEffect transition="in" filter="wipe(left)">
                                      <p:cBhvr>
                                        <p:cTn id="526" dur="500"/>
                                        <p:tgtEl>
                                          <p:spTgt spid="92"/>
                                        </p:tgtEl>
                                      </p:cBhvr>
                                    </p:animEffec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grpId="1" nodeType="clickEffect">
                                  <p:stCondLst>
                                    <p:cond delay="0"/>
                                  </p:stCondLst>
                                  <p:childTnLst>
                                    <p:set>
                                      <p:cBhvr>
                                        <p:cTn id="530" dur="1" fill="hold">
                                          <p:stCondLst>
                                            <p:cond delay="0"/>
                                          </p:stCondLst>
                                        </p:cTn>
                                        <p:tgtEl>
                                          <p:spTgt spid="35"/>
                                        </p:tgtEl>
                                        <p:attrNameLst>
                                          <p:attrName>style.visibility</p:attrName>
                                        </p:attrNameLst>
                                      </p:cBhvr>
                                      <p:to>
                                        <p:strVal val="hidden"/>
                                      </p:to>
                                    </p:set>
                                  </p:childTnLst>
                                </p:cTn>
                              </p:par>
                            </p:childTnLst>
                          </p:cTn>
                        </p:par>
                        <p:par>
                          <p:cTn id="531" fill="hold">
                            <p:stCondLst>
                              <p:cond delay="0"/>
                            </p:stCondLst>
                            <p:childTnLst>
                              <p:par>
                                <p:cTn id="532" presetID="10" presetClass="entr" presetSubtype="0" fill="hold" grpId="0" nodeType="afterEffect">
                                  <p:stCondLst>
                                    <p:cond delay="0"/>
                                  </p:stCondLst>
                                  <p:childTnLst>
                                    <p:set>
                                      <p:cBhvr>
                                        <p:cTn id="533" dur="1" fill="hold">
                                          <p:stCondLst>
                                            <p:cond delay="0"/>
                                          </p:stCondLst>
                                        </p:cTn>
                                        <p:tgtEl>
                                          <p:spTgt spid="50"/>
                                        </p:tgtEl>
                                        <p:attrNameLst>
                                          <p:attrName>style.visibility</p:attrName>
                                        </p:attrNameLst>
                                      </p:cBhvr>
                                      <p:to>
                                        <p:strVal val="visible"/>
                                      </p:to>
                                    </p:set>
                                    <p:animEffect transition="in" filter="fade">
                                      <p:cBhvr>
                                        <p:cTn id="534" dur="500"/>
                                        <p:tgtEl>
                                          <p:spTgt spid="50"/>
                                        </p:tgtEl>
                                      </p:cBhvr>
                                    </p:animEffect>
                                  </p:childTnLst>
                                </p:cTn>
                              </p:par>
                            </p:childTnLst>
                          </p:cTn>
                        </p:par>
                      </p:childTnLst>
                    </p:cTn>
                  </p:par>
                  <p:par>
                    <p:cTn id="535" fill="hold">
                      <p:stCondLst>
                        <p:cond delay="indefinite"/>
                      </p:stCondLst>
                      <p:childTnLst>
                        <p:par>
                          <p:cTn id="536" fill="hold">
                            <p:stCondLst>
                              <p:cond delay="0"/>
                            </p:stCondLst>
                            <p:childTnLst>
                              <p:par>
                                <p:cTn id="537" presetID="1" presetClass="exit" presetSubtype="0" fill="hold" grpId="0" nodeType="clickEffect">
                                  <p:stCondLst>
                                    <p:cond delay="0"/>
                                  </p:stCondLst>
                                  <p:childTnLst>
                                    <p:set>
                                      <p:cBhvr>
                                        <p:cTn id="538" dur="1" fill="hold">
                                          <p:stCondLst>
                                            <p:cond delay="0"/>
                                          </p:stCondLst>
                                        </p:cTn>
                                        <p:tgtEl>
                                          <p:spTgt spid="92"/>
                                        </p:tgtEl>
                                        <p:attrNameLst>
                                          <p:attrName>style.visibility</p:attrName>
                                        </p:attrNameLst>
                                      </p:cBhvr>
                                      <p:to>
                                        <p:strVal val="hidden"/>
                                      </p:to>
                                    </p:set>
                                  </p:childTnLst>
                                </p:cTn>
                              </p:par>
                            </p:childTnLst>
                          </p:cTn>
                        </p:par>
                      </p:childTnLst>
                    </p:cTn>
                  </p:par>
                  <p:par>
                    <p:cTn id="539" fill="hold">
                      <p:stCondLst>
                        <p:cond delay="indefinite"/>
                      </p:stCondLst>
                      <p:childTnLst>
                        <p:par>
                          <p:cTn id="540" fill="hold">
                            <p:stCondLst>
                              <p:cond delay="0"/>
                            </p:stCondLst>
                            <p:childTnLst>
                              <p:par>
                                <p:cTn id="541" presetID="22" presetClass="entr" presetSubtype="8" fill="hold" nodeType="clickEffect">
                                  <p:stCondLst>
                                    <p:cond delay="0"/>
                                  </p:stCondLst>
                                  <p:childTnLst>
                                    <p:set>
                                      <p:cBhvr>
                                        <p:cTn id="542" dur="1" fill="hold">
                                          <p:stCondLst>
                                            <p:cond delay="0"/>
                                          </p:stCondLst>
                                        </p:cTn>
                                        <p:tgtEl>
                                          <p:spTgt spid="93"/>
                                        </p:tgtEl>
                                        <p:attrNameLst>
                                          <p:attrName>style.visibility</p:attrName>
                                        </p:attrNameLst>
                                      </p:cBhvr>
                                      <p:to>
                                        <p:strVal val="visible"/>
                                      </p:to>
                                    </p:set>
                                    <p:animEffect transition="in" filter="wipe(left)">
                                      <p:cBhvr>
                                        <p:cTn id="543" dur="500"/>
                                        <p:tgtEl>
                                          <p:spTgt spid="93"/>
                                        </p:tgtEl>
                                      </p:cBhvr>
                                    </p:animEffect>
                                  </p:childTnLst>
                                </p:cTn>
                              </p:par>
                            </p:childTnLst>
                          </p:cTn>
                        </p:par>
                      </p:childTnLst>
                    </p:cTn>
                  </p:par>
                  <p:par>
                    <p:cTn id="544" fill="hold">
                      <p:stCondLst>
                        <p:cond delay="indefinite"/>
                      </p:stCondLst>
                      <p:childTnLst>
                        <p:par>
                          <p:cTn id="545" fill="hold">
                            <p:stCondLst>
                              <p:cond delay="0"/>
                            </p:stCondLst>
                            <p:childTnLst>
                              <p:par>
                                <p:cTn id="546" presetID="22" presetClass="entr" presetSubtype="8" fill="hold" grpId="0" nodeType="clickEffect">
                                  <p:stCondLst>
                                    <p:cond delay="0"/>
                                  </p:stCondLst>
                                  <p:childTnLst>
                                    <p:set>
                                      <p:cBhvr>
                                        <p:cTn id="547" dur="1" fill="hold">
                                          <p:stCondLst>
                                            <p:cond delay="0"/>
                                          </p:stCondLst>
                                        </p:cTn>
                                        <p:tgtEl>
                                          <p:spTgt spid="103"/>
                                        </p:tgtEl>
                                        <p:attrNameLst>
                                          <p:attrName>style.visibility</p:attrName>
                                        </p:attrNameLst>
                                      </p:cBhvr>
                                      <p:to>
                                        <p:strVal val="visible"/>
                                      </p:to>
                                    </p:set>
                                    <p:animEffect transition="in" filter="wipe(left)">
                                      <p:cBhvr>
                                        <p:cTn id="548" dur="500"/>
                                        <p:tgtEl>
                                          <p:spTgt spid="103"/>
                                        </p:tgtEl>
                                      </p:cBhvr>
                                    </p:animEffect>
                                  </p:childTnLst>
                                </p:cTn>
                              </p:par>
                            </p:childTnLst>
                          </p:cTn>
                        </p:par>
                      </p:childTnLst>
                    </p:cTn>
                  </p:par>
                  <p:par>
                    <p:cTn id="549" fill="hold">
                      <p:stCondLst>
                        <p:cond delay="indefinite"/>
                      </p:stCondLst>
                      <p:childTnLst>
                        <p:par>
                          <p:cTn id="550" fill="hold">
                            <p:stCondLst>
                              <p:cond delay="0"/>
                            </p:stCondLst>
                            <p:childTnLst>
                              <p:par>
                                <p:cTn id="551" presetID="10" presetClass="entr" presetSubtype="0" fill="hold" grpId="0" nodeType="clickEffect">
                                  <p:stCondLst>
                                    <p:cond delay="0"/>
                                  </p:stCondLst>
                                  <p:childTnLst>
                                    <p:set>
                                      <p:cBhvr>
                                        <p:cTn id="552" dur="1" fill="hold">
                                          <p:stCondLst>
                                            <p:cond delay="0"/>
                                          </p:stCondLst>
                                        </p:cTn>
                                        <p:tgtEl>
                                          <p:spTgt spid="51"/>
                                        </p:tgtEl>
                                        <p:attrNameLst>
                                          <p:attrName>style.visibility</p:attrName>
                                        </p:attrNameLst>
                                      </p:cBhvr>
                                      <p:to>
                                        <p:strVal val="visible"/>
                                      </p:to>
                                    </p:set>
                                    <p:animEffect transition="in" filter="fade">
                                      <p:cBhvr>
                                        <p:cTn id="553" dur="500"/>
                                        <p:tgtEl>
                                          <p:spTgt spid="51"/>
                                        </p:tgtEl>
                                      </p:cBhvr>
                                    </p:animEffect>
                                  </p:childTnLst>
                                </p:cTn>
                              </p:par>
                              <p:par>
                                <p:cTn id="554" presetID="1" presetClass="exit" presetSubtype="0" fill="hold" grpId="0" nodeType="withEffect">
                                  <p:stCondLst>
                                    <p:cond delay="0"/>
                                  </p:stCondLst>
                                  <p:childTnLst>
                                    <p:set>
                                      <p:cBhvr>
                                        <p:cTn id="555" dur="1" fill="hold">
                                          <p:stCondLst>
                                            <p:cond delay="0"/>
                                          </p:stCondLst>
                                        </p:cTn>
                                        <p:tgtEl>
                                          <p:spTgt spid="93"/>
                                        </p:tgtEl>
                                        <p:attrNameLst>
                                          <p:attrName>style.visibility</p:attrName>
                                        </p:attrNameLst>
                                      </p:cBhvr>
                                      <p:to>
                                        <p:strVal val="hidden"/>
                                      </p:to>
                                    </p:set>
                                  </p:childTnLst>
                                </p:cTn>
                              </p:par>
                              <p:par>
                                <p:cTn id="556" presetID="1" presetClass="exit" presetSubtype="0" fill="hold" grpId="1" nodeType="withEffect">
                                  <p:stCondLst>
                                    <p:cond delay="0"/>
                                  </p:stCondLst>
                                  <p:childTnLst>
                                    <p:set>
                                      <p:cBhvr>
                                        <p:cTn id="557" dur="1" fill="hold">
                                          <p:stCondLst>
                                            <p:cond delay="0"/>
                                          </p:stCondLst>
                                        </p:cTn>
                                        <p:tgtEl>
                                          <p:spTgt spid="36"/>
                                        </p:tgtEl>
                                        <p:attrNameLst>
                                          <p:attrName>style.visibility</p:attrName>
                                        </p:attrNameLst>
                                      </p:cBhvr>
                                      <p:to>
                                        <p:strVal val="hidden"/>
                                      </p:to>
                                    </p:set>
                                  </p:childTnLst>
                                </p:cTn>
                              </p:par>
                              <p:par>
                                <p:cTn id="558" presetID="10" presetClass="exit" presetSubtype="0" fill="hold" grpId="1" nodeType="withEffect">
                                  <p:stCondLst>
                                    <p:cond delay="0"/>
                                  </p:stCondLst>
                                  <p:childTnLst>
                                    <p:animEffect transition="out" filter="fade">
                                      <p:cBhvr>
                                        <p:cTn id="559" dur="500"/>
                                        <p:tgtEl>
                                          <p:spTgt spid="103"/>
                                        </p:tgtEl>
                                      </p:cBhvr>
                                    </p:animEffect>
                                    <p:set>
                                      <p:cBhvr>
                                        <p:cTn id="560" dur="1" fill="hold">
                                          <p:stCondLst>
                                            <p:cond delay="499"/>
                                          </p:stCondLst>
                                        </p:cTn>
                                        <p:tgtEl>
                                          <p:spTgt spid="103"/>
                                        </p:tgtEl>
                                        <p:attrNameLst>
                                          <p:attrName>style.visibility</p:attrName>
                                        </p:attrNameLst>
                                      </p:cBhvr>
                                      <p:to>
                                        <p:strVal val="hidden"/>
                                      </p:to>
                                    </p:set>
                                  </p:childTnLst>
                                </p:cTn>
                              </p:par>
                            </p:childTnLst>
                          </p:cTn>
                        </p:par>
                      </p:childTnLst>
                    </p:cTn>
                  </p:par>
                  <p:par>
                    <p:cTn id="561" fill="hold">
                      <p:stCondLst>
                        <p:cond delay="indefinite"/>
                      </p:stCondLst>
                      <p:childTnLst>
                        <p:par>
                          <p:cTn id="562" fill="hold">
                            <p:stCondLst>
                              <p:cond delay="0"/>
                            </p:stCondLst>
                            <p:childTnLst>
                              <p:par>
                                <p:cTn id="563" presetID="22" presetClass="entr" presetSubtype="8" fill="hold" nodeType="clickEffect">
                                  <p:stCondLst>
                                    <p:cond delay="0"/>
                                  </p:stCondLst>
                                  <p:childTnLst>
                                    <p:set>
                                      <p:cBhvr>
                                        <p:cTn id="564" dur="1" fill="hold">
                                          <p:stCondLst>
                                            <p:cond delay="0"/>
                                          </p:stCondLst>
                                        </p:cTn>
                                        <p:tgtEl>
                                          <p:spTgt spid="52">
                                            <p:txEl>
                                              <p:pRg st="0" end="0"/>
                                            </p:txEl>
                                          </p:spTgt>
                                        </p:tgtEl>
                                        <p:attrNameLst>
                                          <p:attrName>style.visibility</p:attrName>
                                        </p:attrNameLst>
                                      </p:cBhvr>
                                      <p:to>
                                        <p:strVal val="visible"/>
                                      </p:to>
                                    </p:set>
                                    <p:animEffect transition="in" filter="wipe(left)">
                                      <p:cBhvr>
                                        <p:cTn id="565" dur="500"/>
                                        <p:tgtEl>
                                          <p:spTgt spid="52">
                                            <p:txEl>
                                              <p:pRg st="0" end="0"/>
                                            </p:txEl>
                                          </p:spTgt>
                                        </p:tgtEl>
                                      </p:cBhvr>
                                    </p:animEffect>
                                  </p:childTnLst>
                                </p:cTn>
                              </p:par>
                            </p:childTnLst>
                          </p:cTn>
                        </p:par>
                      </p:childTnLst>
                    </p:cTn>
                  </p:par>
                  <p:par>
                    <p:cTn id="566" fill="hold">
                      <p:stCondLst>
                        <p:cond delay="indefinite"/>
                      </p:stCondLst>
                      <p:childTnLst>
                        <p:par>
                          <p:cTn id="567" fill="hold">
                            <p:stCondLst>
                              <p:cond delay="0"/>
                            </p:stCondLst>
                            <p:childTnLst>
                              <p:par>
                                <p:cTn id="568" presetID="22" presetClass="entr" presetSubtype="8" fill="hold" grpId="0" nodeType="clickEffect">
                                  <p:stCondLst>
                                    <p:cond delay="0"/>
                                  </p:stCondLst>
                                  <p:childTnLst>
                                    <p:set>
                                      <p:cBhvr>
                                        <p:cTn id="569" dur="1" fill="hold">
                                          <p:stCondLst>
                                            <p:cond delay="0"/>
                                          </p:stCondLst>
                                        </p:cTn>
                                        <p:tgtEl>
                                          <p:spTgt spid="53"/>
                                        </p:tgtEl>
                                        <p:attrNameLst>
                                          <p:attrName>style.visibility</p:attrName>
                                        </p:attrNameLst>
                                      </p:cBhvr>
                                      <p:to>
                                        <p:strVal val="visible"/>
                                      </p:to>
                                    </p:set>
                                    <p:animEffect transition="in" filter="wipe(left)">
                                      <p:cBhvr>
                                        <p:cTn id="570" dur="500"/>
                                        <p:tgtEl>
                                          <p:spTgt spid="53"/>
                                        </p:tgtEl>
                                      </p:cBhvr>
                                    </p:animEffect>
                                  </p:childTnLst>
                                </p:cTn>
                              </p:par>
                            </p:childTnLst>
                          </p:cTn>
                        </p:par>
                      </p:childTnLst>
                    </p:cTn>
                  </p:par>
                  <p:par>
                    <p:cTn id="571" fill="hold">
                      <p:stCondLst>
                        <p:cond delay="indefinite"/>
                      </p:stCondLst>
                      <p:childTnLst>
                        <p:par>
                          <p:cTn id="572" fill="hold">
                            <p:stCondLst>
                              <p:cond delay="0"/>
                            </p:stCondLst>
                            <p:childTnLst>
                              <p:par>
                                <p:cTn id="573" presetID="22" presetClass="entr" presetSubtype="8" fill="hold" grpId="0" nodeType="clickEffect">
                                  <p:stCondLst>
                                    <p:cond delay="0"/>
                                  </p:stCondLst>
                                  <p:childTnLst>
                                    <p:set>
                                      <p:cBhvr>
                                        <p:cTn id="574" dur="1" fill="hold">
                                          <p:stCondLst>
                                            <p:cond delay="0"/>
                                          </p:stCondLst>
                                        </p:cTn>
                                        <p:tgtEl>
                                          <p:spTgt spid="54"/>
                                        </p:tgtEl>
                                        <p:attrNameLst>
                                          <p:attrName>style.visibility</p:attrName>
                                        </p:attrNameLst>
                                      </p:cBhvr>
                                      <p:to>
                                        <p:strVal val="visible"/>
                                      </p:to>
                                    </p:set>
                                    <p:animEffect transition="in" filter="wipe(left)">
                                      <p:cBhvr>
                                        <p:cTn id="575" dur="500"/>
                                        <p:tgtEl>
                                          <p:spTgt spid="54"/>
                                        </p:tgtEl>
                                      </p:cBhvr>
                                    </p:animEffect>
                                  </p:childTnLst>
                                </p:cTn>
                              </p:par>
                            </p:childTnLst>
                          </p:cTn>
                        </p:par>
                      </p:childTnLst>
                    </p:cTn>
                  </p:par>
                  <p:par>
                    <p:cTn id="576" fill="hold">
                      <p:stCondLst>
                        <p:cond delay="indefinite"/>
                      </p:stCondLst>
                      <p:childTnLst>
                        <p:par>
                          <p:cTn id="577" fill="hold">
                            <p:stCondLst>
                              <p:cond delay="0"/>
                            </p:stCondLst>
                            <p:childTnLst>
                              <p:par>
                                <p:cTn id="578" presetID="22" presetClass="entr" presetSubtype="8" fill="hold" grpId="0" nodeType="clickEffect">
                                  <p:stCondLst>
                                    <p:cond delay="0"/>
                                  </p:stCondLst>
                                  <p:childTnLst>
                                    <p:set>
                                      <p:cBhvr>
                                        <p:cTn id="579" dur="1" fill="hold">
                                          <p:stCondLst>
                                            <p:cond delay="0"/>
                                          </p:stCondLst>
                                        </p:cTn>
                                        <p:tgtEl>
                                          <p:spTgt spid="55"/>
                                        </p:tgtEl>
                                        <p:attrNameLst>
                                          <p:attrName>style.visibility</p:attrName>
                                        </p:attrNameLst>
                                      </p:cBhvr>
                                      <p:to>
                                        <p:strVal val="visible"/>
                                      </p:to>
                                    </p:set>
                                    <p:animEffect transition="in" filter="wipe(left)">
                                      <p:cBhvr>
                                        <p:cTn id="580" dur="500"/>
                                        <p:tgtEl>
                                          <p:spTgt spid="55"/>
                                        </p:tgtEl>
                                      </p:cBhvr>
                                    </p:animEffect>
                                  </p:childTnLst>
                                </p:cTn>
                              </p:par>
                            </p:childTnLst>
                          </p:cTn>
                        </p:par>
                      </p:childTnLst>
                    </p:cTn>
                  </p:par>
                  <p:par>
                    <p:cTn id="581" fill="hold">
                      <p:stCondLst>
                        <p:cond delay="indefinite"/>
                      </p:stCondLst>
                      <p:childTnLst>
                        <p:par>
                          <p:cTn id="582" fill="hold">
                            <p:stCondLst>
                              <p:cond delay="0"/>
                            </p:stCondLst>
                            <p:childTnLst>
                              <p:par>
                                <p:cTn id="583" presetID="22" presetClass="entr" presetSubtype="8" fill="hold" grpId="0" nodeType="clickEffect">
                                  <p:stCondLst>
                                    <p:cond delay="0"/>
                                  </p:stCondLst>
                                  <p:childTnLst>
                                    <p:set>
                                      <p:cBhvr>
                                        <p:cTn id="584" dur="1" fill="hold">
                                          <p:stCondLst>
                                            <p:cond delay="0"/>
                                          </p:stCondLst>
                                        </p:cTn>
                                        <p:tgtEl>
                                          <p:spTgt spid="56"/>
                                        </p:tgtEl>
                                        <p:attrNameLst>
                                          <p:attrName>style.visibility</p:attrName>
                                        </p:attrNameLst>
                                      </p:cBhvr>
                                      <p:to>
                                        <p:strVal val="visible"/>
                                      </p:to>
                                    </p:set>
                                    <p:animEffect transition="in" filter="wipe(left)">
                                      <p:cBhvr>
                                        <p:cTn id="585" dur="500"/>
                                        <p:tgtEl>
                                          <p:spTgt spid="56"/>
                                        </p:tgtEl>
                                      </p:cBhvr>
                                    </p:animEffect>
                                  </p:childTnLst>
                                </p:cTn>
                              </p:par>
                            </p:childTnLst>
                          </p:cTn>
                        </p:par>
                      </p:childTnLst>
                    </p:cTn>
                  </p:par>
                  <p:par>
                    <p:cTn id="586" fill="hold">
                      <p:stCondLst>
                        <p:cond delay="indefinite"/>
                      </p:stCondLst>
                      <p:childTnLst>
                        <p:par>
                          <p:cTn id="587" fill="hold">
                            <p:stCondLst>
                              <p:cond delay="0"/>
                            </p:stCondLst>
                            <p:childTnLst>
                              <p:par>
                                <p:cTn id="588" presetID="22" presetClass="entr" presetSubtype="8" fill="hold" nodeType="clickEffect">
                                  <p:stCondLst>
                                    <p:cond delay="0"/>
                                  </p:stCondLst>
                                  <p:childTnLst>
                                    <p:set>
                                      <p:cBhvr>
                                        <p:cTn id="589" dur="1" fill="hold">
                                          <p:stCondLst>
                                            <p:cond delay="0"/>
                                          </p:stCondLst>
                                        </p:cTn>
                                        <p:tgtEl>
                                          <p:spTgt spid="57">
                                            <p:txEl>
                                              <p:pRg st="0" end="0"/>
                                            </p:txEl>
                                          </p:spTgt>
                                        </p:tgtEl>
                                        <p:attrNameLst>
                                          <p:attrName>style.visibility</p:attrName>
                                        </p:attrNameLst>
                                      </p:cBhvr>
                                      <p:to>
                                        <p:strVal val="visible"/>
                                      </p:to>
                                    </p:set>
                                    <p:animEffect transition="in" filter="wipe(left)">
                                      <p:cBhvr>
                                        <p:cTn id="590" dur="500"/>
                                        <p:tgtEl>
                                          <p:spTgt spid="57">
                                            <p:txEl>
                                              <p:pRg st="0" end="0"/>
                                            </p:txEl>
                                          </p:spTgt>
                                        </p:tgtEl>
                                      </p:cBhvr>
                                    </p:animEffect>
                                  </p:childTnLst>
                                </p:cTn>
                              </p:par>
                            </p:childTnLst>
                          </p:cTn>
                        </p:par>
                      </p:childTnLst>
                    </p:cTn>
                  </p:par>
                  <p:par>
                    <p:cTn id="591" fill="hold">
                      <p:stCondLst>
                        <p:cond delay="indefinite"/>
                      </p:stCondLst>
                      <p:childTnLst>
                        <p:par>
                          <p:cTn id="592" fill="hold">
                            <p:stCondLst>
                              <p:cond delay="0"/>
                            </p:stCondLst>
                            <p:childTnLst>
                              <p:par>
                                <p:cTn id="593" presetID="22" presetClass="entr" presetSubtype="8" fill="hold" grpId="0" nodeType="clickEffect">
                                  <p:stCondLst>
                                    <p:cond delay="0"/>
                                  </p:stCondLst>
                                  <p:childTnLst>
                                    <p:set>
                                      <p:cBhvr>
                                        <p:cTn id="594" dur="1" fill="hold">
                                          <p:stCondLst>
                                            <p:cond delay="0"/>
                                          </p:stCondLst>
                                        </p:cTn>
                                        <p:tgtEl>
                                          <p:spTgt spid="58"/>
                                        </p:tgtEl>
                                        <p:attrNameLst>
                                          <p:attrName>style.visibility</p:attrName>
                                        </p:attrNameLst>
                                      </p:cBhvr>
                                      <p:to>
                                        <p:strVal val="visible"/>
                                      </p:to>
                                    </p:set>
                                    <p:animEffect transition="in" filter="wipe(left)">
                                      <p:cBhvr>
                                        <p:cTn id="595" dur="500"/>
                                        <p:tgtEl>
                                          <p:spTgt spid="58"/>
                                        </p:tgtEl>
                                      </p:cBhvr>
                                    </p:animEffect>
                                  </p:childTnLst>
                                </p:cTn>
                              </p:par>
                            </p:childTnLst>
                          </p:cTn>
                        </p:par>
                      </p:childTnLst>
                    </p:cTn>
                  </p:par>
                  <p:par>
                    <p:cTn id="596" fill="hold">
                      <p:stCondLst>
                        <p:cond delay="indefinite"/>
                      </p:stCondLst>
                      <p:childTnLst>
                        <p:par>
                          <p:cTn id="597" fill="hold">
                            <p:stCondLst>
                              <p:cond delay="0"/>
                            </p:stCondLst>
                            <p:childTnLst>
                              <p:par>
                                <p:cTn id="598" presetID="22" presetClass="entr" presetSubtype="8" fill="hold" grpId="0" nodeType="clickEffect">
                                  <p:stCondLst>
                                    <p:cond delay="0"/>
                                  </p:stCondLst>
                                  <p:childTnLst>
                                    <p:set>
                                      <p:cBhvr>
                                        <p:cTn id="599" dur="1" fill="hold">
                                          <p:stCondLst>
                                            <p:cond delay="0"/>
                                          </p:stCondLst>
                                        </p:cTn>
                                        <p:tgtEl>
                                          <p:spTgt spid="59"/>
                                        </p:tgtEl>
                                        <p:attrNameLst>
                                          <p:attrName>style.visibility</p:attrName>
                                        </p:attrNameLst>
                                      </p:cBhvr>
                                      <p:to>
                                        <p:strVal val="visible"/>
                                      </p:to>
                                    </p:set>
                                    <p:animEffect transition="in" filter="wipe(left)">
                                      <p:cBhvr>
                                        <p:cTn id="600" dur="500"/>
                                        <p:tgtEl>
                                          <p:spTgt spid="59"/>
                                        </p:tgtEl>
                                      </p:cBhvr>
                                    </p:animEffect>
                                  </p:childTnLst>
                                </p:cTn>
                              </p:par>
                            </p:childTnLst>
                          </p:cTn>
                        </p:par>
                      </p:childTnLst>
                    </p:cTn>
                  </p:par>
                  <p:par>
                    <p:cTn id="601" fill="hold">
                      <p:stCondLst>
                        <p:cond delay="indefinite"/>
                      </p:stCondLst>
                      <p:childTnLst>
                        <p:par>
                          <p:cTn id="602" fill="hold">
                            <p:stCondLst>
                              <p:cond delay="0"/>
                            </p:stCondLst>
                            <p:childTnLst>
                              <p:par>
                                <p:cTn id="603" presetID="22" presetClass="entr" presetSubtype="8" fill="hold" grpId="0" nodeType="clickEffect">
                                  <p:stCondLst>
                                    <p:cond delay="0"/>
                                  </p:stCondLst>
                                  <p:childTnLst>
                                    <p:set>
                                      <p:cBhvr>
                                        <p:cTn id="604" dur="1" fill="hold">
                                          <p:stCondLst>
                                            <p:cond delay="0"/>
                                          </p:stCondLst>
                                        </p:cTn>
                                        <p:tgtEl>
                                          <p:spTgt spid="60"/>
                                        </p:tgtEl>
                                        <p:attrNameLst>
                                          <p:attrName>style.visibility</p:attrName>
                                        </p:attrNameLst>
                                      </p:cBhvr>
                                      <p:to>
                                        <p:strVal val="visible"/>
                                      </p:to>
                                    </p:set>
                                    <p:animEffect transition="in" filter="wipe(left)">
                                      <p:cBhvr>
                                        <p:cTn id="605" dur="500"/>
                                        <p:tgtEl>
                                          <p:spTgt spid="60"/>
                                        </p:tgtEl>
                                      </p:cBhvr>
                                    </p:animEffect>
                                  </p:childTnLst>
                                </p:cTn>
                              </p:par>
                            </p:childTnLst>
                          </p:cTn>
                        </p:par>
                      </p:childTnLst>
                    </p:cTn>
                  </p:par>
                  <p:par>
                    <p:cTn id="606" fill="hold">
                      <p:stCondLst>
                        <p:cond delay="indefinite"/>
                      </p:stCondLst>
                      <p:childTnLst>
                        <p:par>
                          <p:cTn id="607" fill="hold">
                            <p:stCondLst>
                              <p:cond delay="0"/>
                            </p:stCondLst>
                            <p:childTnLst>
                              <p:par>
                                <p:cTn id="608" presetID="22" presetClass="entr" presetSubtype="8" fill="hold" grpId="0" nodeType="clickEffect">
                                  <p:stCondLst>
                                    <p:cond delay="0"/>
                                  </p:stCondLst>
                                  <p:childTnLst>
                                    <p:set>
                                      <p:cBhvr>
                                        <p:cTn id="609" dur="1" fill="hold">
                                          <p:stCondLst>
                                            <p:cond delay="0"/>
                                          </p:stCondLst>
                                        </p:cTn>
                                        <p:tgtEl>
                                          <p:spTgt spid="61"/>
                                        </p:tgtEl>
                                        <p:attrNameLst>
                                          <p:attrName>style.visibility</p:attrName>
                                        </p:attrNameLst>
                                      </p:cBhvr>
                                      <p:to>
                                        <p:strVal val="visible"/>
                                      </p:to>
                                    </p:set>
                                    <p:animEffect transition="in" filter="wipe(left)">
                                      <p:cBhvr>
                                        <p:cTn id="610" dur="500"/>
                                        <p:tgtEl>
                                          <p:spTgt spid="61"/>
                                        </p:tgtEl>
                                      </p:cBhvr>
                                    </p:animEffect>
                                  </p:childTnLst>
                                </p:cTn>
                              </p:par>
                            </p:childTnLst>
                          </p:cTn>
                        </p:par>
                      </p:childTnLst>
                    </p:cTn>
                  </p:par>
                  <p:par>
                    <p:cTn id="611" fill="hold">
                      <p:stCondLst>
                        <p:cond delay="indefinite"/>
                      </p:stCondLst>
                      <p:childTnLst>
                        <p:par>
                          <p:cTn id="612" fill="hold">
                            <p:stCondLst>
                              <p:cond delay="0"/>
                            </p:stCondLst>
                            <p:childTnLst>
                              <p:par>
                                <p:cTn id="613" presetID="22" presetClass="entr" presetSubtype="8" fill="hold" grpId="0" nodeType="clickEffect">
                                  <p:stCondLst>
                                    <p:cond delay="0"/>
                                  </p:stCondLst>
                                  <p:childTnLst>
                                    <p:set>
                                      <p:cBhvr>
                                        <p:cTn id="614" dur="1" fill="hold">
                                          <p:stCondLst>
                                            <p:cond delay="0"/>
                                          </p:stCondLst>
                                        </p:cTn>
                                        <p:tgtEl>
                                          <p:spTgt spid="62"/>
                                        </p:tgtEl>
                                        <p:attrNameLst>
                                          <p:attrName>style.visibility</p:attrName>
                                        </p:attrNameLst>
                                      </p:cBhvr>
                                      <p:to>
                                        <p:strVal val="visible"/>
                                      </p:to>
                                    </p:set>
                                    <p:animEffect transition="in" filter="wipe(left)">
                                      <p:cBhvr>
                                        <p:cTn id="61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3" grpId="0" animBg="1"/>
      <p:bldP spid="103" grpId="1" animBg="1"/>
      <p:bldP spid="102" grpId="0" animBg="1"/>
      <p:bldP spid="102" grpId="1" animBg="1"/>
      <p:bldP spid="94" grpId="0" animBg="1"/>
      <p:bldP spid="94" grpId="1" animBg="1"/>
      <p:bldP spid="73" grpId="0" animBg="1"/>
      <p:bldP spid="73" grpId="1" animBg="1"/>
      <p:bldP spid="3" grpId="0"/>
      <p:bldP spid="4" grpId="0"/>
      <p:bldP spid="6" grpId="0"/>
      <p:bldP spid="8" grpId="0"/>
      <p:bldP spid="9" grpId="0"/>
      <p:bldP spid="10" grpId="0"/>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33" grpId="0"/>
      <p:bldP spid="34" grpId="0"/>
      <p:bldP spid="34" grpId="1"/>
      <p:bldP spid="35" grpId="0"/>
      <p:bldP spid="35" grpId="1"/>
      <p:bldP spid="36" grpId="0"/>
      <p:bldP spid="36" grpId="1"/>
      <p:bldP spid="37" grpId="0"/>
      <p:bldP spid="49" grpId="0"/>
      <p:bldP spid="50" grpId="0"/>
      <p:bldP spid="51" grpId="0"/>
      <p:bldP spid="74" grpId="0"/>
      <p:bldP spid="79" grpId="0" animBg="1"/>
      <p:bldP spid="545" grpId="0" animBg="1"/>
      <p:bldP spid="95" grpId="0" animBg="1"/>
      <p:bldP spid="96" grpId="0" animBg="1"/>
      <p:bldP spid="97" grpId="0" animBg="1"/>
      <p:bldP spid="97" grpId="1" animBg="1"/>
      <p:bldP spid="98" grpId="0" animBg="1"/>
      <p:bldP spid="98" grpId="1" animBg="1"/>
      <p:bldP spid="75" grpId="0" animBg="1"/>
      <p:bldP spid="75" grpId="1" animBg="1"/>
      <p:bldP spid="77" grpId="0" animBg="1"/>
      <p:bldP spid="78" grpId="0" animBg="1"/>
      <p:bldP spid="80" grpId="0" animBg="1"/>
      <p:bldP spid="81" grpId="0" animBg="1"/>
      <p:bldP spid="91" grpId="0" animBg="1"/>
      <p:bldP spid="90" grpId="0" animBg="1"/>
      <p:bldP spid="89" grpId="0" animBg="1"/>
      <p:bldP spid="88" grpId="0" animBg="1"/>
      <p:bldP spid="82" grpId="0" animBg="1"/>
      <p:bldP spid="83" grpId="0" animBg="1"/>
      <p:bldP spid="92" grpId="0" animBg="1"/>
      <p:bldP spid="93" grpId="0" animBg="1"/>
      <p:bldP spid="100" grpId="0" animBg="1"/>
      <p:bldP spid="101" grpId="0" animBg="1"/>
      <p:bldP spid="39" grpId="0"/>
      <p:bldP spid="40" grpId="0"/>
      <p:bldP spid="41" grpId="0"/>
      <p:bldP spid="42" grpId="0"/>
      <p:bldP spid="44" grpId="0"/>
      <p:bldP spid="45" grpId="0"/>
      <p:bldP spid="46" grpId="0"/>
      <p:bldP spid="47" grpId="0"/>
      <p:bldP spid="48" grpId="0"/>
      <p:bldP spid="53" grpId="0"/>
      <p:bldP spid="54" grpId="0"/>
      <p:bldP spid="55" grpId="0"/>
      <p:bldP spid="56" grpId="0"/>
      <p:bldP spid="58" grpId="0"/>
      <p:bldP spid="59" grpId="0"/>
      <p:bldP spid="60" grpId="0"/>
      <p:bldP spid="61" grpId="0"/>
      <p:bldP spid="62" grpId="0"/>
      <p:bldP spid="544" grpId="0" animBg="1"/>
      <p:bldP spid="72"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96256" y="573762"/>
            <a:ext cx="7790544" cy="1077218"/>
          </a:xfrm>
          <a:prstGeom prst="rect">
            <a:avLst/>
          </a:prstGeom>
          <a:noFill/>
          <a:ln w="9525">
            <a:noFill/>
            <a:miter lim="800000"/>
            <a:headEnd/>
            <a:tailEnd/>
          </a:ln>
        </p:spPr>
        <p:txBody>
          <a:bodyPr wrap="square">
            <a:spAutoFit/>
          </a:bodyPr>
          <a:lstStyle/>
          <a:p>
            <a:pPr algn="just"/>
            <a:r>
              <a:rPr lang="en-US" sz="1600" b="1" dirty="0" err="1" smtClean="0">
                <a:solidFill>
                  <a:srgbClr val="0000FF"/>
                </a:solidFill>
                <a:ea typeface="Cambria Math" pitchFamily="18" charset="0"/>
                <a:cs typeface="Arial" charset="0"/>
              </a:rPr>
              <a:t>Durga’s</a:t>
            </a:r>
            <a:r>
              <a:rPr lang="en-US" sz="1600" b="1" dirty="0" smtClean="0">
                <a:solidFill>
                  <a:srgbClr val="0000FF"/>
                </a:solidFill>
                <a:ea typeface="Cambria Math" pitchFamily="18" charset="0"/>
                <a:cs typeface="Arial" charset="0"/>
              </a:rPr>
              <a:t> mother gave some ten Rupee notes and some 5 rupee notes to her, which amounts to Rs. 190. </a:t>
            </a:r>
            <a:r>
              <a:rPr lang="en-US" sz="1600" b="1" dirty="0" err="1">
                <a:solidFill>
                  <a:srgbClr val="0000FF"/>
                </a:solidFill>
                <a:ea typeface="Cambria Math" pitchFamily="18" charset="0"/>
                <a:cs typeface="Arial" charset="0"/>
              </a:rPr>
              <a:t>D</a:t>
            </a:r>
            <a:r>
              <a:rPr lang="en-US" sz="1600" b="1" dirty="0" err="1" smtClean="0">
                <a:solidFill>
                  <a:srgbClr val="0000FF"/>
                </a:solidFill>
                <a:ea typeface="Cambria Math" pitchFamily="18" charset="0"/>
                <a:cs typeface="Arial" charset="0"/>
              </a:rPr>
              <a:t>urga</a:t>
            </a:r>
            <a:r>
              <a:rPr lang="en-US" sz="1600" b="1" dirty="0" smtClean="0">
                <a:solidFill>
                  <a:srgbClr val="0000FF"/>
                </a:solidFill>
                <a:ea typeface="Cambria Math" pitchFamily="18" charset="0"/>
                <a:cs typeface="Arial" charset="0"/>
              </a:rPr>
              <a:t> said, ‘if the number of 10 rupee notes and 5 rupee </a:t>
            </a:r>
          </a:p>
          <a:p>
            <a:pPr algn="just"/>
            <a:r>
              <a:rPr lang="en-US" sz="1600" b="1" dirty="0" smtClean="0">
                <a:solidFill>
                  <a:srgbClr val="0000FF"/>
                </a:solidFill>
                <a:ea typeface="Cambria Math" pitchFamily="18" charset="0"/>
                <a:cs typeface="Arial" charset="0"/>
              </a:rPr>
              <a:t>notes would have been interchanged, I would have Rs. 185 in my hand.’ </a:t>
            </a:r>
          </a:p>
          <a:p>
            <a:pPr algn="just"/>
            <a:r>
              <a:rPr lang="en-US" sz="1600" b="1" dirty="0" smtClean="0">
                <a:solidFill>
                  <a:srgbClr val="0000FF"/>
                </a:solidFill>
                <a:ea typeface="Cambria Math" pitchFamily="18" charset="0"/>
                <a:cs typeface="Arial" charset="0"/>
              </a:rPr>
              <a:t>So how many notes of rupee 10 and rupee 5 were given to </a:t>
            </a:r>
            <a:r>
              <a:rPr lang="en-US" sz="1600" b="1" dirty="0" err="1" smtClean="0">
                <a:solidFill>
                  <a:srgbClr val="0000FF"/>
                </a:solidFill>
                <a:ea typeface="Cambria Math" pitchFamily="18" charset="0"/>
                <a:cs typeface="Arial" charset="0"/>
              </a:rPr>
              <a:t>Durga</a:t>
            </a:r>
            <a:r>
              <a:rPr lang="en-US" sz="1600" b="1" dirty="0" smtClean="0">
                <a:solidFill>
                  <a:srgbClr val="0000FF"/>
                </a:solidFill>
                <a:ea typeface="Cambria Math" pitchFamily="18" charset="0"/>
                <a:cs typeface="Arial" charset="0"/>
              </a:rPr>
              <a:t>? </a:t>
            </a:r>
          </a:p>
        </p:txBody>
      </p:sp>
      <p:sp>
        <p:nvSpPr>
          <p:cNvPr id="3" name="Rectangle 2"/>
          <p:cNvSpPr/>
          <p:nvPr/>
        </p:nvSpPr>
        <p:spPr>
          <a:xfrm>
            <a:off x="439056" y="573762"/>
            <a:ext cx="506870"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grpSp>
        <p:nvGrpSpPr>
          <p:cNvPr id="26" name="Group 25"/>
          <p:cNvGrpSpPr/>
          <p:nvPr/>
        </p:nvGrpSpPr>
        <p:grpSpPr>
          <a:xfrm>
            <a:off x="296074" y="1953785"/>
            <a:ext cx="2890407" cy="1159719"/>
            <a:chOff x="235114" y="2226519"/>
            <a:chExt cx="2890407" cy="1159719"/>
          </a:xfrm>
        </p:grpSpPr>
        <p:sp>
          <p:nvSpPr>
            <p:cNvPr id="6" name="Rectangle 5"/>
            <p:cNvSpPr>
              <a:spLocks noChangeArrowheads="1"/>
            </p:cNvSpPr>
            <p:nvPr/>
          </p:nvSpPr>
          <p:spPr bwMode="auto">
            <a:xfrm>
              <a:off x="235114" y="2226519"/>
              <a:ext cx="2813463"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11" name="Rectangle 10"/>
            <p:cNvSpPr/>
            <p:nvPr/>
          </p:nvSpPr>
          <p:spPr>
            <a:xfrm>
              <a:off x="533400" y="2469834"/>
              <a:ext cx="397866" cy="338554"/>
            </a:xfrm>
            <a:prstGeom prst="rect">
              <a:avLst/>
            </a:prstGeom>
          </p:spPr>
          <p:txBody>
            <a:bodyPr wrap="none">
              <a:spAutoFit/>
            </a:bodyPr>
            <a:lstStyle/>
            <a:p>
              <a:r>
                <a:rPr lang="en-US" sz="1600" b="1" dirty="0" smtClean="0">
                  <a:solidFill>
                    <a:prstClr val="black"/>
                  </a:solidFill>
                  <a:ea typeface="Cambria Math" pitchFamily="18" charset="0"/>
                </a:rPr>
                <a:t>2x</a:t>
              </a:r>
              <a:endParaRPr lang="en-US" sz="1600" b="1" dirty="0">
                <a:solidFill>
                  <a:prstClr val="black"/>
                </a:solidFill>
                <a:ea typeface="Cambria Math" pitchFamily="18" charset="0"/>
              </a:endParaRPr>
            </a:p>
          </p:txBody>
        </p:sp>
        <p:sp>
          <p:nvSpPr>
            <p:cNvPr id="12" name="Rectangle 11"/>
            <p:cNvSpPr/>
            <p:nvPr/>
          </p:nvSpPr>
          <p:spPr>
            <a:xfrm>
              <a:off x="847026" y="2469834"/>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13" name="Rectangle 12"/>
            <p:cNvSpPr/>
            <p:nvPr/>
          </p:nvSpPr>
          <p:spPr>
            <a:xfrm>
              <a:off x="1042029" y="2469834"/>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4" name="TextBox 13"/>
            <p:cNvSpPr txBox="1"/>
            <p:nvPr/>
          </p:nvSpPr>
          <p:spPr>
            <a:xfrm>
              <a:off x="1263216" y="2469834"/>
              <a:ext cx="588623" cy="338554"/>
            </a:xfrm>
            <a:prstGeom prst="rect">
              <a:avLst/>
            </a:prstGeom>
            <a:noFill/>
          </p:spPr>
          <p:txBody>
            <a:bodyPr wrap="none" rtlCol="0">
              <a:spAutoFit/>
            </a:bodyPr>
            <a:lstStyle/>
            <a:p>
              <a:r>
                <a:rPr lang="en-US" sz="1600" b="1" dirty="0" smtClean="0">
                  <a:solidFill>
                    <a:prstClr val="black"/>
                  </a:solidFill>
                  <a:ea typeface="Cambria Math" pitchFamily="18" charset="0"/>
                </a:rPr>
                <a:t>=  38</a:t>
              </a:r>
              <a:endParaRPr lang="en-US" sz="1600" b="1" dirty="0">
                <a:solidFill>
                  <a:prstClr val="black"/>
                </a:solidFill>
                <a:ea typeface="Cambria Math" pitchFamily="18" charset="0"/>
              </a:endParaRPr>
            </a:p>
          </p:txBody>
        </p:sp>
        <p:sp>
          <p:nvSpPr>
            <p:cNvPr id="15" name="Rectangle 14"/>
            <p:cNvSpPr/>
            <p:nvPr/>
          </p:nvSpPr>
          <p:spPr>
            <a:xfrm>
              <a:off x="1889262" y="2469834"/>
              <a:ext cx="798617"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sp>
          <p:nvSpPr>
            <p:cNvPr id="16" name="Rectangle 15"/>
            <p:cNvSpPr>
              <a:spLocks noChangeArrowheads="1"/>
            </p:cNvSpPr>
            <p:nvPr/>
          </p:nvSpPr>
          <p:spPr bwMode="auto">
            <a:xfrm>
              <a:off x="235114" y="2736534"/>
              <a:ext cx="2890407"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a:solidFill>
                    <a:srgbClr val="FF0000"/>
                  </a:solidFill>
                  <a:ea typeface="Cambria Math" pitchFamily="18" charset="0"/>
                  <a:cs typeface="Arial" charset="0"/>
                </a:rPr>
                <a:t>As per the 2nd given condition,</a:t>
              </a:r>
            </a:p>
          </p:txBody>
        </p:sp>
        <p:sp>
          <p:nvSpPr>
            <p:cNvPr id="21" name="Rectangle 20"/>
            <p:cNvSpPr/>
            <p:nvPr/>
          </p:nvSpPr>
          <p:spPr>
            <a:xfrm>
              <a:off x="540962" y="3047684"/>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22" name="Rectangle 21"/>
            <p:cNvSpPr/>
            <p:nvPr/>
          </p:nvSpPr>
          <p:spPr>
            <a:xfrm>
              <a:off x="755650" y="3047684"/>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3" name="Rectangle 22"/>
            <p:cNvSpPr/>
            <p:nvPr/>
          </p:nvSpPr>
          <p:spPr>
            <a:xfrm>
              <a:off x="1009050" y="3047684"/>
              <a:ext cx="386644" cy="338554"/>
            </a:xfrm>
            <a:prstGeom prst="rect">
              <a:avLst/>
            </a:prstGeom>
          </p:spPr>
          <p:txBody>
            <a:bodyPr wrap="none">
              <a:spAutoFit/>
            </a:bodyPr>
            <a:lstStyle/>
            <a:p>
              <a:r>
                <a:rPr lang="en-US" sz="1600" b="1" dirty="0">
                  <a:solidFill>
                    <a:prstClr val="black"/>
                  </a:solidFill>
                  <a:ea typeface="Cambria Math" pitchFamily="18" charset="0"/>
                </a:rPr>
                <a:t>2</a:t>
              </a:r>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4" name="TextBox 23"/>
            <p:cNvSpPr txBox="1"/>
            <p:nvPr/>
          </p:nvSpPr>
          <p:spPr>
            <a:xfrm>
              <a:off x="1250950" y="3047684"/>
              <a:ext cx="588623" cy="338554"/>
            </a:xfrm>
            <a:prstGeom prst="rect">
              <a:avLst/>
            </a:prstGeom>
            <a:noFill/>
          </p:spPr>
          <p:txBody>
            <a:bodyPr wrap="none" rtlCol="0">
              <a:spAutoFit/>
            </a:bodyPr>
            <a:lstStyle/>
            <a:p>
              <a:r>
                <a:rPr lang="en-US" sz="1600" b="1" dirty="0" smtClean="0">
                  <a:solidFill>
                    <a:prstClr val="black"/>
                  </a:solidFill>
                  <a:ea typeface="Cambria Math" pitchFamily="18" charset="0"/>
                </a:rPr>
                <a:t>=  37</a:t>
              </a:r>
              <a:endParaRPr lang="en-US" sz="1600" b="1" dirty="0">
                <a:solidFill>
                  <a:prstClr val="black"/>
                </a:solidFill>
                <a:ea typeface="Cambria Math" pitchFamily="18" charset="0"/>
              </a:endParaRPr>
            </a:p>
          </p:txBody>
        </p:sp>
        <p:sp>
          <p:nvSpPr>
            <p:cNvPr id="25" name="Rectangle 24"/>
            <p:cNvSpPr/>
            <p:nvPr/>
          </p:nvSpPr>
          <p:spPr>
            <a:xfrm>
              <a:off x="1857375" y="3047684"/>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grpSp>
      <p:sp>
        <p:nvSpPr>
          <p:cNvPr id="97" name="Rectangle 96"/>
          <p:cNvSpPr/>
          <p:nvPr/>
        </p:nvSpPr>
        <p:spPr>
          <a:xfrm>
            <a:off x="331555" y="3037946"/>
            <a:ext cx="2533073" cy="338554"/>
          </a:xfrm>
          <a:prstGeom prst="rect">
            <a:avLst/>
          </a:prstGeom>
        </p:spPr>
        <p:txBody>
          <a:bodyPr wrap="square">
            <a:spAutoFit/>
          </a:bodyPr>
          <a:lstStyle/>
          <a:p>
            <a:r>
              <a:rPr lang="en-US" sz="1600" b="1" dirty="0" smtClean="0">
                <a:solidFill>
                  <a:srgbClr val="FF0000"/>
                </a:solidFill>
                <a:ea typeface="Cambria Math" pitchFamily="18" charset="0"/>
              </a:rPr>
              <a:t>Multiplying (ii) by 2, we get</a:t>
            </a:r>
            <a:endParaRPr lang="en-US" sz="1600" b="1" dirty="0">
              <a:solidFill>
                <a:srgbClr val="FF0000"/>
              </a:solidFill>
              <a:ea typeface="Cambria Math" pitchFamily="18" charset="0"/>
            </a:endParaRPr>
          </a:p>
        </p:txBody>
      </p:sp>
      <p:sp>
        <p:nvSpPr>
          <p:cNvPr id="105" name="Rectangle 104"/>
          <p:cNvSpPr/>
          <p:nvPr/>
        </p:nvSpPr>
        <p:spPr>
          <a:xfrm>
            <a:off x="2662392" y="4464467"/>
            <a:ext cx="4402197" cy="373393"/>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tabLst>
                <a:tab pos="457200" algn="ctr"/>
                <a:tab pos="2462213" algn="r"/>
                <a:tab pos="2743200" algn="ctr"/>
                <a:tab pos="3082925" algn="l"/>
              </a:tabLst>
              <a:defRPr/>
            </a:pPr>
            <a:r>
              <a:rPr lang="en-US" sz="1600" b="1" kern="0" dirty="0" err="1" smtClean="0">
                <a:solidFill>
                  <a:sysClr val="windowText" lastClr="000000"/>
                </a:solidFill>
                <a:ea typeface="Cambria Math" pitchFamily="18" charset="0"/>
              </a:rPr>
              <a:t>Durga</a:t>
            </a:r>
            <a:r>
              <a:rPr lang="en-US" sz="1600" b="1" kern="0" dirty="0" smtClean="0">
                <a:solidFill>
                  <a:sysClr val="windowText" lastClr="000000"/>
                </a:solidFill>
                <a:ea typeface="Cambria Math" pitchFamily="18" charset="0"/>
              </a:rPr>
              <a:t> has 13 notes of Rs.10  and 12 notes of Rs.5</a:t>
            </a:r>
            <a:endParaRPr lang="en-US" sz="1600" b="1" kern="0" dirty="0">
              <a:solidFill>
                <a:sysClr val="windowText" lastClr="000000"/>
              </a:solidFill>
              <a:ea typeface="Cambria Math" pitchFamily="18" charset="0"/>
            </a:endParaRPr>
          </a:p>
        </p:txBody>
      </p:sp>
      <p:sp>
        <p:nvSpPr>
          <p:cNvPr id="111" name="Text Box 8"/>
          <p:cNvSpPr txBox="1">
            <a:spLocks noChangeArrowheads="1"/>
          </p:cNvSpPr>
          <p:nvPr/>
        </p:nvSpPr>
        <p:spPr bwMode="auto">
          <a:xfrm>
            <a:off x="324758" y="1714878"/>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112" name="TextBox 111"/>
          <p:cNvSpPr txBox="1"/>
          <p:nvPr/>
        </p:nvSpPr>
        <p:spPr>
          <a:xfrm>
            <a:off x="976096" y="1714878"/>
            <a:ext cx="7568022" cy="338554"/>
          </a:xfrm>
          <a:prstGeom prst="rect">
            <a:avLst/>
          </a:prstGeom>
          <a:noFill/>
        </p:spPr>
        <p:txBody>
          <a:bodyPr wrap="square" rtlCol="0">
            <a:spAutoFit/>
          </a:bodyPr>
          <a:lstStyle/>
          <a:p>
            <a:r>
              <a:rPr lang="en-IN" sz="1600" b="1" dirty="0" smtClean="0">
                <a:solidFill>
                  <a:prstClr val="black"/>
                </a:solidFill>
                <a:ea typeface="Cambria Math" pitchFamily="18" charset="0"/>
              </a:rPr>
              <a:t>Let the number of notes of </a:t>
            </a:r>
            <a:r>
              <a:rPr lang="en-IN" sz="1600" b="1" dirty="0" err="1">
                <a:solidFill>
                  <a:prstClr val="black"/>
                </a:solidFill>
                <a:ea typeface="Cambria Math" pitchFamily="18" charset="0"/>
              </a:rPr>
              <a:t>R</a:t>
            </a:r>
            <a:r>
              <a:rPr lang="en-IN" sz="1600" b="1" dirty="0" err="1" smtClean="0">
                <a:solidFill>
                  <a:prstClr val="black"/>
                </a:solidFill>
                <a:ea typeface="Cambria Math" pitchFamily="18" charset="0"/>
              </a:rPr>
              <a:t>s</a:t>
            </a:r>
            <a:r>
              <a:rPr lang="en-IN" sz="1600" b="1" dirty="0" smtClean="0">
                <a:solidFill>
                  <a:prstClr val="black"/>
                </a:solidFill>
                <a:ea typeface="Cambria Math" pitchFamily="18" charset="0"/>
              </a:rPr>
              <a:t>. 10 be x and number of notes of </a:t>
            </a:r>
            <a:r>
              <a:rPr lang="en-IN" sz="1600" b="1" dirty="0" err="1" smtClean="0">
                <a:solidFill>
                  <a:prstClr val="black"/>
                </a:solidFill>
                <a:ea typeface="Cambria Math" pitchFamily="18" charset="0"/>
              </a:rPr>
              <a:t>Rs</a:t>
            </a:r>
            <a:r>
              <a:rPr lang="en-IN" sz="1600" b="1" dirty="0" smtClean="0">
                <a:solidFill>
                  <a:prstClr val="black"/>
                </a:solidFill>
                <a:ea typeface="Cambria Math" pitchFamily="18" charset="0"/>
              </a:rPr>
              <a:t>. 5 be y</a:t>
            </a:r>
            <a:endParaRPr lang="en-IN" sz="1600" b="1" dirty="0">
              <a:solidFill>
                <a:prstClr val="black"/>
              </a:solidFill>
              <a:ea typeface="Cambria Math" pitchFamily="18" charset="0"/>
            </a:endParaRPr>
          </a:p>
        </p:txBody>
      </p:sp>
      <p:sp>
        <p:nvSpPr>
          <p:cNvPr id="116" name="Rectangle 115"/>
          <p:cNvSpPr/>
          <p:nvPr/>
        </p:nvSpPr>
        <p:spPr>
          <a:xfrm>
            <a:off x="524424" y="3384550"/>
            <a:ext cx="397866" cy="338554"/>
          </a:xfrm>
          <a:prstGeom prst="rect">
            <a:avLst/>
          </a:prstGeom>
        </p:spPr>
        <p:txBody>
          <a:bodyPr wrap="none">
            <a:spAutoFit/>
          </a:bodyPr>
          <a:lstStyle/>
          <a:p>
            <a:r>
              <a:rPr lang="en-US" sz="1600" b="1" dirty="0" smtClean="0">
                <a:solidFill>
                  <a:prstClr val="black"/>
                </a:solidFill>
                <a:ea typeface="Cambria Math" pitchFamily="18" charset="0"/>
              </a:rPr>
              <a:t>2x</a:t>
            </a:r>
            <a:endParaRPr lang="en-US" sz="1600" b="1" dirty="0">
              <a:solidFill>
                <a:prstClr val="black"/>
              </a:solidFill>
              <a:ea typeface="Cambria Math" pitchFamily="18" charset="0"/>
            </a:endParaRPr>
          </a:p>
        </p:txBody>
      </p:sp>
      <p:sp>
        <p:nvSpPr>
          <p:cNvPr id="117" name="Rectangle 116"/>
          <p:cNvSpPr/>
          <p:nvPr/>
        </p:nvSpPr>
        <p:spPr>
          <a:xfrm>
            <a:off x="838050" y="3384550"/>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118" name="Rectangle 117"/>
          <p:cNvSpPr/>
          <p:nvPr/>
        </p:nvSpPr>
        <p:spPr>
          <a:xfrm>
            <a:off x="1057275" y="3384550"/>
            <a:ext cx="386644" cy="338554"/>
          </a:xfrm>
          <a:prstGeom prst="rect">
            <a:avLst/>
          </a:prstGeom>
        </p:spPr>
        <p:txBody>
          <a:bodyPr wrap="none">
            <a:spAutoFit/>
          </a:bodyPr>
          <a:lstStyle/>
          <a:p>
            <a:r>
              <a:rPr lang="en-US" sz="1600" b="1" dirty="0" smtClean="0">
                <a:solidFill>
                  <a:prstClr val="black"/>
                </a:solidFill>
                <a:ea typeface="Cambria Math" pitchFamily="18" charset="0"/>
              </a:rPr>
              <a:t>4y</a:t>
            </a:r>
            <a:endParaRPr lang="en-US" sz="1600" b="1" dirty="0">
              <a:solidFill>
                <a:prstClr val="black"/>
              </a:solidFill>
              <a:ea typeface="Cambria Math" pitchFamily="18" charset="0"/>
            </a:endParaRPr>
          </a:p>
        </p:txBody>
      </p:sp>
      <p:sp>
        <p:nvSpPr>
          <p:cNvPr id="119" name="TextBox 118"/>
          <p:cNvSpPr txBox="1"/>
          <p:nvPr/>
        </p:nvSpPr>
        <p:spPr>
          <a:xfrm>
            <a:off x="1343330" y="3384550"/>
            <a:ext cx="588623" cy="338554"/>
          </a:xfrm>
          <a:prstGeom prst="rect">
            <a:avLst/>
          </a:prstGeom>
          <a:noFill/>
        </p:spPr>
        <p:txBody>
          <a:bodyPr wrap="none" rtlCol="0">
            <a:spAutoFit/>
          </a:bodyPr>
          <a:lstStyle/>
          <a:p>
            <a:r>
              <a:rPr lang="en-US" sz="1600" b="1" dirty="0" smtClean="0">
                <a:solidFill>
                  <a:prstClr val="black"/>
                </a:solidFill>
                <a:ea typeface="Cambria Math" pitchFamily="18" charset="0"/>
              </a:rPr>
              <a:t>=  74</a:t>
            </a:r>
            <a:endParaRPr lang="en-US" sz="1600" b="1" dirty="0">
              <a:solidFill>
                <a:prstClr val="black"/>
              </a:solidFill>
              <a:ea typeface="Cambria Math" pitchFamily="18" charset="0"/>
            </a:endParaRPr>
          </a:p>
        </p:txBody>
      </p:sp>
      <p:sp>
        <p:nvSpPr>
          <p:cNvPr id="120" name="Rectangle 119"/>
          <p:cNvSpPr/>
          <p:nvPr/>
        </p:nvSpPr>
        <p:spPr>
          <a:xfrm>
            <a:off x="1916125" y="3384550"/>
            <a:ext cx="898003" cy="338554"/>
          </a:xfrm>
          <a:prstGeom prst="rect">
            <a:avLst/>
          </a:prstGeom>
        </p:spPr>
        <p:txBody>
          <a:bodyPr wrap="none">
            <a:spAutoFit/>
          </a:bodyPr>
          <a:lstStyle/>
          <a:p>
            <a:r>
              <a:rPr lang="en-US" sz="1600" b="1" dirty="0" smtClean="0">
                <a:solidFill>
                  <a:srgbClr val="800000"/>
                </a:solidFill>
                <a:ea typeface="Cambria Math" pitchFamily="18" charset="0"/>
              </a:rPr>
              <a:t>........(iii)</a:t>
            </a:r>
          </a:p>
        </p:txBody>
      </p:sp>
      <p:sp>
        <p:nvSpPr>
          <p:cNvPr id="121" name="Rectangle 120"/>
          <p:cNvSpPr/>
          <p:nvPr/>
        </p:nvSpPr>
        <p:spPr>
          <a:xfrm>
            <a:off x="344778" y="3652149"/>
            <a:ext cx="2404062" cy="338554"/>
          </a:xfrm>
          <a:prstGeom prst="rect">
            <a:avLst/>
          </a:prstGeom>
        </p:spPr>
        <p:txBody>
          <a:bodyPr wrap="square">
            <a:spAutoFit/>
          </a:bodyPr>
          <a:lstStyle/>
          <a:p>
            <a:r>
              <a:rPr lang="en-US" sz="1600" b="1" dirty="0" smtClean="0">
                <a:solidFill>
                  <a:srgbClr val="FF0000"/>
                </a:solidFill>
                <a:ea typeface="Cambria Math" pitchFamily="18" charset="0"/>
              </a:rPr>
              <a:t>Subtracting (</a:t>
            </a:r>
            <a:r>
              <a:rPr lang="en-US" sz="1600" b="1" dirty="0" err="1" smtClean="0">
                <a:solidFill>
                  <a:srgbClr val="FF0000"/>
                </a:solidFill>
                <a:ea typeface="Cambria Math" pitchFamily="18" charset="0"/>
              </a:rPr>
              <a:t>i</a:t>
            </a:r>
            <a:r>
              <a:rPr lang="en-US" sz="1600" b="1" dirty="0" smtClean="0">
                <a:solidFill>
                  <a:srgbClr val="FF0000"/>
                </a:solidFill>
                <a:ea typeface="Cambria Math" pitchFamily="18" charset="0"/>
              </a:rPr>
              <a:t>) from (iii),</a:t>
            </a:r>
            <a:endParaRPr lang="en-US" sz="1600" b="1" dirty="0">
              <a:solidFill>
                <a:srgbClr val="FF0000"/>
              </a:solidFill>
              <a:ea typeface="Cambria Math" pitchFamily="18" charset="0"/>
            </a:endParaRPr>
          </a:p>
        </p:txBody>
      </p:sp>
      <p:sp>
        <p:nvSpPr>
          <p:cNvPr id="122" name="Rectangle 121"/>
          <p:cNvSpPr/>
          <p:nvPr/>
        </p:nvSpPr>
        <p:spPr>
          <a:xfrm>
            <a:off x="554829" y="3916049"/>
            <a:ext cx="1542127" cy="338554"/>
          </a:xfrm>
          <a:prstGeom prst="rect">
            <a:avLst/>
          </a:prstGeom>
        </p:spPr>
        <p:txBody>
          <a:bodyPr wrap="square">
            <a:spAutoFit/>
          </a:bodyPr>
          <a:lstStyle/>
          <a:p>
            <a:r>
              <a:rPr lang="en-US" sz="1600" b="1" dirty="0" smtClean="0">
                <a:solidFill>
                  <a:prstClr val="black"/>
                </a:solidFill>
                <a:ea typeface="Cambria Math" pitchFamily="18" charset="0"/>
              </a:rPr>
              <a:t>2x +  4y   =  74</a:t>
            </a:r>
            <a:endParaRPr lang="en-US" sz="1600" b="1" dirty="0">
              <a:solidFill>
                <a:srgbClr val="FF33CC"/>
              </a:solidFill>
              <a:ea typeface="Cambria Math" pitchFamily="18" charset="0"/>
            </a:endParaRPr>
          </a:p>
        </p:txBody>
      </p:sp>
      <p:sp>
        <p:nvSpPr>
          <p:cNvPr id="123" name="Rectangle 122"/>
          <p:cNvSpPr/>
          <p:nvPr/>
        </p:nvSpPr>
        <p:spPr>
          <a:xfrm>
            <a:off x="558800" y="4163127"/>
            <a:ext cx="1768666" cy="338554"/>
          </a:xfrm>
          <a:prstGeom prst="rect">
            <a:avLst/>
          </a:prstGeom>
        </p:spPr>
        <p:txBody>
          <a:bodyPr wrap="square">
            <a:spAutoFit/>
          </a:bodyPr>
          <a:lstStyle/>
          <a:p>
            <a:r>
              <a:rPr lang="en-US" sz="1600" b="1" dirty="0" smtClean="0">
                <a:solidFill>
                  <a:prstClr val="black"/>
                </a:solidFill>
                <a:ea typeface="Cambria Math" pitchFamily="18" charset="0"/>
              </a:rPr>
              <a:t>2x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  y    =  38</a:t>
            </a:r>
            <a:endParaRPr lang="en-US" sz="1600" b="1" dirty="0">
              <a:solidFill>
                <a:srgbClr val="FF33CC"/>
              </a:solidFill>
              <a:ea typeface="Cambria Math" pitchFamily="18" charset="0"/>
            </a:endParaRPr>
          </a:p>
        </p:txBody>
      </p:sp>
      <p:sp>
        <p:nvSpPr>
          <p:cNvPr id="124" name="Line 12"/>
          <p:cNvSpPr>
            <a:spLocks noChangeShapeType="1"/>
          </p:cNvSpPr>
          <p:nvPr/>
        </p:nvSpPr>
        <p:spPr bwMode="auto">
          <a:xfrm flipV="1">
            <a:off x="389419" y="4657030"/>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126" name="Rectangle 125"/>
          <p:cNvSpPr/>
          <p:nvPr/>
        </p:nvSpPr>
        <p:spPr>
          <a:xfrm>
            <a:off x="951076" y="4641440"/>
            <a:ext cx="386644" cy="338554"/>
          </a:xfrm>
          <a:prstGeom prst="rect">
            <a:avLst/>
          </a:prstGeom>
        </p:spPr>
        <p:txBody>
          <a:bodyPr wrap="none">
            <a:spAutoFit/>
          </a:bodyPr>
          <a:lstStyle/>
          <a:p>
            <a:pPr algn="r"/>
            <a:r>
              <a:rPr lang="en-US" sz="1600" b="1" dirty="0">
                <a:solidFill>
                  <a:prstClr val="black"/>
                </a:solidFill>
                <a:ea typeface="Cambria Math" pitchFamily="18" charset="0"/>
              </a:rPr>
              <a:t>3</a:t>
            </a:r>
            <a:r>
              <a:rPr lang="en-US" sz="1600" b="1" dirty="0" smtClean="0">
                <a:solidFill>
                  <a:prstClr val="black"/>
                </a:solidFill>
                <a:ea typeface="Cambria Math" pitchFamily="18" charset="0"/>
              </a:rPr>
              <a:t>y</a:t>
            </a:r>
          </a:p>
        </p:txBody>
      </p:sp>
      <p:sp>
        <p:nvSpPr>
          <p:cNvPr id="127" name="Rectangle 126"/>
          <p:cNvSpPr/>
          <p:nvPr/>
        </p:nvSpPr>
        <p:spPr>
          <a:xfrm>
            <a:off x="431800" y="4363679"/>
            <a:ext cx="1768666" cy="338554"/>
          </a:xfrm>
          <a:prstGeom prst="rect">
            <a:avLst/>
          </a:prstGeom>
        </p:spPr>
        <p:txBody>
          <a:bodyPr wrap="square">
            <a:spAutoFit/>
          </a:bodyPr>
          <a:lstStyle/>
          <a:p>
            <a:r>
              <a:rPr lang="en-US" sz="1600" b="1" dirty="0" smtClean="0">
                <a:solidFill>
                  <a:prstClr val="black"/>
                </a:solidFill>
                <a:ea typeface="Cambria Math" pitchFamily="18" charset="0"/>
              </a:rPr>
              <a:t>(–)    (–)       (–)</a:t>
            </a:r>
            <a:endParaRPr lang="en-US" sz="1600" b="1" dirty="0">
              <a:solidFill>
                <a:srgbClr val="FF33CC"/>
              </a:solidFill>
              <a:ea typeface="Cambria Math" pitchFamily="18" charset="0"/>
            </a:endParaRPr>
          </a:p>
        </p:txBody>
      </p:sp>
      <p:cxnSp>
        <p:nvCxnSpPr>
          <p:cNvPr id="128" name="Straight Connector 127"/>
          <p:cNvCxnSpPr/>
          <p:nvPr/>
        </p:nvCxnSpPr>
        <p:spPr>
          <a:xfrm flipH="1">
            <a:off x="679409" y="4054601"/>
            <a:ext cx="155183" cy="847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662940" y="4304990"/>
            <a:ext cx="147292" cy="865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1311288" y="4651276"/>
            <a:ext cx="588623" cy="338554"/>
          </a:xfrm>
          <a:prstGeom prst="rect">
            <a:avLst/>
          </a:prstGeom>
        </p:spPr>
        <p:txBody>
          <a:bodyPr wrap="none">
            <a:spAutoFit/>
          </a:bodyPr>
          <a:lstStyle/>
          <a:p>
            <a:pPr algn="r"/>
            <a:r>
              <a:rPr lang="en-US" sz="1600" b="1" dirty="0" smtClean="0">
                <a:solidFill>
                  <a:prstClr val="black"/>
                </a:solidFill>
                <a:ea typeface="Cambria Math" pitchFamily="18" charset="0"/>
              </a:rPr>
              <a:t>=  36</a:t>
            </a:r>
          </a:p>
        </p:txBody>
      </p:sp>
      <mc:AlternateContent xmlns:mc="http://schemas.openxmlformats.org/markup-compatibility/2006" xmlns:a14="http://schemas.microsoft.com/office/drawing/2010/main">
        <mc:Choice Requires="a14">
          <p:sp>
            <p:nvSpPr>
              <p:cNvPr id="131" name="Rectangle 130"/>
              <p:cNvSpPr/>
              <p:nvPr/>
            </p:nvSpPr>
            <p:spPr>
              <a:xfrm>
                <a:off x="3468235" y="2058770"/>
                <a:ext cx="1329210" cy="480068"/>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a:t>
                </a:r>
                <a14:m>
                  <m:oMath xmlns:m="http://schemas.openxmlformats.org/officeDocument/2006/math">
                    <m:f>
                      <m:fPr>
                        <m:ctrlPr>
                          <a:rPr lang="en-US" sz="1600" b="1" i="1" dirty="0" smtClean="0">
                            <a:solidFill>
                              <a:prstClr val="black"/>
                            </a:solidFill>
                            <a:latin typeface="Cambria Math" panose="02040503050406030204" pitchFamily="18" charset="0"/>
                            <a:ea typeface="Cambria Math" pitchFamily="18" charset="0"/>
                            <a:sym typeface="Symbol"/>
                          </a:rPr>
                        </m:ctrlPr>
                      </m:fPr>
                      <m:num>
                        <m:r>
                          <m:rPr>
                            <m:nor/>
                          </m:rPr>
                          <a:rPr lang="en-US" sz="1600" b="1" dirty="0" smtClean="0">
                            <a:solidFill>
                              <a:prstClr val="black"/>
                            </a:solidFill>
                            <a:ea typeface="Cambria Math" pitchFamily="18" charset="0"/>
                          </a:rPr>
                          <m:t>36</m:t>
                        </m:r>
                      </m:num>
                      <m:den>
                        <m:r>
                          <m:rPr>
                            <m:nor/>
                          </m:rPr>
                          <a:rPr lang="en-US" sz="1600" b="1" dirty="0" smtClean="0">
                            <a:solidFill>
                              <a:prstClr val="black"/>
                            </a:solidFill>
                            <a:ea typeface="Cambria Math" pitchFamily="18" charset="0"/>
                          </a:rPr>
                          <m:t>3</m:t>
                        </m:r>
                      </m:den>
                    </m:f>
                  </m:oMath>
                </a14:m>
                <a:endParaRPr lang="en-US" sz="1600" b="1" dirty="0" smtClean="0">
                  <a:solidFill>
                    <a:prstClr val="black"/>
                  </a:solidFill>
                  <a:ea typeface="Cambria Math" pitchFamily="18" charset="0"/>
                </a:endParaRPr>
              </a:p>
            </p:txBody>
          </p:sp>
        </mc:Choice>
        <mc:Fallback xmlns="">
          <p:sp>
            <p:nvSpPr>
              <p:cNvPr id="131" name="Rectangle 130"/>
              <p:cNvSpPr>
                <a:spLocks noRot="1" noChangeAspect="1" noMove="1" noResize="1" noEditPoints="1" noAdjustHandles="1" noChangeArrowheads="1" noChangeShapeType="1" noTextEdit="1"/>
              </p:cNvSpPr>
              <p:nvPr/>
            </p:nvSpPr>
            <p:spPr>
              <a:xfrm>
                <a:off x="3468235" y="2058770"/>
                <a:ext cx="1329210" cy="480068"/>
              </a:xfrm>
              <a:prstGeom prst="rect">
                <a:avLst/>
              </a:prstGeom>
              <a:blipFill rotWithShape="1">
                <a:blip r:embed="rId2"/>
                <a:stretch>
                  <a:fillRect l="-1835" b="-6410"/>
                </a:stretch>
              </a:blipFill>
            </p:spPr>
            <p:txBody>
              <a:bodyPr/>
              <a:lstStyle/>
              <a:p>
                <a:r>
                  <a:rPr lang="en-US">
                    <a:noFill/>
                  </a:rPr>
                  <a:t> </a:t>
                </a:r>
              </a:p>
            </p:txBody>
          </p:sp>
        </mc:Fallback>
      </mc:AlternateContent>
      <p:sp>
        <p:nvSpPr>
          <p:cNvPr id="132" name="Rectangle 131"/>
          <p:cNvSpPr/>
          <p:nvPr/>
        </p:nvSpPr>
        <p:spPr>
          <a:xfrm>
            <a:off x="3463419" y="2550902"/>
            <a:ext cx="1329210"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12</a:t>
            </a:r>
            <a:endParaRPr lang="en-US" sz="1600" b="1" dirty="0" smtClean="0">
              <a:solidFill>
                <a:prstClr val="black"/>
              </a:solidFill>
              <a:ea typeface="Cambria Math" pitchFamily="18" charset="0"/>
            </a:endParaRPr>
          </a:p>
        </p:txBody>
      </p:sp>
      <p:sp>
        <p:nvSpPr>
          <p:cNvPr id="133" name="Rectangle 132"/>
          <p:cNvSpPr/>
          <p:nvPr/>
        </p:nvSpPr>
        <p:spPr>
          <a:xfrm>
            <a:off x="3383885" y="2838450"/>
            <a:ext cx="2294090" cy="338554"/>
          </a:xfrm>
          <a:prstGeom prst="rect">
            <a:avLst/>
          </a:prstGeom>
        </p:spPr>
        <p:txBody>
          <a:bodyPr wrap="none">
            <a:spAutoFit/>
          </a:bodyPr>
          <a:lstStyle/>
          <a:p>
            <a:pPr algn="r"/>
            <a:r>
              <a:rPr lang="en-US" sz="1600" b="1" dirty="0" smtClean="0">
                <a:solidFill>
                  <a:srgbClr val="FF0000"/>
                </a:solidFill>
                <a:ea typeface="Cambria Math" pitchFamily="18" charset="0"/>
                <a:sym typeface="Symbol"/>
              </a:rPr>
              <a:t>Substituting y = 12 in (ii),</a:t>
            </a:r>
            <a:endParaRPr lang="en-US" sz="1600" b="1" dirty="0" smtClean="0">
              <a:solidFill>
                <a:srgbClr val="FF0000"/>
              </a:solidFill>
              <a:ea typeface="Cambria Math" pitchFamily="18" charset="0"/>
            </a:endParaRPr>
          </a:p>
        </p:txBody>
      </p:sp>
      <p:sp>
        <p:nvSpPr>
          <p:cNvPr id="134" name="Rectangle 133"/>
          <p:cNvSpPr/>
          <p:nvPr/>
        </p:nvSpPr>
        <p:spPr>
          <a:xfrm>
            <a:off x="3574296" y="3170717"/>
            <a:ext cx="28244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35" name="Rectangle 134"/>
          <p:cNvSpPr/>
          <p:nvPr/>
        </p:nvSpPr>
        <p:spPr>
          <a:xfrm>
            <a:off x="3776611" y="3170717"/>
            <a:ext cx="82105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2(12)</a:t>
            </a:r>
            <a:endParaRPr lang="en-US" sz="1600" b="1" dirty="0" smtClean="0">
              <a:solidFill>
                <a:prstClr val="black"/>
              </a:solidFill>
              <a:ea typeface="Cambria Math" pitchFamily="18" charset="0"/>
            </a:endParaRPr>
          </a:p>
        </p:txBody>
      </p:sp>
      <p:sp>
        <p:nvSpPr>
          <p:cNvPr id="136" name="Rectangle 135"/>
          <p:cNvSpPr/>
          <p:nvPr/>
        </p:nvSpPr>
        <p:spPr>
          <a:xfrm>
            <a:off x="4474365" y="3170717"/>
            <a:ext cx="54213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37</a:t>
            </a:r>
            <a:endParaRPr lang="en-US" sz="1600" b="1" dirty="0" smtClean="0">
              <a:solidFill>
                <a:prstClr val="black"/>
              </a:solidFill>
              <a:ea typeface="Cambria Math" pitchFamily="18" charset="0"/>
            </a:endParaRPr>
          </a:p>
        </p:txBody>
      </p:sp>
      <p:sp>
        <p:nvSpPr>
          <p:cNvPr id="143" name="Curved Down Arrow 142"/>
          <p:cNvSpPr/>
          <p:nvPr/>
        </p:nvSpPr>
        <p:spPr>
          <a:xfrm>
            <a:off x="4330970" y="3264024"/>
            <a:ext cx="584199" cy="246951"/>
          </a:xfrm>
          <a:prstGeom prst="curvedDownArrow">
            <a:avLst>
              <a:gd name="adj1" fmla="val 25000"/>
              <a:gd name="adj2" fmla="val 65120"/>
              <a:gd name="adj3" fmla="val 25000"/>
            </a:avLst>
          </a:prstGeom>
          <a:solidFill>
            <a:srgbClr val="FF0000"/>
          </a:solidFill>
          <a:ln>
            <a:solidFill>
              <a:schemeClr val="tx1"/>
            </a:solidFill>
          </a:ln>
          <a:effectLst/>
        </p:spPr>
        <p:style>
          <a:lnRef idx="2">
            <a:schemeClr val="accent5"/>
          </a:lnRef>
          <a:fillRef idx="1">
            <a:schemeClr val="lt1"/>
          </a:fillRef>
          <a:effectRef idx="0">
            <a:schemeClr val="accent5"/>
          </a:effectRef>
          <a:fontRef idx="minor">
            <a:schemeClr val="dk1"/>
          </a:fontRef>
        </p:style>
        <p:txBody>
          <a:bodyPr anchor="ctr"/>
          <a:lstStyle/>
          <a:p>
            <a:pPr algn="ctr"/>
            <a:endParaRPr lang="en-US" b="1" dirty="0">
              <a:solidFill>
                <a:prstClr val="black"/>
              </a:solidFill>
            </a:endParaRPr>
          </a:p>
        </p:txBody>
      </p:sp>
      <p:sp>
        <p:nvSpPr>
          <p:cNvPr id="147" name="Rectangle 146"/>
          <p:cNvSpPr/>
          <p:nvPr/>
        </p:nvSpPr>
        <p:spPr>
          <a:xfrm>
            <a:off x="3739396" y="3483871"/>
            <a:ext cx="28244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48" name="Rectangle 147"/>
          <p:cNvSpPr/>
          <p:nvPr/>
        </p:nvSpPr>
        <p:spPr>
          <a:xfrm>
            <a:off x="3970947" y="3483871"/>
            <a:ext cx="58862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24</a:t>
            </a:r>
            <a:endParaRPr lang="en-US" sz="1600" b="1" dirty="0" smtClean="0">
              <a:solidFill>
                <a:prstClr val="black"/>
              </a:solidFill>
              <a:ea typeface="Cambria Math" pitchFamily="18" charset="0"/>
            </a:endParaRPr>
          </a:p>
        </p:txBody>
      </p:sp>
      <p:sp>
        <p:nvSpPr>
          <p:cNvPr id="149" name="Rectangle 148"/>
          <p:cNvSpPr/>
          <p:nvPr/>
        </p:nvSpPr>
        <p:spPr>
          <a:xfrm>
            <a:off x="4474365" y="3483871"/>
            <a:ext cx="54213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37</a:t>
            </a:r>
            <a:endParaRPr lang="en-US" sz="1600" b="1" dirty="0" smtClean="0">
              <a:solidFill>
                <a:prstClr val="black"/>
              </a:solidFill>
              <a:ea typeface="Cambria Math" pitchFamily="18" charset="0"/>
            </a:endParaRPr>
          </a:p>
        </p:txBody>
      </p:sp>
      <p:sp>
        <p:nvSpPr>
          <p:cNvPr id="150" name="Rectangle 149"/>
          <p:cNvSpPr/>
          <p:nvPr/>
        </p:nvSpPr>
        <p:spPr>
          <a:xfrm>
            <a:off x="3493454" y="3805926"/>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1" name="Rectangle 150"/>
          <p:cNvSpPr/>
          <p:nvPr/>
        </p:nvSpPr>
        <p:spPr>
          <a:xfrm>
            <a:off x="4331990" y="3816350"/>
            <a:ext cx="28244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52" name="Rectangle 151"/>
          <p:cNvSpPr/>
          <p:nvPr/>
        </p:nvSpPr>
        <p:spPr>
          <a:xfrm>
            <a:off x="4480445" y="3816350"/>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a:solidFill>
                <a:prstClr val="black"/>
              </a:solidFill>
              <a:ea typeface="Cambria Math" pitchFamily="18" charset="0"/>
            </a:endParaRPr>
          </a:p>
        </p:txBody>
      </p:sp>
      <p:sp>
        <p:nvSpPr>
          <p:cNvPr id="153" name="Rectangle 152"/>
          <p:cNvSpPr/>
          <p:nvPr/>
        </p:nvSpPr>
        <p:spPr>
          <a:xfrm>
            <a:off x="3493454" y="4098143"/>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4" name="Rectangle 153"/>
          <p:cNvSpPr/>
          <p:nvPr/>
        </p:nvSpPr>
        <p:spPr>
          <a:xfrm>
            <a:off x="4331990" y="4108567"/>
            <a:ext cx="282449" cy="338554"/>
          </a:xfrm>
          <a:prstGeom prst="rect">
            <a:avLst/>
          </a:prstGeom>
        </p:spPr>
        <p:txBody>
          <a:bodyPr wrap="none">
            <a:spAutoFit/>
          </a:bodyPr>
          <a:lstStyle/>
          <a:p>
            <a:pPr algn="r"/>
            <a:r>
              <a:rPr lang="en-US" sz="1600" b="1" dirty="0" smtClean="0">
                <a:solidFill>
                  <a:prstClr val="black"/>
                </a:solidFill>
                <a:ea typeface="Cambria Math" pitchFamily="18" charset="0"/>
              </a:rPr>
              <a:t>x</a:t>
            </a:r>
          </a:p>
        </p:txBody>
      </p:sp>
      <p:sp>
        <p:nvSpPr>
          <p:cNvPr id="155" name="Rectangle 154"/>
          <p:cNvSpPr/>
          <p:nvPr/>
        </p:nvSpPr>
        <p:spPr>
          <a:xfrm>
            <a:off x="4480444" y="4108567"/>
            <a:ext cx="54213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13</a:t>
            </a:r>
            <a:endParaRPr lang="en-US" sz="1600" b="1" dirty="0" smtClean="0">
              <a:solidFill>
                <a:prstClr val="black"/>
              </a:solidFill>
              <a:ea typeface="Cambria Math" pitchFamily="18" charset="0"/>
            </a:endParaRPr>
          </a:p>
        </p:txBody>
      </p:sp>
      <p:sp>
        <p:nvSpPr>
          <p:cNvPr id="156" name="Rectangle 155"/>
          <p:cNvSpPr/>
          <p:nvPr/>
        </p:nvSpPr>
        <p:spPr>
          <a:xfrm>
            <a:off x="4639115" y="3816350"/>
            <a:ext cx="39305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37</a:t>
            </a:r>
            <a:endParaRPr lang="en-US" sz="1600" b="1" dirty="0">
              <a:solidFill>
                <a:prstClr val="black"/>
              </a:solidFill>
              <a:ea typeface="Cambria Math" pitchFamily="18" charset="0"/>
            </a:endParaRPr>
          </a:p>
        </p:txBody>
      </p:sp>
      <p:sp>
        <p:nvSpPr>
          <p:cNvPr id="157" name="Rectangle 156"/>
          <p:cNvSpPr/>
          <p:nvPr/>
        </p:nvSpPr>
        <p:spPr>
          <a:xfrm>
            <a:off x="4901945" y="3816350"/>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a:solidFill>
                <a:prstClr val="black"/>
              </a:solidFill>
              <a:ea typeface="Cambria Math" pitchFamily="18" charset="0"/>
            </a:endParaRPr>
          </a:p>
        </p:txBody>
      </p:sp>
      <p:sp>
        <p:nvSpPr>
          <p:cNvPr id="158" name="Rectangle 157"/>
          <p:cNvSpPr/>
          <p:nvPr/>
        </p:nvSpPr>
        <p:spPr>
          <a:xfrm>
            <a:off x="5070220" y="3816350"/>
            <a:ext cx="486030"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24  </a:t>
            </a:r>
            <a:endParaRPr lang="en-US" sz="1600" b="1" dirty="0">
              <a:solidFill>
                <a:prstClr val="black"/>
              </a:solidFill>
              <a:ea typeface="Cambria Math" pitchFamily="18" charset="0"/>
            </a:endParaRPr>
          </a:p>
        </p:txBody>
      </p:sp>
    </p:spTree>
    <p:extLst>
      <p:ext uri="{BB962C8B-B14F-4D97-AF65-F5344CB8AC3E}">
        <p14:creationId xmlns:p14="http://schemas.microsoft.com/office/powerpoint/2010/main" val="134080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left)">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wipe(left)">
                                      <p:cBhvr>
                                        <p:cTn id="22" dur="500"/>
                                        <p:tgtEl>
                                          <p:spTgt spid="1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wipe(left)">
                                      <p:cBhvr>
                                        <p:cTn id="32" dur="500"/>
                                        <p:tgtEl>
                                          <p:spTgt spid="1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left)">
                                      <p:cBhvr>
                                        <p:cTn id="37" dur="500"/>
                                        <p:tgtEl>
                                          <p:spTgt spid="1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left)">
                                      <p:cBhvr>
                                        <p:cTn id="42" dur="500"/>
                                        <p:tgtEl>
                                          <p:spTgt spid="1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wipe(left)">
                                      <p:cBhvr>
                                        <p:cTn id="47" dur="500"/>
                                        <p:tgtEl>
                                          <p:spTgt spid="1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7"/>
                                        </p:tgtEl>
                                        <p:attrNameLst>
                                          <p:attrName>style.visibility</p:attrName>
                                        </p:attrNameLst>
                                      </p:cBhvr>
                                      <p:to>
                                        <p:strVal val="visible"/>
                                      </p:to>
                                    </p:set>
                                    <p:animEffect transition="in" filter="wipe(left)">
                                      <p:cBhvr>
                                        <p:cTn id="52" dur="500"/>
                                        <p:tgtEl>
                                          <p:spTgt spid="1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left)">
                                      <p:cBhvr>
                                        <p:cTn id="57" dur="5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wipe(up)">
                                      <p:cBhvr>
                                        <p:cTn id="62" dur="500"/>
                                        <p:tgtEl>
                                          <p:spTgt spid="128"/>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29"/>
                                        </p:tgtEl>
                                        <p:attrNameLst>
                                          <p:attrName>style.visibility</p:attrName>
                                        </p:attrNameLst>
                                      </p:cBhvr>
                                      <p:to>
                                        <p:strVal val="visible"/>
                                      </p:to>
                                    </p:set>
                                    <p:animEffect transition="in" filter="wipe(up)">
                                      <p:cBhvr>
                                        <p:cTn id="66" dur="500"/>
                                        <p:tgtEl>
                                          <p:spTgt spid="1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6"/>
                                        </p:tgtEl>
                                        <p:attrNameLst>
                                          <p:attrName>style.visibility</p:attrName>
                                        </p:attrNameLst>
                                      </p:cBhvr>
                                      <p:to>
                                        <p:strVal val="visible"/>
                                      </p:to>
                                    </p:set>
                                    <p:animEffect transition="in" filter="wipe(left)">
                                      <p:cBhvr>
                                        <p:cTn id="71" dur="500"/>
                                        <p:tgtEl>
                                          <p:spTgt spid="1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wipe(left)">
                                      <p:cBhvr>
                                        <p:cTn id="76" dur="500"/>
                                        <p:tgtEl>
                                          <p:spTgt spid="13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31"/>
                                        </p:tgtEl>
                                        <p:attrNameLst>
                                          <p:attrName>style.visibility</p:attrName>
                                        </p:attrNameLst>
                                      </p:cBhvr>
                                      <p:to>
                                        <p:strVal val="visible"/>
                                      </p:to>
                                    </p:set>
                                    <p:animEffect transition="in" filter="wipe(left)">
                                      <p:cBhvr>
                                        <p:cTn id="81" dur="500"/>
                                        <p:tgtEl>
                                          <p:spTgt spid="13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32"/>
                                        </p:tgtEl>
                                        <p:attrNameLst>
                                          <p:attrName>style.visibility</p:attrName>
                                        </p:attrNameLst>
                                      </p:cBhvr>
                                      <p:to>
                                        <p:strVal val="visible"/>
                                      </p:to>
                                    </p:set>
                                    <p:animEffect transition="in" filter="wipe(left)">
                                      <p:cBhvr>
                                        <p:cTn id="86" dur="500"/>
                                        <p:tgtEl>
                                          <p:spTgt spid="13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33"/>
                                        </p:tgtEl>
                                        <p:attrNameLst>
                                          <p:attrName>style.visibility</p:attrName>
                                        </p:attrNameLst>
                                      </p:cBhvr>
                                      <p:to>
                                        <p:strVal val="visible"/>
                                      </p:to>
                                    </p:set>
                                    <p:animEffect transition="in" filter="wipe(left)">
                                      <p:cBhvr>
                                        <p:cTn id="91" dur="500"/>
                                        <p:tgtEl>
                                          <p:spTgt spid="13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34"/>
                                        </p:tgtEl>
                                        <p:attrNameLst>
                                          <p:attrName>style.visibility</p:attrName>
                                        </p:attrNameLst>
                                      </p:cBhvr>
                                      <p:to>
                                        <p:strVal val="visible"/>
                                      </p:to>
                                    </p:set>
                                    <p:animEffect transition="in" filter="wipe(left)">
                                      <p:cBhvr>
                                        <p:cTn id="96" dur="500"/>
                                        <p:tgtEl>
                                          <p:spTgt spid="1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35"/>
                                        </p:tgtEl>
                                        <p:attrNameLst>
                                          <p:attrName>style.visibility</p:attrName>
                                        </p:attrNameLst>
                                      </p:cBhvr>
                                      <p:to>
                                        <p:strVal val="visible"/>
                                      </p:to>
                                    </p:set>
                                    <p:animEffect transition="in" filter="wipe(left)">
                                      <p:cBhvr>
                                        <p:cTn id="101" dur="500"/>
                                        <p:tgtEl>
                                          <p:spTgt spid="1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36"/>
                                        </p:tgtEl>
                                        <p:attrNameLst>
                                          <p:attrName>style.visibility</p:attrName>
                                        </p:attrNameLst>
                                      </p:cBhvr>
                                      <p:to>
                                        <p:strVal val="visible"/>
                                      </p:to>
                                    </p:set>
                                    <p:animEffect transition="in" filter="wipe(left)">
                                      <p:cBhvr>
                                        <p:cTn id="106" dur="500"/>
                                        <p:tgtEl>
                                          <p:spTgt spid="13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47"/>
                                        </p:tgtEl>
                                        <p:attrNameLst>
                                          <p:attrName>style.visibility</p:attrName>
                                        </p:attrNameLst>
                                      </p:cBhvr>
                                      <p:to>
                                        <p:strVal val="visible"/>
                                      </p:to>
                                    </p:set>
                                    <p:animEffect transition="in" filter="wipe(left)">
                                      <p:cBhvr>
                                        <p:cTn id="111" dur="500"/>
                                        <p:tgtEl>
                                          <p:spTgt spid="14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8"/>
                                        </p:tgtEl>
                                        <p:attrNameLst>
                                          <p:attrName>style.visibility</p:attrName>
                                        </p:attrNameLst>
                                      </p:cBhvr>
                                      <p:to>
                                        <p:strVal val="visible"/>
                                      </p:to>
                                    </p:set>
                                    <p:animEffect transition="in" filter="wipe(left)">
                                      <p:cBhvr>
                                        <p:cTn id="116" dur="500"/>
                                        <p:tgtEl>
                                          <p:spTgt spid="14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49"/>
                                        </p:tgtEl>
                                        <p:attrNameLst>
                                          <p:attrName>style.visibility</p:attrName>
                                        </p:attrNameLst>
                                      </p:cBhvr>
                                      <p:to>
                                        <p:strVal val="visible"/>
                                      </p:to>
                                    </p:set>
                                    <p:animEffect transition="in" filter="wipe(left)">
                                      <p:cBhvr>
                                        <p:cTn id="121" dur="500"/>
                                        <p:tgtEl>
                                          <p:spTgt spid="14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wipe(left)">
                                      <p:cBhvr>
                                        <p:cTn id="126" dur="500"/>
                                        <p:tgtEl>
                                          <p:spTgt spid="14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50"/>
                                        </p:tgtEl>
                                        <p:attrNameLst>
                                          <p:attrName>style.visibility</p:attrName>
                                        </p:attrNameLst>
                                      </p:cBhvr>
                                      <p:to>
                                        <p:strVal val="visible"/>
                                      </p:to>
                                    </p:set>
                                    <p:animEffect transition="in" filter="wipe(left)">
                                      <p:cBhvr>
                                        <p:cTn id="131" dur="500"/>
                                        <p:tgtEl>
                                          <p:spTgt spid="15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1"/>
                                        </p:tgtEl>
                                        <p:attrNameLst>
                                          <p:attrName>style.visibility</p:attrName>
                                        </p:attrNameLst>
                                      </p:cBhvr>
                                      <p:to>
                                        <p:strVal val="visible"/>
                                      </p:to>
                                    </p:set>
                                    <p:animEffect transition="in" filter="wipe(left)">
                                      <p:cBhvr>
                                        <p:cTn id="136" dur="500"/>
                                        <p:tgtEl>
                                          <p:spTgt spid="15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52"/>
                                        </p:tgtEl>
                                        <p:attrNameLst>
                                          <p:attrName>style.visibility</p:attrName>
                                        </p:attrNameLst>
                                      </p:cBhvr>
                                      <p:to>
                                        <p:strVal val="visible"/>
                                      </p:to>
                                    </p:set>
                                    <p:animEffect transition="in" filter="wipe(left)">
                                      <p:cBhvr>
                                        <p:cTn id="141" dur="500"/>
                                        <p:tgtEl>
                                          <p:spTgt spid="15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56"/>
                                        </p:tgtEl>
                                        <p:attrNameLst>
                                          <p:attrName>style.visibility</p:attrName>
                                        </p:attrNameLst>
                                      </p:cBhvr>
                                      <p:to>
                                        <p:strVal val="visible"/>
                                      </p:to>
                                    </p:set>
                                    <p:animEffect transition="in" filter="wipe(left)">
                                      <p:cBhvr>
                                        <p:cTn id="146" dur="500"/>
                                        <p:tgtEl>
                                          <p:spTgt spid="15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57"/>
                                        </p:tgtEl>
                                        <p:attrNameLst>
                                          <p:attrName>style.visibility</p:attrName>
                                        </p:attrNameLst>
                                      </p:cBhvr>
                                      <p:to>
                                        <p:strVal val="visible"/>
                                      </p:to>
                                    </p:set>
                                    <p:animEffect transition="in" filter="wipe(left)">
                                      <p:cBhvr>
                                        <p:cTn id="151" dur="500"/>
                                        <p:tgtEl>
                                          <p:spTgt spid="15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58"/>
                                        </p:tgtEl>
                                        <p:attrNameLst>
                                          <p:attrName>style.visibility</p:attrName>
                                        </p:attrNameLst>
                                      </p:cBhvr>
                                      <p:to>
                                        <p:strVal val="visible"/>
                                      </p:to>
                                    </p:set>
                                    <p:animEffect transition="in" filter="wipe(left)">
                                      <p:cBhvr>
                                        <p:cTn id="156" dur="500"/>
                                        <p:tgtEl>
                                          <p:spTgt spid="158"/>
                                        </p:tgtEl>
                                      </p:cBhvr>
                                    </p:animEffect>
                                  </p:childTnLst>
                                </p:cTn>
                              </p:par>
                            </p:childTnLst>
                          </p:cTn>
                        </p:par>
                        <p:par>
                          <p:cTn id="157" fill="hold">
                            <p:stCondLst>
                              <p:cond delay="500"/>
                            </p:stCondLst>
                            <p:childTnLst>
                              <p:par>
                                <p:cTn id="158" presetID="10" presetClass="exit" presetSubtype="0" fill="hold" grpId="1" nodeType="afterEffect">
                                  <p:stCondLst>
                                    <p:cond delay="0"/>
                                  </p:stCondLst>
                                  <p:childTnLst>
                                    <p:animEffect transition="out" filter="fade">
                                      <p:cBhvr>
                                        <p:cTn id="159" dur="500"/>
                                        <p:tgtEl>
                                          <p:spTgt spid="143"/>
                                        </p:tgtEl>
                                      </p:cBhvr>
                                    </p:animEffect>
                                    <p:set>
                                      <p:cBhvr>
                                        <p:cTn id="160" dur="1" fill="hold">
                                          <p:stCondLst>
                                            <p:cond delay="499"/>
                                          </p:stCondLst>
                                        </p:cTn>
                                        <p:tgtEl>
                                          <p:spTgt spid="14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wipe(left)">
                                      <p:cBhvr>
                                        <p:cTn id="165" dur="500"/>
                                        <p:tgtEl>
                                          <p:spTgt spid="153"/>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54"/>
                                        </p:tgtEl>
                                        <p:attrNameLst>
                                          <p:attrName>style.visibility</p:attrName>
                                        </p:attrNameLst>
                                      </p:cBhvr>
                                      <p:to>
                                        <p:strVal val="visible"/>
                                      </p:to>
                                    </p:set>
                                    <p:animEffect transition="in" filter="wipe(left)">
                                      <p:cBhvr>
                                        <p:cTn id="170" dur="500"/>
                                        <p:tgtEl>
                                          <p:spTgt spid="15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55"/>
                                        </p:tgtEl>
                                        <p:attrNameLst>
                                          <p:attrName>style.visibility</p:attrName>
                                        </p:attrNameLst>
                                      </p:cBhvr>
                                      <p:to>
                                        <p:strVal val="visible"/>
                                      </p:to>
                                    </p:set>
                                    <p:animEffect transition="in" filter="wipe(left)">
                                      <p:cBhvr>
                                        <p:cTn id="175" dur="500"/>
                                        <p:tgtEl>
                                          <p:spTgt spid="15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05"/>
                                        </p:tgtEl>
                                        <p:attrNameLst>
                                          <p:attrName>style.visibility</p:attrName>
                                        </p:attrNameLst>
                                      </p:cBhvr>
                                      <p:to>
                                        <p:strVal val="visible"/>
                                      </p:to>
                                    </p:set>
                                    <p:animEffect transition="in" filter="wipe(left)">
                                      <p:cBhvr>
                                        <p:cTn id="180"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5" grpId="0" animBg="1"/>
      <p:bldP spid="116" grpId="0"/>
      <p:bldP spid="117" grpId="0"/>
      <p:bldP spid="118" grpId="0"/>
      <p:bldP spid="119" grpId="0"/>
      <p:bldP spid="120" grpId="0"/>
      <p:bldP spid="121" grpId="0"/>
      <p:bldP spid="122" grpId="0"/>
      <p:bldP spid="123" grpId="0"/>
      <p:bldP spid="124" grpId="0" animBg="1"/>
      <p:bldP spid="126" grpId="0"/>
      <p:bldP spid="127" grpId="0"/>
      <p:bldP spid="130" grpId="0"/>
      <p:bldP spid="131" grpId="0"/>
      <p:bldP spid="132" grpId="0"/>
      <p:bldP spid="133" grpId="0"/>
      <p:bldP spid="134" grpId="0"/>
      <p:bldP spid="135" grpId="0"/>
      <p:bldP spid="136" grpId="0"/>
      <p:bldP spid="143" grpId="0" animBg="1"/>
      <p:bldP spid="143" grpId="1" animBg="1"/>
      <p:bldP spid="147" grpId="0"/>
      <p:bldP spid="148" grpId="0"/>
      <p:bldP spid="149" grpId="0"/>
      <p:bldP spid="150" grpId="0"/>
      <p:bldP spid="151" grpId="0"/>
      <p:bldP spid="152" grpId="0"/>
      <p:bldP spid="153" grpId="0"/>
      <p:bldP spid="154" grpId="0"/>
      <p:bldP spid="155" grpId="0"/>
      <p:bldP spid="156" grpId="0"/>
      <p:bldP spid="157" grpId="0"/>
      <p:bldP spid="1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64</a:t>
            </a:r>
            <a:endParaRPr lang="en-US" sz="2000" b="1" dirty="0">
              <a:solidFill>
                <a:prstClr val="black"/>
              </a:solidFill>
            </a:endParaRPr>
          </a:p>
        </p:txBody>
      </p:sp>
      <p:sp>
        <p:nvSpPr>
          <p:cNvPr id="4" name="TextBox 3"/>
          <p:cNvSpPr txBox="1"/>
          <p:nvPr/>
        </p:nvSpPr>
        <p:spPr>
          <a:xfrm>
            <a:off x="91014" y="-1619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3.3 Q.3(VI)</a:t>
            </a:r>
            <a:endParaRPr lang="en-US" sz="3600" dirty="0"/>
          </a:p>
        </p:txBody>
      </p:sp>
      <p:sp>
        <p:nvSpPr>
          <p:cNvPr id="5" name="TextBox 4"/>
          <p:cNvSpPr txBox="1"/>
          <p:nvPr/>
        </p:nvSpPr>
        <p:spPr>
          <a:xfrm>
            <a:off x="3276600" y="-7810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3.4 Q.2(ii)</a:t>
            </a:r>
            <a:endParaRPr lang="en-US" sz="3600" dirty="0"/>
          </a:p>
        </p:txBody>
      </p:sp>
    </p:spTree>
    <p:extLst>
      <p:ext uri="{BB962C8B-B14F-4D97-AF65-F5344CB8AC3E}">
        <p14:creationId xmlns:p14="http://schemas.microsoft.com/office/powerpoint/2010/main" val="418057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321534"/>
            <a:ext cx="8077200" cy="1631216"/>
          </a:xfrm>
          <a:prstGeom prst="rect">
            <a:avLst/>
          </a:prstGeom>
          <a:noFill/>
        </p:spPr>
        <p:txBody>
          <a:bodyPr wrap="square" rtlCol="0">
            <a:spAutoFit/>
          </a:bodyPr>
          <a:lstStyle/>
          <a:p>
            <a:pPr algn="ctr"/>
            <a:r>
              <a:rPr lang="en-US" sz="5000" b="1" spc="50" dirty="0" smtClean="0">
                <a:ln w="12700" cmpd="sng">
                  <a:solidFill>
                    <a:srgbClr val="F79646">
                      <a:satMod val="120000"/>
                      <a:shade val="80000"/>
                    </a:srgbClr>
                  </a:solidFill>
                  <a:prstDash val="solid"/>
                </a:ln>
                <a:solidFill>
                  <a:srgbClr val="FF0000"/>
                </a:solidFill>
                <a:effectLst>
                  <a:glow rad="53100">
                    <a:srgbClr val="F79646">
                      <a:satMod val="180000"/>
                      <a:alpha val="30000"/>
                    </a:srgbClr>
                  </a:glow>
                </a:effectLst>
                <a:latin typeface="Bookman Old Style" pitchFamily="18" charset="0"/>
              </a:rPr>
              <a:t>Problems based on </a:t>
            </a:r>
          </a:p>
          <a:p>
            <a:pPr algn="ctr"/>
            <a:r>
              <a:rPr lang="en-US" sz="5000" b="1" spc="50" dirty="0" smtClean="0">
                <a:ln w="12700" cmpd="sng">
                  <a:solidFill>
                    <a:srgbClr val="F79646">
                      <a:satMod val="120000"/>
                      <a:shade val="80000"/>
                    </a:srgbClr>
                  </a:solidFill>
                  <a:prstDash val="solid"/>
                </a:ln>
                <a:solidFill>
                  <a:srgbClr val="FF0000"/>
                </a:solidFill>
                <a:effectLst>
                  <a:glow rad="53100">
                    <a:srgbClr val="F79646">
                      <a:satMod val="180000"/>
                      <a:alpha val="30000"/>
                    </a:srgbClr>
                  </a:glow>
                </a:effectLst>
                <a:latin typeface="Bookman Old Style" pitchFamily="18" charset="0"/>
              </a:rPr>
              <a:t>Age</a:t>
            </a:r>
            <a:endParaRPr lang="en-US" sz="5000" b="1" spc="50" dirty="0">
              <a:ln w="12700" cmpd="sng">
                <a:solidFill>
                  <a:srgbClr val="F79646">
                    <a:satMod val="120000"/>
                    <a:shade val="80000"/>
                  </a:srgbClr>
                </a:solidFill>
                <a:prstDash val="solid"/>
              </a:ln>
              <a:solidFill>
                <a:srgbClr val="FF0000"/>
              </a:solidFill>
              <a:effectLst>
                <a:glow rad="53100">
                  <a:srgbClr val="F79646">
                    <a:satMod val="180000"/>
                    <a:alpha val="30000"/>
                  </a:srgbClr>
                </a:glow>
              </a:effectLst>
              <a:latin typeface="Bookman Old Style" pitchFamily="18" charset="0"/>
            </a:endParaRPr>
          </a:p>
        </p:txBody>
      </p:sp>
    </p:spTree>
    <p:extLst>
      <p:ext uri="{BB962C8B-B14F-4D97-AF65-F5344CB8AC3E}">
        <p14:creationId xmlns:p14="http://schemas.microsoft.com/office/powerpoint/2010/main" val="89905150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225" y="397073"/>
            <a:ext cx="8915400" cy="738664"/>
          </a:xfrm>
          <a:prstGeom prst="rect">
            <a:avLst/>
          </a:prstGeom>
        </p:spPr>
        <p:txBody>
          <a:bodyPr wrap="square">
            <a:spAutoFit/>
          </a:bodyPr>
          <a:lstStyle/>
          <a:p>
            <a:pPr algn="just">
              <a:tabLst>
                <a:tab pos="406400" algn="ctr"/>
              </a:tabLst>
            </a:pPr>
            <a:r>
              <a:rPr lang="en-US" sz="1400" b="1" dirty="0" smtClean="0">
                <a:solidFill>
                  <a:srgbClr val="C00000"/>
                </a:solidFill>
              </a:rPr>
              <a:t>	(vi)  Five years hence, the age of Jacob will be three times that of his son. </a:t>
            </a:r>
          </a:p>
          <a:p>
            <a:pPr algn="just">
              <a:tabLst>
                <a:tab pos="406400" algn="ctr"/>
              </a:tabLst>
            </a:pPr>
            <a:r>
              <a:rPr lang="en-US" sz="1400" b="1" dirty="0" smtClean="0">
                <a:solidFill>
                  <a:srgbClr val="C00000"/>
                </a:solidFill>
              </a:rPr>
              <a:t>        Five years ago, Jacob’s age was seven times of his son. </a:t>
            </a:r>
          </a:p>
          <a:p>
            <a:pPr algn="just">
              <a:tabLst>
                <a:tab pos="406400" algn="ctr"/>
              </a:tabLst>
            </a:pPr>
            <a:r>
              <a:rPr lang="en-US" sz="1400" b="1" dirty="0">
                <a:solidFill>
                  <a:srgbClr val="C00000"/>
                </a:solidFill>
              </a:rPr>
              <a:t> </a:t>
            </a:r>
            <a:r>
              <a:rPr lang="en-US" sz="1400" b="1" dirty="0" smtClean="0">
                <a:solidFill>
                  <a:srgbClr val="C00000"/>
                </a:solidFill>
              </a:rPr>
              <a:t>       What are their present ages?</a:t>
            </a:r>
            <a:endParaRPr lang="en-US" sz="1400" b="1" dirty="0">
              <a:solidFill>
                <a:srgbClr val="C00000"/>
              </a:solidFill>
            </a:endParaRPr>
          </a:p>
        </p:txBody>
      </p:sp>
      <p:sp>
        <p:nvSpPr>
          <p:cNvPr id="3" name="Rectangle 2"/>
          <p:cNvSpPr/>
          <p:nvPr/>
        </p:nvSpPr>
        <p:spPr>
          <a:xfrm>
            <a:off x="431616" y="1079415"/>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4" name="Rectangle 3"/>
          <p:cNvSpPr/>
          <p:nvPr/>
        </p:nvSpPr>
        <p:spPr>
          <a:xfrm>
            <a:off x="1050510" y="1079415"/>
            <a:ext cx="4943706" cy="307777"/>
          </a:xfrm>
          <a:prstGeom prst="rect">
            <a:avLst/>
          </a:prstGeom>
        </p:spPr>
        <p:txBody>
          <a:bodyPr wrap="square">
            <a:spAutoFit/>
          </a:bodyPr>
          <a:lstStyle/>
          <a:p>
            <a:pPr algn="just"/>
            <a:r>
              <a:rPr lang="en-US" sz="1400" b="1" dirty="0" smtClean="0">
                <a:solidFill>
                  <a:prstClr val="black"/>
                </a:solidFill>
              </a:rPr>
              <a:t>Let the present age of Jacob be ‘x’ years </a:t>
            </a:r>
          </a:p>
        </p:txBody>
      </p:sp>
      <p:sp>
        <p:nvSpPr>
          <p:cNvPr id="5" name="Rectangle 4"/>
          <p:cNvSpPr/>
          <p:nvPr/>
        </p:nvSpPr>
        <p:spPr>
          <a:xfrm>
            <a:off x="1041216" y="1273380"/>
            <a:ext cx="4572000" cy="307777"/>
          </a:xfrm>
          <a:prstGeom prst="rect">
            <a:avLst/>
          </a:prstGeom>
        </p:spPr>
        <p:txBody>
          <a:bodyPr wrap="square">
            <a:spAutoFit/>
          </a:bodyPr>
          <a:lstStyle/>
          <a:p>
            <a:pPr algn="just"/>
            <a:r>
              <a:rPr lang="en-US" sz="1400" b="1" dirty="0" smtClean="0">
                <a:solidFill>
                  <a:prstClr val="black"/>
                </a:solidFill>
              </a:rPr>
              <a:t>and present age of his son be ‘y’ years.</a:t>
            </a:r>
          </a:p>
        </p:txBody>
      </p:sp>
      <p:sp>
        <p:nvSpPr>
          <p:cNvPr id="7" name="Rectangle 6"/>
          <p:cNvSpPr/>
          <p:nvPr/>
        </p:nvSpPr>
        <p:spPr>
          <a:xfrm>
            <a:off x="609600" y="1504954"/>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cxnSp>
        <p:nvCxnSpPr>
          <p:cNvPr id="9" name="Straight Connector 8"/>
          <p:cNvCxnSpPr/>
          <p:nvPr/>
        </p:nvCxnSpPr>
        <p:spPr>
          <a:xfrm rot="5400000">
            <a:off x="2393474" y="2594649"/>
            <a:ext cx="1920240" cy="1588"/>
          </a:xfrm>
          <a:prstGeom prst="line">
            <a:avLst/>
          </a:prstGeom>
          <a:ln/>
          <a:effectLst/>
        </p:spPr>
        <p:style>
          <a:lnRef idx="3">
            <a:schemeClr val="dk1"/>
          </a:lnRef>
          <a:fillRef idx="0">
            <a:schemeClr val="dk1"/>
          </a:fillRef>
          <a:effectRef idx="2">
            <a:schemeClr val="dk1"/>
          </a:effectRef>
          <a:fontRef idx="minor">
            <a:schemeClr val="tx1"/>
          </a:fontRef>
        </p:style>
      </p:cxnSp>
      <p:sp>
        <p:nvSpPr>
          <p:cNvPr id="10" name="Rectangle 9"/>
          <p:cNvSpPr/>
          <p:nvPr/>
        </p:nvSpPr>
        <p:spPr>
          <a:xfrm>
            <a:off x="1253344" y="1777661"/>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12" name="Rectangle 11"/>
          <p:cNvSpPr/>
          <p:nvPr/>
        </p:nvSpPr>
        <p:spPr>
          <a:xfrm>
            <a:off x="841459" y="1777661"/>
            <a:ext cx="362600"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13" name="Rectangle 12"/>
          <p:cNvSpPr/>
          <p:nvPr/>
        </p:nvSpPr>
        <p:spPr>
          <a:xfrm>
            <a:off x="1070059" y="1777661"/>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4" name="Rectangle 13"/>
          <p:cNvSpPr/>
          <p:nvPr/>
        </p:nvSpPr>
        <p:spPr>
          <a:xfrm>
            <a:off x="1487442" y="1777661"/>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5" name="Rectangle 14"/>
          <p:cNvSpPr/>
          <p:nvPr/>
        </p:nvSpPr>
        <p:spPr>
          <a:xfrm>
            <a:off x="1690973" y="1777661"/>
            <a:ext cx="276038" cy="307777"/>
          </a:xfrm>
          <a:prstGeom prst="rect">
            <a:avLst/>
          </a:prstGeom>
        </p:spPr>
        <p:txBody>
          <a:bodyPr wrap="none">
            <a:spAutoFit/>
          </a:bodyPr>
          <a:lstStyle/>
          <a:p>
            <a:r>
              <a:rPr lang="en-US" sz="1400" b="1" dirty="0" smtClean="0">
                <a:solidFill>
                  <a:prstClr val="black"/>
                </a:solidFill>
              </a:rPr>
              <a:t>3</a:t>
            </a:r>
            <a:endParaRPr lang="en-US" sz="1400" b="1" dirty="0">
              <a:solidFill>
                <a:prstClr val="black"/>
              </a:solidFill>
            </a:endParaRPr>
          </a:p>
        </p:txBody>
      </p:sp>
      <p:sp>
        <p:nvSpPr>
          <p:cNvPr id="16" name="Rectangle 15"/>
          <p:cNvSpPr/>
          <p:nvPr/>
        </p:nvSpPr>
        <p:spPr>
          <a:xfrm>
            <a:off x="2267040" y="1777661"/>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17" name="Rectangle 16"/>
          <p:cNvSpPr/>
          <p:nvPr/>
        </p:nvSpPr>
        <p:spPr>
          <a:xfrm>
            <a:off x="1855155" y="1777661"/>
            <a:ext cx="365806" cy="307777"/>
          </a:xfrm>
          <a:prstGeom prst="rect">
            <a:avLst/>
          </a:prstGeom>
        </p:spPr>
        <p:txBody>
          <a:bodyPr wrap="none">
            <a:spAutoFit/>
          </a:bodyPr>
          <a:lstStyle/>
          <a:p>
            <a:r>
              <a:rPr lang="es-ES" sz="1400" b="1" dirty="0" smtClean="0">
                <a:solidFill>
                  <a:prstClr val="black"/>
                </a:solidFill>
              </a:rPr>
              <a:t>(y </a:t>
            </a:r>
            <a:endParaRPr lang="en-US" sz="1400" b="1" dirty="0">
              <a:solidFill>
                <a:prstClr val="black"/>
              </a:solidFill>
            </a:endParaRPr>
          </a:p>
        </p:txBody>
      </p:sp>
      <p:sp>
        <p:nvSpPr>
          <p:cNvPr id="18" name="Rectangle 17"/>
          <p:cNvSpPr/>
          <p:nvPr/>
        </p:nvSpPr>
        <p:spPr>
          <a:xfrm>
            <a:off x="2083755" y="1777661"/>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9" name="Rectangle 18"/>
          <p:cNvSpPr/>
          <p:nvPr/>
        </p:nvSpPr>
        <p:spPr>
          <a:xfrm>
            <a:off x="1281052" y="2005935"/>
            <a:ext cx="276038"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20" name="Rectangle 19"/>
          <p:cNvSpPr/>
          <p:nvPr/>
        </p:nvSpPr>
        <p:spPr>
          <a:xfrm>
            <a:off x="902153" y="2005935"/>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21" name="Rectangle 20"/>
          <p:cNvSpPr/>
          <p:nvPr/>
        </p:nvSpPr>
        <p:spPr>
          <a:xfrm>
            <a:off x="1097767" y="200593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2" name="Rectangle 21"/>
          <p:cNvSpPr/>
          <p:nvPr/>
        </p:nvSpPr>
        <p:spPr>
          <a:xfrm>
            <a:off x="1496678" y="200593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3" name="Rectangle 22"/>
          <p:cNvSpPr/>
          <p:nvPr/>
        </p:nvSpPr>
        <p:spPr>
          <a:xfrm>
            <a:off x="1746389" y="2005935"/>
            <a:ext cx="360996" cy="307777"/>
          </a:xfrm>
          <a:prstGeom prst="rect">
            <a:avLst/>
          </a:prstGeom>
        </p:spPr>
        <p:txBody>
          <a:bodyPr wrap="none">
            <a:spAutoFit/>
          </a:bodyPr>
          <a:lstStyle/>
          <a:p>
            <a:r>
              <a:rPr lang="en-US" sz="1400" b="1" dirty="0" smtClean="0">
                <a:solidFill>
                  <a:prstClr val="black"/>
                </a:solidFill>
              </a:rPr>
              <a:t>3y</a:t>
            </a:r>
            <a:endParaRPr lang="en-US" sz="1400" b="1" dirty="0">
              <a:solidFill>
                <a:prstClr val="black"/>
              </a:solidFill>
            </a:endParaRPr>
          </a:p>
        </p:txBody>
      </p:sp>
      <p:sp>
        <p:nvSpPr>
          <p:cNvPr id="24" name="Rectangle 23"/>
          <p:cNvSpPr/>
          <p:nvPr/>
        </p:nvSpPr>
        <p:spPr>
          <a:xfrm>
            <a:off x="2237020" y="2005935"/>
            <a:ext cx="367408" cy="307777"/>
          </a:xfrm>
          <a:prstGeom prst="rect">
            <a:avLst/>
          </a:prstGeom>
        </p:spPr>
        <p:txBody>
          <a:bodyPr wrap="none">
            <a:spAutoFit/>
          </a:bodyPr>
          <a:lstStyle/>
          <a:p>
            <a:r>
              <a:rPr lang="es-ES" sz="1400" b="1" dirty="0" smtClean="0">
                <a:solidFill>
                  <a:prstClr val="black"/>
                </a:solidFill>
              </a:rPr>
              <a:t>15</a:t>
            </a:r>
            <a:endParaRPr lang="en-US" sz="1400" b="1" dirty="0">
              <a:solidFill>
                <a:prstClr val="black"/>
              </a:solidFill>
            </a:endParaRPr>
          </a:p>
        </p:txBody>
      </p:sp>
      <p:sp>
        <p:nvSpPr>
          <p:cNvPr id="25" name="Rectangle 24"/>
          <p:cNvSpPr/>
          <p:nvPr/>
        </p:nvSpPr>
        <p:spPr>
          <a:xfrm>
            <a:off x="2062971" y="200593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6" name="Rectangle 25"/>
          <p:cNvSpPr/>
          <p:nvPr/>
        </p:nvSpPr>
        <p:spPr>
          <a:xfrm>
            <a:off x="1258819" y="2236515"/>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27" name="Rectangle 26"/>
          <p:cNvSpPr/>
          <p:nvPr/>
        </p:nvSpPr>
        <p:spPr>
          <a:xfrm>
            <a:off x="1482164" y="223651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8" name="Rectangle 27"/>
          <p:cNvSpPr/>
          <p:nvPr/>
        </p:nvSpPr>
        <p:spPr>
          <a:xfrm>
            <a:off x="1722639" y="2236515"/>
            <a:ext cx="360996" cy="307777"/>
          </a:xfrm>
          <a:prstGeom prst="rect">
            <a:avLst/>
          </a:prstGeom>
        </p:spPr>
        <p:txBody>
          <a:bodyPr wrap="none">
            <a:spAutoFit/>
          </a:bodyPr>
          <a:lstStyle/>
          <a:p>
            <a:r>
              <a:rPr lang="en-US" sz="1400" b="1" dirty="0" smtClean="0">
                <a:solidFill>
                  <a:prstClr val="black"/>
                </a:solidFill>
              </a:rPr>
              <a:t>3y</a:t>
            </a:r>
            <a:endParaRPr lang="en-US" sz="1400" b="1" dirty="0">
              <a:solidFill>
                <a:prstClr val="black"/>
              </a:solidFill>
            </a:endParaRPr>
          </a:p>
        </p:txBody>
      </p:sp>
      <p:sp>
        <p:nvSpPr>
          <p:cNvPr id="29" name="Rectangle 28"/>
          <p:cNvSpPr/>
          <p:nvPr/>
        </p:nvSpPr>
        <p:spPr>
          <a:xfrm>
            <a:off x="2231742" y="2236515"/>
            <a:ext cx="367408" cy="307777"/>
          </a:xfrm>
          <a:prstGeom prst="rect">
            <a:avLst/>
          </a:prstGeom>
        </p:spPr>
        <p:txBody>
          <a:bodyPr wrap="none">
            <a:spAutoFit/>
          </a:bodyPr>
          <a:lstStyle/>
          <a:p>
            <a:r>
              <a:rPr lang="es-ES" sz="1400" b="1" dirty="0" smtClean="0">
                <a:solidFill>
                  <a:prstClr val="black"/>
                </a:solidFill>
              </a:rPr>
              <a:t>10</a:t>
            </a:r>
            <a:endParaRPr lang="en-US" sz="1400" b="1" dirty="0">
              <a:solidFill>
                <a:prstClr val="black"/>
              </a:solidFill>
            </a:endParaRPr>
          </a:p>
        </p:txBody>
      </p:sp>
      <p:sp>
        <p:nvSpPr>
          <p:cNvPr id="30" name="Rectangle 29"/>
          <p:cNvSpPr/>
          <p:nvPr/>
        </p:nvSpPr>
        <p:spPr>
          <a:xfrm>
            <a:off x="2057693" y="2236515"/>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1" name="Rectangle 30"/>
          <p:cNvSpPr/>
          <p:nvPr/>
        </p:nvSpPr>
        <p:spPr>
          <a:xfrm>
            <a:off x="2669208" y="2227608"/>
            <a:ext cx="526106" cy="307777"/>
          </a:xfrm>
          <a:prstGeom prst="rect">
            <a:avLst/>
          </a:prstGeom>
        </p:spPr>
        <p:txBody>
          <a:bodyPr wrap="none">
            <a:spAutoFit/>
          </a:bodyPr>
          <a:lstStyle/>
          <a:p>
            <a:r>
              <a:rPr lang="en-US" sz="1400" b="1" dirty="0" smtClean="0">
                <a:solidFill>
                  <a:srgbClr val="FF33CC"/>
                </a:solidFill>
              </a:rPr>
              <a:t>... (</a:t>
            </a:r>
            <a:r>
              <a:rPr lang="en-US" sz="1400" b="1" dirty="0" err="1" smtClean="0">
                <a:solidFill>
                  <a:srgbClr val="FF33CC"/>
                </a:solidFill>
              </a:rPr>
              <a:t>i</a:t>
            </a:r>
            <a:r>
              <a:rPr lang="en-US" sz="1400" b="1" dirty="0" smtClean="0">
                <a:solidFill>
                  <a:srgbClr val="FF33CC"/>
                </a:solidFill>
              </a:rPr>
              <a:t>)</a:t>
            </a:r>
            <a:endParaRPr lang="en-US" sz="1400" b="1" dirty="0">
              <a:solidFill>
                <a:srgbClr val="FF33CC"/>
              </a:solidFill>
            </a:endParaRPr>
          </a:p>
        </p:txBody>
      </p:sp>
      <p:sp>
        <p:nvSpPr>
          <p:cNvPr id="35" name="Rectangle 34"/>
          <p:cNvSpPr/>
          <p:nvPr/>
        </p:nvSpPr>
        <p:spPr>
          <a:xfrm>
            <a:off x="1397362" y="2756059"/>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36" name="Rectangle 35"/>
          <p:cNvSpPr/>
          <p:nvPr/>
        </p:nvSpPr>
        <p:spPr>
          <a:xfrm>
            <a:off x="985477" y="2756059"/>
            <a:ext cx="362600"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37" name="Rectangle 36"/>
          <p:cNvSpPr/>
          <p:nvPr/>
        </p:nvSpPr>
        <p:spPr>
          <a:xfrm>
            <a:off x="1219355"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8" name="Rectangle 37"/>
          <p:cNvSpPr/>
          <p:nvPr/>
        </p:nvSpPr>
        <p:spPr>
          <a:xfrm>
            <a:off x="1640696"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9" name="Rectangle 38"/>
          <p:cNvSpPr/>
          <p:nvPr/>
        </p:nvSpPr>
        <p:spPr>
          <a:xfrm>
            <a:off x="1816519" y="2756059"/>
            <a:ext cx="276038" cy="307777"/>
          </a:xfrm>
          <a:prstGeom prst="rect">
            <a:avLst/>
          </a:prstGeom>
        </p:spPr>
        <p:txBody>
          <a:bodyPr wrap="none">
            <a:spAutoFit/>
          </a:bodyPr>
          <a:lstStyle/>
          <a:p>
            <a:r>
              <a:rPr lang="en-US" sz="1400" b="1" dirty="0" smtClean="0">
                <a:solidFill>
                  <a:prstClr val="black"/>
                </a:solidFill>
              </a:rPr>
              <a:t>7</a:t>
            </a:r>
            <a:endParaRPr lang="en-US" sz="1400" b="1" dirty="0">
              <a:solidFill>
                <a:prstClr val="black"/>
              </a:solidFill>
            </a:endParaRPr>
          </a:p>
        </p:txBody>
      </p:sp>
      <p:sp>
        <p:nvSpPr>
          <p:cNvPr id="40" name="Rectangle 39"/>
          <p:cNvSpPr/>
          <p:nvPr/>
        </p:nvSpPr>
        <p:spPr>
          <a:xfrm>
            <a:off x="2411058" y="2756059"/>
            <a:ext cx="332142"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41" name="Rectangle 40"/>
          <p:cNvSpPr/>
          <p:nvPr/>
        </p:nvSpPr>
        <p:spPr>
          <a:xfrm>
            <a:off x="1999173" y="2756059"/>
            <a:ext cx="365806" cy="307777"/>
          </a:xfrm>
          <a:prstGeom prst="rect">
            <a:avLst/>
          </a:prstGeom>
        </p:spPr>
        <p:txBody>
          <a:bodyPr wrap="none">
            <a:spAutoFit/>
          </a:bodyPr>
          <a:lstStyle/>
          <a:p>
            <a:r>
              <a:rPr lang="es-ES" sz="1400" b="1" dirty="0" smtClean="0">
                <a:solidFill>
                  <a:prstClr val="black"/>
                </a:solidFill>
              </a:rPr>
              <a:t>(y </a:t>
            </a:r>
            <a:endParaRPr lang="en-US" sz="1400" b="1" dirty="0">
              <a:solidFill>
                <a:prstClr val="black"/>
              </a:solidFill>
            </a:endParaRPr>
          </a:p>
        </p:txBody>
      </p:sp>
      <p:sp>
        <p:nvSpPr>
          <p:cNvPr id="42" name="Rectangle 41"/>
          <p:cNvSpPr/>
          <p:nvPr/>
        </p:nvSpPr>
        <p:spPr>
          <a:xfrm>
            <a:off x="2254162" y="275605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3" name="Rectangle 42"/>
          <p:cNvSpPr/>
          <p:nvPr/>
        </p:nvSpPr>
        <p:spPr>
          <a:xfrm>
            <a:off x="1417076" y="2999542"/>
            <a:ext cx="276038" cy="307777"/>
          </a:xfrm>
          <a:prstGeom prst="rect">
            <a:avLst/>
          </a:prstGeom>
        </p:spPr>
        <p:txBody>
          <a:bodyPr wrap="none">
            <a:spAutoFit/>
          </a:bodyPr>
          <a:lstStyle/>
          <a:p>
            <a:r>
              <a:rPr lang="es-ES" sz="1400" b="1" dirty="0" smtClean="0">
                <a:solidFill>
                  <a:prstClr val="black"/>
                </a:solidFill>
              </a:rPr>
              <a:t>5</a:t>
            </a:r>
            <a:endParaRPr lang="en-US" sz="1400" b="1" dirty="0">
              <a:solidFill>
                <a:prstClr val="black"/>
              </a:solidFill>
            </a:endParaRPr>
          </a:p>
        </p:txBody>
      </p:sp>
      <p:sp>
        <p:nvSpPr>
          <p:cNvPr id="44" name="Rectangle 43"/>
          <p:cNvSpPr/>
          <p:nvPr/>
        </p:nvSpPr>
        <p:spPr>
          <a:xfrm>
            <a:off x="1028941" y="2999542"/>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45" name="Rectangle 44"/>
          <p:cNvSpPr/>
          <p:nvPr/>
        </p:nvSpPr>
        <p:spPr>
          <a:xfrm>
            <a:off x="1216406"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6" name="Rectangle 45"/>
          <p:cNvSpPr/>
          <p:nvPr/>
        </p:nvSpPr>
        <p:spPr>
          <a:xfrm>
            <a:off x="1632702"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47" name="Rectangle 46"/>
          <p:cNvSpPr/>
          <p:nvPr/>
        </p:nvSpPr>
        <p:spPr>
          <a:xfrm>
            <a:off x="1845469" y="2999542"/>
            <a:ext cx="360996" cy="307777"/>
          </a:xfrm>
          <a:prstGeom prst="rect">
            <a:avLst/>
          </a:prstGeom>
        </p:spPr>
        <p:txBody>
          <a:bodyPr wrap="none">
            <a:spAutoFit/>
          </a:bodyPr>
          <a:lstStyle/>
          <a:p>
            <a:r>
              <a:rPr lang="en-US" sz="1400" b="1" dirty="0" smtClean="0">
                <a:solidFill>
                  <a:prstClr val="black"/>
                </a:solidFill>
              </a:rPr>
              <a:t>7y</a:t>
            </a:r>
            <a:endParaRPr lang="en-US" sz="1400" b="1" dirty="0">
              <a:solidFill>
                <a:prstClr val="black"/>
              </a:solidFill>
            </a:endParaRPr>
          </a:p>
        </p:txBody>
      </p:sp>
      <p:sp>
        <p:nvSpPr>
          <p:cNvPr id="48" name="Rectangle 47"/>
          <p:cNvSpPr/>
          <p:nvPr/>
        </p:nvSpPr>
        <p:spPr>
          <a:xfrm>
            <a:off x="2363808" y="2999542"/>
            <a:ext cx="367408" cy="307777"/>
          </a:xfrm>
          <a:prstGeom prst="rect">
            <a:avLst/>
          </a:prstGeom>
        </p:spPr>
        <p:txBody>
          <a:bodyPr wrap="none">
            <a:spAutoFit/>
          </a:bodyPr>
          <a:lstStyle/>
          <a:p>
            <a:r>
              <a:rPr lang="es-ES" sz="1400" b="1" dirty="0" smtClean="0">
                <a:solidFill>
                  <a:prstClr val="black"/>
                </a:solidFill>
              </a:rPr>
              <a:t>35</a:t>
            </a:r>
            <a:endParaRPr lang="en-US" sz="1400" b="1" dirty="0">
              <a:solidFill>
                <a:prstClr val="black"/>
              </a:solidFill>
            </a:endParaRPr>
          </a:p>
        </p:txBody>
      </p:sp>
      <p:sp>
        <p:nvSpPr>
          <p:cNvPr id="49" name="Rectangle 48"/>
          <p:cNvSpPr/>
          <p:nvPr/>
        </p:nvSpPr>
        <p:spPr>
          <a:xfrm>
            <a:off x="2180523" y="2999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0" name="Rectangle 49"/>
          <p:cNvSpPr/>
          <p:nvPr/>
        </p:nvSpPr>
        <p:spPr>
          <a:xfrm>
            <a:off x="1014565" y="3254577"/>
            <a:ext cx="306494" cy="307777"/>
          </a:xfrm>
          <a:prstGeom prst="rect">
            <a:avLst/>
          </a:prstGeom>
        </p:spPr>
        <p:txBody>
          <a:bodyPr wrap="none">
            <a:spAutoFit/>
          </a:bodyPr>
          <a:lstStyle/>
          <a:p>
            <a:r>
              <a:rPr lang="es-ES" sz="1400" b="1" dirty="0" smtClean="0">
                <a:solidFill>
                  <a:prstClr val="black"/>
                </a:solidFill>
              </a:rPr>
              <a:t>x </a:t>
            </a:r>
            <a:endParaRPr lang="en-US" sz="1400" b="1" dirty="0">
              <a:solidFill>
                <a:prstClr val="black"/>
              </a:solidFill>
            </a:endParaRPr>
          </a:p>
        </p:txBody>
      </p:sp>
      <p:sp>
        <p:nvSpPr>
          <p:cNvPr id="51" name="Rectangle 50"/>
          <p:cNvSpPr/>
          <p:nvPr/>
        </p:nvSpPr>
        <p:spPr>
          <a:xfrm>
            <a:off x="1180764" y="3254577"/>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2" name="Rectangle 51"/>
          <p:cNvSpPr/>
          <p:nvPr/>
        </p:nvSpPr>
        <p:spPr>
          <a:xfrm>
            <a:off x="1333164" y="3254577"/>
            <a:ext cx="360996" cy="307777"/>
          </a:xfrm>
          <a:prstGeom prst="rect">
            <a:avLst/>
          </a:prstGeom>
        </p:spPr>
        <p:txBody>
          <a:bodyPr wrap="none">
            <a:spAutoFit/>
          </a:bodyPr>
          <a:lstStyle/>
          <a:p>
            <a:r>
              <a:rPr lang="en-US" sz="1400" b="1" dirty="0" smtClean="0">
                <a:solidFill>
                  <a:prstClr val="black"/>
                </a:solidFill>
              </a:rPr>
              <a:t>7y</a:t>
            </a:r>
            <a:endParaRPr lang="en-US" sz="1400" b="1" dirty="0">
              <a:solidFill>
                <a:prstClr val="black"/>
              </a:solidFill>
            </a:endParaRPr>
          </a:p>
        </p:txBody>
      </p:sp>
      <p:sp>
        <p:nvSpPr>
          <p:cNvPr id="53" name="Rectangle 52"/>
          <p:cNvSpPr/>
          <p:nvPr/>
        </p:nvSpPr>
        <p:spPr>
          <a:xfrm>
            <a:off x="1625934" y="3254577"/>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54" name="Rectangle 53"/>
          <p:cNvSpPr/>
          <p:nvPr/>
        </p:nvSpPr>
        <p:spPr>
          <a:xfrm>
            <a:off x="1866565" y="3254577"/>
            <a:ext cx="497252" cy="307777"/>
          </a:xfrm>
          <a:prstGeom prst="rect">
            <a:avLst/>
          </a:prstGeom>
        </p:spPr>
        <p:txBody>
          <a:bodyPr wrap="none">
            <a:spAutoFit/>
          </a:bodyPr>
          <a:lstStyle/>
          <a:p>
            <a:r>
              <a:rPr lang="en-US" sz="1400" b="1" dirty="0" smtClean="0">
                <a:solidFill>
                  <a:prstClr val="black"/>
                </a:solidFill>
              </a:rPr>
              <a:t>– 30</a:t>
            </a:r>
            <a:endParaRPr lang="en-US" sz="1400" b="1" dirty="0">
              <a:solidFill>
                <a:prstClr val="black"/>
              </a:solidFill>
            </a:endParaRPr>
          </a:p>
        </p:txBody>
      </p:sp>
      <p:sp>
        <p:nvSpPr>
          <p:cNvPr id="79" name="Rectangle 78"/>
          <p:cNvSpPr/>
          <p:nvPr/>
        </p:nvSpPr>
        <p:spPr>
          <a:xfrm>
            <a:off x="3352800" y="1959177"/>
            <a:ext cx="1941878" cy="307777"/>
          </a:xfrm>
          <a:prstGeom prst="rect">
            <a:avLst/>
          </a:prstGeom>
        </p:spPr>
        <p:txBody>
          <a:bodyPr wrap="none">
            <a:spAutoFit/>
          </a:bodyPr>
          <a:lstStyle/>
          <a:p>
            <a:r>
              <a:rPr lang="en-US" sz="1400" b="1" dirty="0" smtClean="0">
                <a:solidFill>
                  <a:srgbClr val="CC0066"/>
                </a:solidFill>
              </a:rPr>
              <a:t>Substituting y = 10 in (</a:t>
            </a:r>
            <a:r>
              <a:rPr lang="en-US" sz="1400" b="1" dirty="0" err="1" smtClean="0">
                <a:solidFill>
                  <a:srgbClr val="CC0066"/>
                </a:solidFill>
              </a:rPr>
              <a:t>i</a:t>
            </a:r>
            <a:r>
              <a:rPr lang="en-US" sz="1400" b="1" dirty="0" smtClean="0">
                <a:solidFill>
                  <a:srgbClr val="CC0066"/>
                </a:solidFill>
              </a:rPr>
              <a:t>)</a:t>
            </a:r>
            <a:endParaRPr lang="en-US" sz="1400" b="1" dirty="0">
              <a:solidFill>
                <a:srgbClr val="CC0066"/>
              </a:solidFill>
            </a:endParaRPr>
          </a:p>
        </p:txBody>
      </p:sp>
      <p:sp>
        <p:nvSpPr>
          <p:cNvPr id="92" name="Rectangle 91"/>
          <p:cNvSpPr/>
          <p:nvPr/>
        </p:nvSpPr>
        <p:spPr>
          <a:xfrm>
            <a:off x="3462668" y="2366189"/>
            <a:ext cx="266420" cy="307777"/>
          </a:xfrm>
          <a:prstGeom prst="rect">
            <a:avLst/>
          </a:prstGeom>
        </p:spPr>
        <p:txBody>
          <a:bodyPr wrap="none">
            <a:spAutoFit/>
          </a:bodyPr>
          <a:lstStyle/>
          <a:p>
            <a:pPr>
              <a:tabLst>
                <a:tab pos="1228725" algn="l"/>
                <a:tab pos="1524000" algn="l"/>
              </a:tabLst>
            </a:pPr>
            <a:r>
              <a:rPr lang="en-US" sz="1400" b="1" dirty="0" smtClean="0">
                <a:solidFill>
                  <a:prstClr val="black"/>
                </a:solidFill>
              </a:rPr>
              <a:t>x</a:t>
            </a:r>
            <a:endParaRPr lang="en-US" sz="1400" b="1" dirty="0">
              <a:solidFill>
                <a:prstClr val="black"/>
              </a:solidFill>
            </a:endParaRPr>
          </a:p>
        </p:txBody>
      </p:sp>
      <p:sp>
        <p:nvSpPr>
          <p:cNvPr id="93" name="Rectangle 92"/>
          <p:cNvSpPr/>
          <p:nvPr/>
        </p:nvSpPr>
        <p:spPr>
          <a:xfrm>
            <a:off x="3726570" y="2366189"/>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94" name="Rectangle 93"/>
          <p:cNvSpPr/>
          <p:nvPr/>
        </p:nvSpPr>
        <p:spPr>
          <a:xfrm>
            <a:off x="3958468" y="2366189"/>
            <a:ext cx="367408" cy="307777"/>
          </a:xfrm>
          <a:prstGeom prst="rect">
            <a:avLst/>
          </a:prstGeom>
        </p:spPr>
        <p:txBody>
          <a:bodyPr wrap="none">
            <a:spAutoFit/>
          </a:bodyPr>
          <a:lstStyle/>
          <a:p>
            <a:r>
              <a:rPr lang="en-US" sz="1400" b="1" dirty="0" smtClean="0">
                <a:solidFill>
                  <a:prstClr val="black"/>
                </a:solidFill>
              </a:rPr>
              <a:t>40</a:t>
            </a:r>
            <a:endParaRPr lang="en-US" sz="1400" b="1" dirty="0">
              <a:solidFill>
                <a:prstClr val="black"/>
              </a:solidFill>
            </a:endParaRPr>
          </a:p>
        </p:txBody>
      </p:sp>
      <p:sp>
        <p:nvSpPr>
          <p:cNvPr id="95" name="Rectangle 94"/>
          <p:cNvSpPr/>
          <p:nvPr/>
        </p:nvSpPr>
        <p:spPr>
          <a:xfrm>
            <a:off x="3328871" y="2676876"/>
            <a:ext cx="6438900" cy="307777"/>
          </a:xfrm>
          <a:prstGeom prst="rect">
            <a:avLst/>
          </a:prstGeom>
        </p:spPr>
        <p:txBody>
          <a:bodyPr wrap="square">
            <a:spAutoFit/>
          </a:bodyPr>
          <a:lstStyle/>
          <a:p>
            <a:r>
              <a:rPr lang="en-US" sz="1400" b="1" dirty="0" smtClean="0">
                <a:solidFill>
                  <a:srgbClr val="C00000"/>
                </a:solidFill>
                <a:latin typeface="Symbol" pitchFamily="18" charset="2"/>
              </a:rPr>
              <a:t>\</a:t>
            </a:r>
            <a:r>
              <a:rPr lang="en-US" sz="1400" b="1" dirty="0" smtClean="0">
                <a:solidFill>
                  <a:srgbClr val="C00000"/>
                </a:solidFill>
              </a:rPr>
              <a:t>   Age of Jacob is 40 years and his son’s age is 10 years.</a:t>
            </a:r>
            <a:endParaRPr lang="en-US" sz="1400" b="1" dirty="0">
              <a:solidFill>
                <a:srgbClr val="C00000"/>
              </a:solidFill>
            </a:endParaRPr>
          </a:p>
        </p:txBody>
      </p:sp>
      <p:sp>
        <p:nvSpPr>
          <p:cNvPr id="96" name="Rectangle 95"/>
          <p:cNvSpPr/>
          <p:nvPr/>
        </p:nvSpPr>
        <p:spPr>
          <a:xfrm>
            <a:off x="621990" y="2469542"/>
            <a:ext cx="2775119" cy="307777"/>
          </a:xfrm>
          <a:prstGeom prst="rect">
            <a:avLst/>
          </a:prstGeom>
        </p:spPr>
        <p:txBody>
          <a:bodyPr wrap="none">
            <a:spAutoFit/>
          </a:bodyPr>
          <a:lstStyle/>
          <a:p>
            <a:pPr>
              <a:defRPr/>
            </a:pPr>
            <a:r>
              <a:rPr lang="en-US" sz="1400" b="1" kern="0" dirty="0" smtClean="0">
                <a:solidFill>
                  <a:srgbClr val="00B050"/>
                </a:solidFill>
              </a:rPr>
              <a:t>According to the second condition,</a:t>
            </a:r>
            <a:endParaRPr lang="en-US" sz="1400" b="1" kern="0" dirty="0">
              <a:solidFill>
                <a:srgbClr val="00B050"/>
              </a:solidFill>
            </a:endParaRPr>
          </a:p>
        </p:txBody>
      </p:sp>
      <p:sp>
        <p:nvSpPr>
          <p:cNvPr id="98" name="Cloud Callout 97"/>
          <p:cNvSpPr/>
          <p:nvPr/>
        </p:nvSpPr>
        <p:spPr>
          <a:xfrm>
            <a:off x="442340" y="1504951"/>
            <a:ext cx="2986660" cy="853298"/>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What do we have to find ?</a:t>
            </a:r>
            <a:endParaRPr lang="en-US" sz="1400" b="1" baseline="30000" dirty="0">
              <a:solidFill>
                <a:prstClr val="white"/>
              </a:solidFill>
            </a:endParaRPr>
          </a:p>
        </p:txBody>
      </p:sp>
      <p:cxnSp>
        <p:nvCxnSpPr>
          <p:cNvPr id="99" name="Straight Connector 98"/>
          <p:cNvCxnSpPr/>
          <p:nvPr/>
        </p:nvCxnSpPr>
        <p:spPr>
          <a:xfrm>
            <a:off x="799224" y="1077999"/>
            <a:ext cx="21031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Cloud Callout 99"/>
          <p:cNvSpPr/>
          <p:nvPr/>
        </p:nvSpPr>
        <p:spPr>
          <a:xfrm>
            <a:off x="533408" y="16573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i.e.</a:t>
            </a:r>
          </a:p>
          <a:p>
            <a:pPr algn="ctr"/>
            <a:r>
              <a:rPr lang="en-US" sz="1400" b="1" dirty="0" smtClean="0">
                <a:solidFill>
                  <a:prstClr val="white"/>
                </a:solidFill>
              </a:rPr>
              <a:t>the present age of Jacob and his son</a:t>
            </a:r>
          </a:p>
        </p:txBody>
      </p:sp>
      <p:cxnSp>
        <p:nvCxnSpPr>
          <p:cNvPr id="102" name="Straight Connector 101"/>
          <p:cNvCxnSpPr/>
          <p:nvPr/>
        </p:nvCxnSpPr>
        <p:spPr>
          <a:xfrm>
            <a:off x="843595" y="645484"/>
            <a:ext cx="493776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105" name="Table 104"/>
          <p:cNvGraphicFramePr>
            <a:graphicFrameLocks noGrp="1"/>
          </p:cNvGraphicFramePr>
          <p:nvPr>
            <p:extLst>
              <p:ext uri="{D42A27DB-BD31-4B8C-83A1-F6EECF244321}">
                <p14:modId xmlns:p14="http://schemas.microsoft.com/office/powerpoint/2010/main" val="2668834115"/>
              </p:ext>
            </p:extLst>
          </p:nvPr>
        </p:nvGraphicFramePr>
        <p:xfrm>
          <a:off x="5334008" y="819151"/>
          <a:ext cx="2521267" cy="3118862"/>
        </p:xfrm>
        <a:graphic>
          <a:graphicData uri="http://schemas.openxmlformats.org/drawingml/2006/table">
            <a:tbl>
              <a:tblPr firstRow="1" bandRow="1">
                <a:tableStyleId>{D7AC3CCA-C797-4891-BE02-D94E43425B78}</a:tableStyleId>
              </a:tblPr>
              <a:tblGrid>
                <a:gridCol w="787895">
                  <a:extLst>
                    <a:ext uri="{9D8B030D-6E8A-4147-A177-3AD203B41FA5}">
                      <a16:colId xmlns:a16="http://schemas.microsoft.com/office/drawing/2014/main" val="20000"/>
                    </a:ext>
                  </a:extLst>
                </a:gridCol>
                <a:gridCol w="866686">
                  <a:extLst>
                    <a:ext uri="{9D8B030D-6E8A-4147-A177-3AD203B41FA5}">
                      <a16:colId xmlns:a16="http://schemas.microsoft.com/office/drawing/2014/main" val="20001"/>
                    </a:ext>
                  </a:extLst>
                </a:gridCol>
                <a:gridCol w="866686">
                  <a:extLst>
                    <a:ext uri="{9D8B030D-6E8A-4147-A177-3AD203B41FA5}">
                      <a16:colId xmlns:a16="http://schemas.microsoft.com/office/drawing/2014/main" val="20002"/>
                    </a:ext>
                  </a:extLst>
                </a:gridCol>
              </a:tblGrid>
              <a:tr h="960120">
                <a:tc>
                  <a:txBody>
                    <a:bodyPr/>
                    <a:lstStyle/>
                    <a:p>
                      <a:endParaRPr lang="en-US" sz="1400" dirty="0"/>
                    </a:p>
                  </a:txBody>
                  <a:tcPr/>
                </a:tc>
                <a:tc>
                  <a:txBody>
                    <a:bodyPr/>
                    <a:lstStyle/>
                    <a:p>
                      <a:r>
                        <a:rPr lang="en-US" sz="1400" dirty="0" smtClean="0"/>
                        <a:t>Age of Jacob</a:t>
                      </a:r>
                      <a:endParaRPr lang="en-US" sz="1400" dirty="0"/>
                    </a:p>
                  </a:txBody>
                  <a:tcPr/>
                </a:tc>
                <a:tc>
                  <a:txBody>
                    <a:bodyPr/>
                    <a:lstStyle/>
                    <a:p>
                      <a:r>
                        <a:rPr lang="en-US" sz="1400" dirty="0" smtClean="0"/>
                        <a:t>Age of his Son</a:t>
                      </a:r>
                      <a:endParaRPr lang="en-US" sz="1400" dirty="0"/>
                    </a:p>
                  </a:txBody>
                  <a:tcPr/>
                </a:tc>
                <a:extLst>
                  <a:ext uri="{0D108BD9-81ED-4DB2-BD59-A6C34878D82A}">
                    <a16:rowId xmlns:a16="http://schemas.microsoft.com/office/drawing/2014/main" val="10000"/>
                  </a:ext>
                </a:extLst>
              </a:tr>
              <a:tr h="674370">
                <a:tc>
                  <a:txBody>
                    <a:bodyPr/>
                    <a:lstStyle/>
                    <a:p>
                      <a:r>
                        <a:rPr lang="en-US" sz="1300" dirty="0" smtClean="0"/>
                        <a:t>Present age</a:t>
                      </a:r>
                      <a:endParaRPr lang="en-US" sz="1300" dirty="0"/>
                    </a:p>
                  </a:txBody>
                  <a:tcPr/>
                </a:tc>
                <a:tc>
                  <a:txBody>
                    <a:bodyPr/>
                    <a:lstStyle/>
                    <a:p>
                      <a:pPr algn="ctr"/>
                      <a:r>
                        <a:rPr lang="en-US" sz="1400" baseline="0" dirty="0" smtClean="0"/>
                        <a:t>x </a:t>
                      </a:r>
                      <a:endParaRPr lang="en-US" sz="1400" dirty="0"/>
                    </a:p>
                  </a:txBody>
                  <a:tcPr/>
                </a:tc>
                <a:tc>
                  <a:txBody>
                    <a:bodyPr/>
                    <a:lstStyle/>
                    <a:p>
                      <a:pPr algn="ctr"/>
                      <a:r>
                        <a:rPr lang="en-US" sz="1400" dirty="0" smtClean="0"/>
                        <a:t>y</a:t>
                      </a:r>
                      <a:endParaRPr lang="en-US" sz="1400" dirty="0"/>
                    </a:p>
                  </a:txBody>
                  <a:tcPr/>
                </a:tc>
                <a:extLst>
                  <a:ext uri="{0D108BD9-81ED-4DB2-BD59-A6C34878D82A}">
                    <a16:rowId xmlns:a16="http://schemas.microsoft.com/office/drawing/2014/main" val="10001"/>
                  </a:ext>
                </a:extLst>
              </a:tr>
              <a:tr h="742950">
                <a:tc>
                  <a:txBody>
                    <a:bodyPr/>
                    <a:lstStyle/>
                    <a:p>
                      <a:r>
                        <a:rPr lang="en-US" sz="1300" dirty="0" smtClean="0"/>
                        <a:t>Five years</a:t>
                      </a:r>
                      <a:r>
                        <a:rPr lang="en-US" sz="1300" baseline="0" dirty="0" smtClean="0"/>
                        <a:t> hence</a:t>
                      </a:r>
                      <a:endParaRPr lang="en-US" sz="1300" dirty="0"/>
                    </a:p>
                  </a:txBody>
                  <a:tcPr/>
                </a:tc>
                <a:tc>
                  <a:txBody>
                    <a:bodyPr/>
                    <a:lstStyle/>
                    <a:p>
                      <a:pPr algn="ctr"/>
                      <a:r>
                        <a:rPr lang="en-US" sz="1400" dirty="0" smtClean="0"/>
                        <a:t>  </a:t>
                      </a:r>
                    </a:p>
                    <a:p>
                      <a:pPr algn="ctr"/>
                      <a:r>
                        <a:rPr lang="en-US" sz="1400" dirty="0" smtClean="0"/>
                        <a:t>(x + 5)</a:t>
                      </a:r>
                      <a:endParaRPr lang="en-US" sz="1400" dirty="0"/>
                    </a:p>
                  </a:txBody>
                  <a:tcPr/>
                </a:tc>
                <a:tc>
                  <a:txBody>
                    <a:bodyPr/>
                    <a:lstStyle/>
                    <a:p>
                      <a:pPr algn="ctr"/>
                      <a:r>
                        <a:rPr lang="en-US" sz="1400" dirty="0" smtClean="0"/>
                        <a:t>   </a:t>
                      </a:r>
                    </a:p>
                    <a:p>
                      <a:pPr algn="ctr"/>
                      <a:r>
                        <a:rPr lang="en-US" sz="1400" dirty="0" smtClean="0"/>
                        <a:t>(y + 5)</a:t>
                      </a:r>
                      <a:endParaRPr lang="en-US" sz="1400" dirty="0"/>
                    </a:p>
                  </a:txBody>
                  <a:tcPr/>
                </a:tc>
                <a:extLst>
                  <a:ext uri="{0D108BD9-81ED-4DB2-BD59-A6C34878D82A}">
                    <a16:rowId xmlns:a16="http://schemas.microsoft.com/office/drawing/2014/main" val="10002"/>
                  </a:ext>
                </a:extLst>
              </a:tr>
              <a:tr h="741422">
                <a:tc>
                  <a:txBody>
                    <a:bodyPr/>
                    <a:lstStyle/>
                    <a:p>
                      <a:r>
                        <a:rPr lang="en-US" sz="1300" dirty="0" smtClean="0"/>
                        <a:t>Five years ago</a:t>
                      </a:r>
                      <a:endParaRPr lang="en-US" sz="1300" dirty="0"/>
                    </a:p>
                  </a:txBody>
                  <a:tcPr/>
                </a:tc>
                <a:tc>
                  <a:txBody>
                    <a:bodyPr/>
                    <a:lstStyle/>
                    <a:p>
                      <a:pPr algn="ctr"/>
                      <a:r>
                        <a:rPr lang="en-US" sz="1400" dirty="0" smtClean="0"/>
                        <a:t>  </a:t>
                      </a:r>
                    </a:p>
                    <a:p>
                      <a:pPr algn="ctr"/>
                      <a:r>
                        <a:rPr lang="en-US" sz="1400" dirty="0" smtClean="0"/>
                        <a:t>(x - 5)</a:t>
                      </a:r>
                      <a:endParaRPr lang="en-US" sz="1400" dirty="0"/>
                    </a:p>
                  </a:txBody>
                  <a:tcPr/>
                </a:tc>
                <a:tc>
                  <a:txBody>
                    <a:bodyPr/>
                    <a:lstStyle/>
                    <a:p>
                      <a:pPr algn="ctr"/>
                      <a:r>
                        <a:rPr lang="en-US" sz="1400" dirty="0" smtClean="0"/>
                        <a:t>   </a:t>
                      </a:r>
                    </a:p>
                    <a:p>
                      <a:pPr algn="ctr"/>
                      <a:r>
                        <a:rPr lang="en-US" sz="1400" dirty="0" smtClean="0"/>
                        <a:t>(y - 5)</a:t>
                      </a:r>
                      <a:endParaRPr lang="en-US" sz="1400" dirty="0"/>
                    </a:p>
                  </a:txBody>
                  <a:tcPr/>
                </a:tc>
                <a:extLst>
                  <a:ext uri="{0D108BD9-81ED-4DB2-BD59-A6C34878D82A}">
                    <a16:rowId xmlns:a16="http://schemas.microsoft.com/office/drawing/2014/main" val="10003"/>
                  </a:ext>
                </a:extLst>
              </a:tr>
            </a:tbl>
          </a:graphicData>
        </a:graphic>
      </p:graphicFrame>
      <p:cxnSp>
        <p:nvCxnSpPr>
          <p:cNvPr id="109" name="Straight Connector 108"/>
          <p:cNvCxnSpPr/>
          <p:nvPr/>
        </p:nvCxnSpPr>
        <p:spPr>
          <a:xfrm>
            <a:off x="854158" y="885283"/>
            <a:ext cx="393192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78709" y="1951521"/>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04" name="Rectangle 103"/>
          <p:cNvSpPr/>
          <p:nvPr/>
        </p:nvSpPr>
        <p:spPr>
          <a:xfrm>
            <a:off x="591111" y="2212020"/>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11" name="Rectangle 110"/>
          <p:cNvSpPr/>
          <p:nvPr/>
        </p:nvSpPr>
        <p:spPr>
          <a:xfrm>
            <a:off x="2667000" y="3254577"/>
            <a:ext cx="570990" cy="307777"/>
          </a:xfrm>
          <a:prstGeom prst="rect">
            <a:avLst/>
          </a:prstGeom>
        </p:spPr>
        <p:txBody>
          <a:bodyPr wrap="none">
            <a:spAutoFit/>
          </a:bodyPr>
          <a:lstStyle/>
          <a:p>
            <a:r>
              <a:rPr lang="en-US" sz="1400" b="1" dirty="0" smtClean="0">
                <a:solidFill>
                  <a:srgbClr val="FF33CC"/>
                </a:solidFill>
              </a:rPr>
              <a:t>... (ii)</a:t>
            </a:r>
            <a:endParaRPr lang="en-US" sz="1400" b="1" dirty="0">
              <a:solidFill>
                <a:srgbClr val="FF33CC"/>
              </a:solidFill>
            </a:endParaRPr>
          </a:p>
        </p:txBody>
      </p:sp>
      <p:sp>
        <p:nvSpPr>
          <p:cNvPr id="112" name="Rectangle 111"/>
          <p:cNvSpPr/>
          <p:nvPr/>
        </p:nvSpPr>
        <p:spPr>
          <a:xfrm>
            <a:off x="598967" y="2972812"/>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114" name="Rectangle 113"/>
          <p:cNvSpPr/>
          <p:nvPr/>
        </p:nvSpPr>
        <p:spPr>
          <a:xfrm>
            <a:off x="609600" y="3252808"/>
            <a:ext cx="340158" cy="307777"/>
          </a:xfrm>
          <a:prstGeom prst="rect">
            <a:avLst/>
          </a:prstGeom>
        </p:spPr>
        <p:txBody>
          <a:bodyPr wrap="none">
            <a:spAutoFit/>
          </a:bodyPr>
          <a:lstStyle/>
          <a:p>
            <a:r>
              <a:rPr lang="en-US" sz="1400" b="1" dirty="0">
                <a:solidFill>
                  <a:prstClr val="black"/>
                </a:solidFill>
                <a:latin typeface="Symbol" pitchFamily="18" charset="2"/>
              </a:rPr>
              <a:t>\</a:t>
            </a:r>
            <a:endParaRPr lang="en-US" sz="1400" dirty="0">
              <a:solidFill>
                <a:prstClr val="black"/>
              </a:solidFill>
            </a:endParaRPr>
          </a:p>
        </p:txBody>
      </p:sp>
      <p:sp>
        <p:nvSpPr>
          <p:cNvPr id="8" name="Rectangle 7"/>
          <p:cNvSpPr/>
          <p:nvPr/>
        </p:nvSpPr>
        <p:spPr>
          <a:xfrm>
            <a:off x="3429008" y="1592822"/>
            <a:ext cx="942887" cy="307777"/>
          </a:xfrm>
          <a:prstGeom prst="rect">
            <a:avLst/>
          </a:prstGeom>
        </p:spPr>
        <p:txBody>
          <a:bodyPr wrap="none">
            <a:spAutoFit/>
          </a:bodyPr>
          <a:lstStyle/>
          <a:p>
            <a:r>
              <a:rPr lang="en-US" sz="1400" b="1" dirty="0">
                <a:solidFill>
                  <a:srgbClr val="550B32"/>
                </a:solidFill>
              </a:rPr>
              <a:t>y </a:t>
            </a:r>
            <a:r>
              <a:rPr lang="en-US" sz="1400" b="1" dirty="0" smtClean="0">
                <a:solidFill>
                  <a:srgbClr val="550B32"/>
                </a:solidFill>
              </a:rPr>
              <a:t>    =    10 </a:t>
            </a:r>
            <a:endParaRPr lang="en-US" sz="1400" dirty="0">
              <a:solidFill>
                <a:srgbClr val="550B32"/>
              </a:solidFill>
            </a:endParaRPr>
          </a:p>
        </p:txBody>
      </p:sp>
      <p:sp>
        <p:nvSpPr>
          <p:cNvPr id="115" name="Cloud Callout 114"/>
          <p:cNvSpPr/>
          <p:nvPr/>
        </p:nvSpPr>
        <p:spPr>
          <a:xfrm>
            <a:off x="457208" y="37147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Solve the equations by either Substitution or Elimination Method</a:t>
            </a:r>
          </a:p>
        </p:txBody>
      </p:sp>
      <p:sp>
        <p:nvSpPr>
          <p:cNvPr id="11" name="Rectangle 10"/>
          <p:cNvSpPr/>
          <p:nvPr/>
        </p:nvSpPr>
        <p:spPr>
          <a:xfrm>
            <a:off x="5378301" y="1931546"/>
            <a:ext cx="2438400" cy="537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117" name="Rectangle 116"/>
          <p:cNvSpPr/>
          <p:nvPr/>
        </p:nvSpPr>
        <p:spPr>
          <a:xfrm>
            <a:off x="5388934" y="2616710"/>
            <a:ext cx="2438400" cy="57527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118" name="Cloud Callout 117"/>
          <p:cNvSpPr/>
          <p:nvPr/>
        </p:nvSpPr>
        <p:spPr>
          <a:xfrm>
            <a:off x="461208" y="1496533"/>
            <a:ext cx="2986660" cy="853298"/>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What do we have to find ?</a:t>
            </a:r>
            <a:endParaRPr lang="en-US" sz="1400" b="1" baseline="30000" dirty="0">
              <a:solidFill>
                <a:prstClr val="white"/>
              </a:solidFill>
            </a:endParaRPr>
          </a:p>
        </p:txBody>
      </p:sp>
    </p:spTree>
    <p:extLst>
      <p:ext uri="{BB962C8B-B14F-4D97-AF65-F5344CB8AC3E}">
        <p14:creationId xmlns:p14="http://schemas.microsoft.com/office/powerpoint/2010/main" val="251462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8"/>
                                        </p:tgtEl>
                                      </p:cBhvr>
                                    </p:animEffect>
                                    <p:set>
                                      <p:cBhvr>
                                        <p:cTn id="22" dur="1" fill="hold">
                                          <p:stCondLst>
                                            <p:cond delay="499"/>
                                          </p:stCondLst>
                                        </p:cTn>
                                        <p:tgtEl>
                                          <p:spTgt spid="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wipe(down)">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wipe(left)">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1000"/>
                                        <p:tgtEl>
                                          <p:spTgt spid="4"/>
                                        </p:tgtEl>
                                      </p:cBhvr>
                                    </p:animEffect>
                                  </p:childTnLst>
                                </p:cTn>
                              </p:par>
                              <p:par>
                                <p:cTn id="38" presetID="10" presetClass="exit" presetSubtype="0" fill="hold" grpId="1" nodeType="withEffect">
                                  <p:stCondLst>
                                    <p:cond delay="0"/>
                                  </p:stCondLst>
                                  <p:childTnLst>
                                    <p:animEffect transition="out" filter="fade">
                                      <p:cBhvr>
                                        <p:cTn id="39" dur="500"/>
                                        <p:tgtEl>
                                          <p:spTgt spid="100"/>
                                        </p:tgtEl>
                                      </p:cBhvr>
                                    </p:animEffect>
                                    <p:set>
                                      <p:cBhvr>
                                        <p:cTn id="40" dur="1" fill="hold">
                                          <p:stCondLst>
                                            <p:cond delay="499"/>
                                          </p:stCondLst>
                                        </p:cTn>
                                        <p:tgtEl>
                                          <p:spTgt spid="10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99"/>
                                        </p:tgtEl>
                                      </p:cBhvr>
                                    </p:animEffect>
                                    <p:set>
                                      <p:cBhvr>
                                        <p:cTn id="43" dur="1" fill="hold">
                                          <p:stCondLst>
                                            <p:cond delay="499"/>
                                          </p:stCondLst>
                                        </p:cTn>
                                        <p:tgtEl>
                                          <p:spTgt spid="9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1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10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wipe(down)">
                                      <p:cBhvr>
                                        <p:cTn id="58" dur="500"/>
                                        <p:tgtEl>
                                          <p:spTgt spid="10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left)">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left)">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10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10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10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10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10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10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10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1000"/>
                                        <p:tgtEl>
                                          <p:spTgt spid="16"/>
                                        </p:tgtEl>
                                      </p:cBhvr>
                                    </p:animEffect>
                                  </p:childTnLst>
                                </p:cTn>
                              </p:par>
                              <p:par>
                                <p:cTn id="109" presetID="10" presetClass="exit" presetSubtype="0" fill="hold" nodeType="withEffect">
                                  <p:stCondLst>
                                    <p:cond delay="0"/>
                                  </p:stCondLst>
                                  <p:childTnLst>
                                    <p:animEffect transition="out" filter="fade">
                                      <p:cBhvr>
                                        <p:cTn id="110" dur="500"/>
                                        <p:tgtEl>
                                          <p:spTgt spid="102"/>
                                        </p:tgtEl>
                                      </p:cBhvr>
                                    </p:animEffect>
                                    <p:set>
                                      <p:cBhvr>
                                        <p:cTn id="111" dur="1" fill="hold">
                                          <p:stCondLst>
                                            <p:cond delay="499"/>
                                          </p:stCondLst>
                                        </p:cTn>
                                        <p:tgtEl>
                                          <p:spTgt spid="102"/>
                                        </p:tgtEl>
                                        <p:attrNameLst>
                                          <p:attrName>style.visibility</p:attrName>
                                        </p:attrNameLst>
                                      </p:cBhvr>
                                      <p:to>
                                        <p:strVal val="hidden"/>
                                      </p:to>
                                    </p:set>
                                  </p:childTnLst>
                                </p:cTn>
                              </p:par>
                              <p:par>
                                <p:cTn id="112" presetID="22" presetClass="exit" presetSubtype="8" fill="hold" grpId="1" nodeType="withEffect">
                                  <p:stCondLst>
                                    <p:cond delay="0"/>
                                  </p:stCondLst>
                                  <p:childTnLst>
                                    <p:animEffect transition="out" filter="wipe(left)">
                                      <p:cBhvr>
                                        <p:cTn id="113" dur="500"/>
                                        <p:tgtEl>
                                          <p:spTgt spid="11"/>
                                        </p:tgtEl>
                                      </p:cBhvr>
                                    </p:animEffect>
                                    <p:set>
                                      <p:cBhvr>
                                        <p:cTn id="114" dur="1" fill="hold">
                                          <p:stCondLst>
                                            <p:cond delay="499"/>
                                          </p:stCondLst>
                                        </p:cTn>
                                        <p:tgtEl>
                                          <p:spTgt spid="1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wipe(left)">
                                      <p:cBhvr>
                                        <p:cTn id="119" dur="500"/>
                                        <p:tgtEl>
                                          <p:spTgt spid="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wipe(left)">
                                      <p:cBhvr>
                                        <p:cTn id="124" dur="100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wipe(left)">
                                      <p:cBhvr>
                                        <p:cTn id="129" dur="1000"/>
                                        <p:tgtEl>
                                          <p:spTgt spid="2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9"/>
                                        </p:tgtEl>
                                        <p:attrNameLst>
                                          <p:attrName>style.visibility</p:attrName>
                                        </p:attrNameLst>
                                      </p:cBhvr>
                                      <p:to>
                                        <p:strVal val="visible"/>
                                      </p:to>
                                    </p:set>
                                    <p:animEffect transition="in" filter="wipe(left)">
                                      <p:cBhvr>
                                        <p:cTn id="134" dur="1000"/>
                                        <p:tgtEl>
                                          <p:spTgt spid="1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2"/>
                                        </p:tgtEl>
                                        <p:attrNameLst>
                                          <p:attrName>style.visibility</p:attrName>
                                        </p:attrNameLst>
                                      </p:cBhvr>
                                      <p:to>
                                        <p:strVal val="visible"/>
                                      </p:to>
                                    </p:set>
                                    <p:animEffect transition="in" filter="wipe(left)">
                                      <p:cBhvr>
                                        <p:cTn id="139" dur="1000"/>
                                        <p:tgtEl>
                                          <p:spTgt spid="2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wipe(left)">
                                      <p:cBhvr>
                                        <p:cTn id="144" dur="1000"/>
                                        <p:tgtEl>
                                          <p:spTgt spid="2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5"/>
                                        </p:tgtEl>
                                        <p:attrNameLst>
                                          <p:attrName>style.visibility</p:attrName>
                                        </p:attrNameLst>
                                      </p:cBhvr>
                                      <p:to>
                                        <p:strVal val="visible"/>
                                      </p:to>
                                    </p:set>
                                    <p:animEffect transition="in" filter="wipe(left)">
                                      <p:cBhvr>
                                        <p:cTn id="149" dur="1000"/>
                                        <p:tgtEl>
                                          <p:spTgt spid="25"/>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4"/>
                                        </p:tgtEl>
                                        <p:attrNameLst>
                                          <p:attrName>style.visibility</p:attrName>
                                        </p:attrNameLst>
                                      </p:cBhvr>
                                      <p:to>
                                        <p:strVal val="visible"/>
                                      </p:to>
                                    </p:set>
                                    <p:animEffect transition="in" filter="wipe(left)">
                                      <p:cBhvr>
                                        <p:cTn id="154" dur="1000"/>
                                        <p:tgtEl>
                                          <p:spTgt spid="24"/>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wipe(left)">
                                      <p:cBhvr>
                                        <p:cTn id="157" dur="500"/>
                                        <p:tgtEl>
                                          <p:spTgt spid="10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wipe(left)">
                                      <p:cBhvr>
                                        <p:cTn id="162" dur="10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7"/>
                                        </p:tgtEl>
                                        <p:attrNameLst>
                                          <p:attrName>style.visibility</p:attrName>
                                        </p:attrNameLst>
                                      </p:cBhvr>
                                      <p:to>
                                        <p:strVal val="visible"/>
                                      </p:to>
                                    </p:set>
                                    <p:animEffect transition="in" filter="wipe(left)">
                                      <p:cBhvr>
                                        <p:cTn id="167" dur="1000"/>
                                        <p:tgtEl>
                                          <p:spTgt spid="2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8"/>
                                        </p:tgtEl>
                                        <p:attrNameLst>
                                          <p:attrName>style.visibility</p:attrName>
                                        </p:attrNameLst>
                                      </p:cBhvr>
                                      <p:to>
                                        <p:strVal val="visible"/>
                                      </p:to>
                                    </p:set>
                                    <p:animEffect transition="in" filter="wipe(left)">
                                      <p:cBhvr>
                                        <p:cTn id="172" dur="1000"/>
                                        <p:tgtEl>
                                          <p:spTgt spid="28"/>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30"/>
                                        </p:tgtEl>
                                        <p:attrNameLst>
                                          <p:attrName>style.visibility</p:attrName>
                                        </p:attrNameLst>
                                      </p:cBhvr>
                                      <p:to>
                                        <p:strVal val="visible"/>
                                      </p:to>
                                    </p:set>
                                    <p:animEffect transition="in" filter="wipe(left)">
                                      <p:cBhvr>
                                        <p:cTn id="177" dur="1000"/>
                                        <p:tgtEl>
                                          <p:spTgt spid="3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9"/>
                                        </p:tgtEl>
                                        <p:attrNameLst>
                                          <p:attrName>style.visibility</p:attrName>
                                        </p:attrNameLst>
                                      </p:cBhvr>
                                      <p:to>
                                        <p:strVal val="visible"/>
                                      </p:to>
                                    </p:set>
                                    <p:animEffect transition="in" filter="wipe(left)">
                                      <p:cBhvr>
                                        <p:cTn id="182" dur="1000"/>
                                        <p:tgtEl>
                                          <p:spTgt spid="2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1"/>
                                        </p:tgtEl>
                                        <p:attrNameLst>
                                          <p:attrName>style.visibility</p:attrName>
                                        </p:attrNameLst>
                                      </p:cBhvr>
                                      <p:to>
                                        <p:strVal val="visible"/>
                                      </p:to>
                                    </p:set>
                                    <p:animEffect transition="in" filter="wipe(left)">
                                      <p:cBhvr>
                                        <p:cTn id="187" dur="1000"/>
                                        <p:tgtEl>
                                          <p:spTgt spid="3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96"/>
                                        </p:tgtEl>
                                        <p:attrNameLst>
                                          <p:attrName>style.visibility</p:attrName>
                                        </p:attrNameLst>
                                      </p:cBhvr>
                                      <p:to>
                                        <p:strVal val="visible"/>
                                      </p:to>
                                    </p:set>
                                    <p:animEffect transition="in" filter="wipe(left)">
                                      <p:cBhvr>
                                        <p:cTn id="192" dur="1000"/>
                                        <p:tgtEl>
                                          <p:spTgt spid="96"/>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09"/>
                                        </p:tgtEl>
                                        <p:attrNameLst>
                                          <p:attrName>style.visibility</p:attrName>
                                        </p:attrNameLst>
                                      </p:cBhvr>
                                      <p:to>
                                        <p:strVal val="visible"/>
                                      </p:to>
                                    </p:set>
                                    <p:animEffect transition="in" filter="wipe(left)">
                                      <p:cBhvr>
                                        <p:cTn id="197" dur="500"/>
                                        <p:tgtEl>
                                          <p:spTgt spid="10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117"/>
                                        </p:tgtEl>
                                        <p:attrNameLst>
                                          <p:attrName>style.visibility</p:attrName>
                                        </p:attrNameLst>
                                      </p:cBhvr>
                                      <p:to>
                                        <p:strVal val="visible"/>
                                      </p:to>
                                    </p:set>
                                    <p:animEffect transition="in" filter="wipe(left)">
                                      <p:cBhvr>
                                        <p:cTn id="202" dur="500"/>
                                        <p:tgtEl>
                                          <p:spTgt spid="11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6"/>
                                        </p:tgtEl>
                                        <p:attrNameLst>
                                          <p:attrName>style.visibility</p:attrName>
                                        </p:attrNameLst>
                                      </p:cBhvr>
                                      <p:to>
                                        <p:strVal val="visible"/>
                                      </p:to>
                                    </p:set>
                                    <p:animEffect transition="in" filter="wipe(left)">
                                      <p:cBhvr>
                                        <p:cTn id="207" dur="1000"/>
                                        <p:tgtEl>
                                          <p:spTgt spid="36"/>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37"/>
                                        </p:tgtEl>
                                        <p:attrNameLst>
                                          <p:attrName>style.visibility</p:attrName>
                                        </p:attrNameLst>
                                      </p:cBhvr>
                                      <p:to>
                                        <p:strVal val="visible"/>
                                      </p:to>
                                    </p:set>
                                    <p:animEffect transition="in" filter="wipe(left)">
                                      <p:cBhvr>
                                        <p:cTn id="212" dur="1000"/>
                                        <p:tgtEl>
                                          <p:spTgt spid="3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wipe(left)">
                                      <p:cBhvr>
                                        <p:cTn id="217" dur="1000"/>
                                        <p:tgtEl>
                                          <p:spTgt spid="3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childTnLst>
                                    <p:set>
                                      <p:cBhvr>
                                        <p:cTn id="221" dur="1" fill="hold">
                                          <p:stCondLst>
                                            <p:cond delay="0"/>
                                          </p:stCondLst>
                                        </p:cTn>
                                        <p:tgtEl>
                                          <p:spTgt spid="38"/>
                                        </p:tgtEl>
                                        <p:attrNameLst>
                                          <p:attrName>style.visibility</p:attrName>
                                        </p:attrNameLst>
                                      </p:cBhvr>
                                      <p:to>
                                        <p:strVal val="visible"/>
                                      </p:to>
                                    </p:set>
                                    <p:animEffect transition="in" filter="wipe(left)">
                                      <p:cBhvr>
                                        <p:cTn id="222" dur="1000"/>
                                        <p:tgtEl>
                                          <p:spTgt spid="38"/>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9"/>
                                        </p:tgtEl>
                                        <p:attrNameLst>
                                          <p:attrName>style.visibility</p:attrName>
                                        </p:attrNameLst>
                                      </p:cBhvr>
                                      <p:to>
                                        <p:strVal val="visible"/>
                                      </p:to>
                                    </p:set>
                                    <p:animEffect transition="in" filter="wipe(left)">
                                      <p:cBhvr>
                                        <p:cTn id="227" dur="1000"/>
                                        <p:tgtEl>
                                          <p:spTgt spid="39"/>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41"/>
                                        </p:tgtEl>
                                        <p:attrNameLst>
                                          <p:attrName>style.visibility</p:attrName>
                                        </p:attrNameLst>
                                      </p:cBhvr>
                                      <p:to>
                                        <p:strVal val="visible"/>
                                      </p:to>
                                    </p:set>
                                    <p:animEffect transition="in" filter="wipe(left)">
                                      <p:cBhvr>
                                        <p:cTn id="232" dur="1000"/>
                                        <p:tgtEl>
                                          <p:spTgt spid="41"/>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42"/>
                                        </p:tgtEl>
                                        <p:attrNameLst>
                                          <p:attrName>style.visibility</p:attrName>
                                        </p:attrNameLst>
                                      </p:cBhvr>
                                      <p:to>
                                        <p:strVal val="visible"/>
                                      </p:to>
                                    </p:set>
                                    <p:animEffect transition="in" filter="wipe(left)">
                                      <p:cBhvr>
                                        <p:cTn id="237" dur="1000"/>
                                        <p:tgtEl>
                                          <p:spTgt spid="42"/>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40"/>
                                        </p:tgtEl>
                                        <p:attrNameLst>
                                          <p:attrName>style.visibility</p:attrName>
                                        </p:attrNameLst>
                                      </p:cBhvr>
                                      <p:to>
                                        <p:strVal val="visible"/>
                                      </p:to>
                                    </p:set>
                                    <p:animEffect transition="in" filter="wipe(left)">
                                      <p:cBhvr>
                                        <p:cTn id="242" dur="1000"/>
                                        <p:tgtEl>
                                          <p:spTgt spid="40"/>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44"/>
                                        </p:tgtEl>
                                        <p:attrNameLst>
                                          <p:attrName>style.visibility</p:attrName>
                                        </p:attrNameLst>
                                      </p:cBhvr>
                                      <p:to>
                                        <p:strVal val="visible"/>
                                      </p:to>
                                    </p:set>
                                    <p:animEffect transition="in" filter="wipe(left)">
                                      <p:cBhvr>
                                        <p:cTn id="247" dur="1000"/>
                                        <p:tgtEl>
                                          <p:spTgt spid="44"/>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wipe(left)">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45"/>
                                        </p:tgtEl>
                                        <p:attrNameLst>
                                          <p:attrName>style.visibility</p:attrName>
                                        </p:attrNameLst>
                                      </p:cBhvr>
                                      <p:to>
                                        <p:strVal val="visible"/>
                                      </p:to>
                                    </p:set>
                                    <p:animEffect transition="in" filter="wipe(left)">
                                      <p:cBhvr>
                                        <p:cTn id="255" dur="1000"/>
                                        <p:tgtEl>
                                          <p:spTgt spid="45"/>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43"/>
                                        </p:tgtEl>
                                        <p:attrNameLst>
                                          <p:attrName>style.visibility</p:attrName>
                                        </p:attrNameLst>
                                      </p:cBhvr>
                                      <p:to>
                                        <p:strVal val="visible"/>
                                      </p:to>
                                    </p:set>
                                    <p:animEffect transition="in" filter="wipe(left)">
                                      <p:cBhvr>
                                        <p:cTn id="260" dur="1000"/>
                                        <p:tgtEl>
                                          <p:spTgt spid="43"/>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46"/>
                                        </p:tgtEl>
                                        <p:attrNameLst>
                                          <p:attrName>style.visibility</p:attrName>
                                        </p:attrNameLst>
                                      </p:cBhvr>
                                      <p:to>
                                        <p:strVal val="visible"/>
                                      </p:to>
                                    </p:set>
                                    <p:animEffect transition="in" filter="wipe(left)">
                                      <p:cBhvr>
                                        <p:cTn id="265" dur="1000"/>
                                        <p:tgtEl>
                                          <p:spTgt spid="4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47"/>
                                        </p:tgtEl>
                                        <p:attrNameLst>
                                          <p:attrName>style.visibility</p:attrName>
                                        </p:attrNameLst>
                                      </p:cBhvr>
                                      <p:to>
                                        <p:strVal val="visible"/>
                                      </p:to>
                                    </p:set>
                                    <p:animEffect transition="in" filter="wipe(left)">
                                      <p:cBhvr>
                                        <p:cTn id="270" dur="1000"/>
                                        <p:tgtEl>
                                          <p:spTgt spid="47"/>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grpId="0" nodeType="click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wipe(left)">
                                      <p:cBhvr>
                                        <p:cTn id="275" dur="1000"/>
                                        <p:tgtEl>
                                          <p:spTgt spid="49"/>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grpId="0" nodeType="clickEffect">
                                  <p:stCondLst>
                                    <p:cond delay="0"/>
                                  </p:stCondLst>
                                  <p:childTnLst>
                                    <p:set>
                                      <p:cBhvr>
                                        <p:cTn id="279" dur="1" fill="hold">
                                          <p:stCondLst>
                                            <p:cond delay="0"/>
                                          </p:stCondLst>
                                        </p:cTn>
                                        <p:tgtEl>
                                          <p:spTgt spid="48"/>
                                        </p:tgtEl>
                                        <p:attrNameLst>
                                          <p:attrName>style.visibility</p:attrName>
                                        </p:attrNameLst>
                                      </p:cBhvr>
                                      <p:to>
                                        <p:strVal val="visible"/>
                                      </p:to>
                                    </p:set>
                                    <p:animEffect transition="in" filter="wipe(left)">
                                      <p:cBhvr>
                                        <p:cTn id="280" dur="1000"/>
                                        <p:tgtEl>
                                          <p:spTgt spid="48"/>
                                        </p:tgtEl>
                                      </p:cBhvr>
                                    </p:animEffect>
                                  </p:childTnLst>
                                </p:cTn>
                              </p:par>
                              <p:par>
                                <p:cTn id="281" presetID="22" presetClass="exit" presetSubtype="8" fill="hold" nodeType="withEffect">
                                  <p:stCondLst>
                                    <p:cond delay="0"/>
                                  </p:stCondLst>
                                  <p:childTnLst>
                                    <p:animEffect transition="out" filter="wipe(left)">
                                      <p:cBhvr>
                                        <p:cTn id="282" dur="500"/>
                                        <p:tgtEl>
                                          <p:spTgt spid="109"/>
                                        </p:tgtEl>
                                      </p:cBhvr>
                                    </p:animEffect>
                                    <p:set>
                                      <p:cBhvr>
                                        <p:cTn id="283" dur="1" fill="hold">
                                          <p:stCondLst>
                                            <p:cond delay="499"/>
                                          </p:stCondLst>
                                        </p:cTn>
                                        <p:tgtEl>
                                          <p:spTgt spid="109"/>
                                        </p:tgtEl>
                                        <p:attrNameLst>
                                          <p:attrName>style.visibility</p:attrName>
                                        </p:attrNameLst>
                                      </p:cBhvr>
                                      <p:to>
                                        <p:strVal val="hidden"/>
                                      </p:to>
                                    </p:set>
                                  </p:childTnLst>
                                </p:cTn>
                              </p:par>
                              <p:par>
                                <p:cTn id="284" presetID="22" presetClass="exit" presetSubtype="8" fill="hold" grpId="1" nodeType="withEffect">
                                  <p:stCondLst>
                                    <p:cond delay="0"/>
                                  </p:stCondLst>
                                  <p:childTnLst>
                                    <p:animEffect transition="out" filter="wipe(left)">
                                      <p:cBhvr>
                                        <p:cTn id="285" dur="500"/>
                                        <p:tgtEl>
                                          <p:spTgt spid="117"/>
                                        </p:tgtEl>
                                      </p:cBhvr>
                                    </p:animEffect>
                                    <p:set>
                                      <p:cBhvr>
                                        <p:cTn id="286" dur="1" fill="hold">
                                          <p:stCondLst>
                                            <p:cond delay="499"/>
                                          </p:stCondLst>
                                        </p:cTn>
                                        <p:tgtEl>
                                          <p:spTgt spid="117"/>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50"/>
                                        </p:tgtEl>
                                        <p:attrNameLst>
                                          <p:attrName>style.visibility</p:attrName>
                                        </p:attrNameLst>
                                      </p:cBhvr>
                                      <p:to>
                                        <p:strVal val="visible"/>
                                      </p:to>
                                    </p:set>
                                    <p:animEffect transition="in" filter="wipe(left)">
                                      <p:cBhvr>
                                        <p:cTn id="291" dur="1000"/>
                                        <p:tgtEl>
                                          <p:spTgt spid="50"/>
                                        </p:tgtEl>
                                      </p:cBhvr>
                                    </p:animEffect>
                                  </p:childTnLst>
                                </p:cTn>
                              </p:par>
                              <p:par>
                                <p:cTn id="292" presetID="22" presetClass="entr" presetSubtype="8" fill="hold" grpId="0" nodeType="withEffect">
                                  <p:stCondLst>
                                    <p:cond delay="0"/>
                                  </p:stCondLst>
                                  <p:childTnLst>
                                    <p:set>
                                      <p:cBhvr>
                                        <p:cTn id="293" dur="1" fill="hold">
                                          <p:stCondLst>
                                            <p:cond delay="0"/>
                                          </p:stCondLst>
                                        </p:cTn>
                                        <p:tgtEl>
                                          <p:spTgt spid="114"/>
                                        </p:tgtEl>
                                        <p:attrNameLst>
                                          <p:attrName>style.visibility</p:attrName>
                                        </p:attrNameLst>
                                      </p:cBhvr>
                                      <p:to>
                                        <p:strVal val="visible"/>
                                      </p:to>
                                    </p:set>
                                    <p:animEffect transition="in" filter="wipe(left)">
                                      <p:cBhvr>
                                        <p:cTn id="294" dur="500"/>
                                        <p:tgtEl>
                                          <p:spTgt spid="114"/>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grpId="0" nodeType="clickEffect">
                                  <p:stCondLst>
                                    <p:cond delay="0"/>
                                  </p:stCondLst>
                                  <p:childTnLst>
                                    <p:set>
                                      <p:cBhvr>
                                        <p:cTn id="298" dur="1" fill="hold">
                                          <p:stCondLst>
                                            <p:cond delay="0"/>
                                          </p:stCondLst>
                                        </p:cTn>
                                        <p:tgtEl>
                                          <p:spTgt spid="51"/>
                                        </p:tgtEl>
                                        <p:attrNameLst>
                                          <p:attrName>style.visibility</p:attrName>
                                        </p:attrNameLst>
                                      </p:cBhvr>
                                      <p:to>
                                        <p:strVal val="visible"/>
                                      </p:to>
                                    </p:set>
                                    <p:animEffect transition="in" filter="wipe(left)">
                                      <p:cBhvr>
                                        <p:cTn id="299" dur="1000"/>
                                        <p:tgtEl>
                                          <p:spTgt spid="51"/>
                                        </p:tgtEl>
                                      </p:cBhvr>
                                    </p:animEffect>
                                  </p:childTnLst>
                                </p:cTn>
                              </p:par>
                            </p:childTnLst>
                          </p:cTn>
                        </p:par>
                      </p:childTnLst>
                    </p:cTn>
                  </p:par>
                  <p:par>
                    <p:cTn id="300" fill="hold">
                      <p:stCondLst>
                        <p:cond delay="indefinite"/>
                      </p:stCondLst>
                      <p:childTnLst>
                        <p:par>
                          <p:cTn id="301" fill="hold">
                            <p:stCondLst>
                              <p:cond delay="0"/>
                            </p:stCondLst>
                            <p:childTnLst>
                              <p:par>
                                <p:cTn id="302" presetID="22" presetClass="entr" presetSubtype="8" fill="hold" grpId="0" nodeType="clickEffect">
                                  <p:stCondLst>
                                    <p:cond delay="0"/>
                                  </p:stCondLst>
                                  <p:childTnLst>
                                    <p:set>
                                      <p:cBhvr>
                                        <p:cTn id="303" dur="1" fill="hold">
                                          <p:stCondLst>
                                            <p:cond delay="0"/>
                                          </p:stCondLst>
                                        </p:cTn>
                                        <p:tgtEl>
                                          <p:spTgt spid="52"/>
                                        </p:tgtEl>
                                        <p:attrNameLst>
                                          <p:attrName>style.visibility</p:attrName>
                                        </p:attrNameLst>
                                      </p:cBhvr>
                                      <p:to>
                                        <p:strVal val="visible"/>
                                      </p:to>
                                    </p:set>
                                    <p:animEffect transition="in" filter="wipe(left)">
                                      <p:cBhvr>
                                        <p:cTn id="304" dur="1000"/>
                                        <p:tgtEl>
                                          <p:spTgt spid="52"/>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8" fill="hold" grpId="0" nodeType="clickEffect">
                                  <p:stCondLst>
                                    <p:cond delay="0"/>
                                  </p:stCondLst>
                                  <p:childTnLst>
                                    <p:set>
                                      <p:cBhvr>
                                        <p:cTn id="308" dur="1" fill="hold">
                                          <p:stCondLst>
                                            <p:cond delay="0"/>
                                          </p:stCondLst>
                                        </p:cTn>
                                        <p:tgtEl>
                                          <p:spTgt spid="53"/>
                                        </p:tgtEl>
                                        <p:attrNameLst>
                                          <p:attrName>style.visibility</p:attrName>
                                        </p:attrNameLst>
                                      </p:cBhvr>
                                      <p:to>
                                        <p:strVal val="visible"/>
                                      </p:to>
                                    </p:set>
                                    <p:animEffect transition="in" filter="wipe(left)">
                                      <p:cBhvr>
                                        <p:cTn id="309" dur="1000"/>
                                        <p:tgtEl>
                                          <p:spTgt spid="53"/>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54"/>
                                        </p:tgtEl>
                                        <p:attrNameLst>
                                          <p:attrName>style.visibility</p:attrName>
                                        </p:attrNameLst>
                                      </p:cBhvr>
                                      <p:to>
                                        <p:strVal val="visible"/>
                                      </p:to>
                                    </p:set>
                                    <p:animEffect transition="in" filter="wipe(left)">
                                      <p:cBhvr>
                                        <p:cTn id="314" dur="1000"/>
                                        <p:tgtEl>
                                          <p:spTgt spid="54"/>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grpId="0" nodeType="clickEffect">
                                  <p:stCondLst>
                                    <p:cond delay="0"/>
                                  </p:stCondLst>
                                  <p:childTnLst>
                                    <p:set>
                                      <p:cBhvr>
                                        <p:cTn id="318" dur="1" fill="hold">
                                          <p:stCondLst>
                                            <p:cond delay="0"/>
                                          </p:stCondLst>
                                        </p:cTn>
                                        <p:tgtEl>
                                          <p:spTgt spid="111"/>
                                        </p:tgtEl>
                                        <p:attrNameLst>
                                          <p:attrName>style.visibility</p:attrName>
                                        </p:attrNameLst>
                                      </p:cBhvr>
                                      <p:to>
                                        <p:strVal val="visible"/>
                                      </p:to>
                                    </p:set>
                                    <p:animEffect transition="in" filter="wipe(left)">
                                      <p:cBhvr>
                                        <p:cTn id="319" dur="1000"/>
                                        <p:tgtEl>
                                          <p:spTgt spid="111"/>
                                        </p:tgtEl>
                                      </p:cBhvr>
                                    </p:animEffect>
                                  </p:childTnLst>
                                </p:cTn>
                              </p:par>
                              <p:par>
                                <p:cTn id="320" presetID="22" presetClass="exit" presetSubtype="4" fill="hold" nodeType="withEffect">
                                  <p:stCondLst>
                                    <p:cond delay="0"/>
                                  </p:stCondLst>
                                  <p:childTnLst>
                                    <p:animEffect transition="out" filter="wipe(down)">
                                      <p:cBhvr>
                                        <p:cTn id="321" dur="500"/>
                                        <p:tgtEl>
                                          <p:spTgt spid="105"/>
                                        </p:tgtEl>
                                      </p:cBhvr>
                                    </p:animEffect>
                                    <p:set>
                                      <p:cBhvr>
                                        <p:cTn id="322" dur="1" fill="hold">
                                          <p:stCondLst>
                                            <p:cond delay="499"/>
                                          </p:stCondLst>
                                        </p:cTn>
                                        <p:tgtEl>
                                          <p:spTgt spid="105"/>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22" presetClass="entr" presetSubtype="1" fill="hold" nodeType="clickEffect">
                                  <p:stCondLst>
                                    <p:cond delay="0"/>
                                  </p:stCondLst>
                                  <p:childTnLst>
                                    <p:set>
                                      <p:cBhvr>
                                        <p:cTn id="326" dur="1" fill="hold">
                                          <p:stCondLst>
                                            <p:cond delay="0"/>
                                          </p:stCondLst>
                                        </p:cTn>
                                        <p:tgtEl>
                                          <p:spTgt spid="9"/>
                                        </p:tgtEl>
                                        <p:attrNameLst>
                                          <p:attrName>style.visibility</p:attrName>
                                        </p:attrNameLst>
                                      </p:cBhvr>
                                      <p:to>
                                        <p:strVal val="visible"/>
                                      </p:to>
                                    </p:set>
                                    <p:animEffect transition="in" filter="wipe(up)">
                                      <p:cBhvr>
                                        <p:cTn id="327" dur="500"/>
                                        <p:tgtEl>
                                          <p:spTgt spid="9"/>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115"/>
                                        </p:tgtEl>
                                        <p:attrNameLst>
                                          <p:attrName>style.visibility</p:attrName>
                                        </p:attrNameLst>
                                      </p:cBhvr>
                                      <p:to>
                                        <p:strVal val="visible"/>
                                      </p:to>
                                    </p:set>
                                    <p:animEffect transition="in" filter="wipe(left)">
                                      <p:cBhvr>
                                        <p:cTn id="332" dur="500"/>
                                        <p:tgtEl>
                                          <p:spTgt spid="115"/>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grpId="0" nodeType="clickEffect">
                                  <p:stCondLst>
                                    <p:cond delay="0"/>
                                  </p:stCondLst>
                                  <p:childTnLst>
                                    <p:set>
                                      <p:cBhvr>
                                        <p:cTn id="336" dur="1" fill="hold">
                                          <p:stCondLst>
                                            <p:cond delay="0"/>
                                          </p:stCondLst>
                                        </p:cTn>
                                        <p:tgtEl>
                                          <p:spTgt spid="8"/>
                                        </p:tgtEl>
                                        <p:attrNameLst>
                                          <p:attrName>style.visibility</p:attrName>
                                        </p:attrNameLst>
                                      </p:cBhvr>
                                      <p:to>
                                        <p:strVal val="visible"/>
                                      </p:to>
                                    </p:set>
                                    <p:animEffect transition="in" filter="wipe(left)">
                                      <p:cBhvr>
                                        <p:cTn id="337" dur="500"/>
                                        <p:tgtEl>
                                          <p:spTgt spid="8"/>
                                        </p:tgtEl>
                                      </p:cBhvr>
                                    </p:animEffect>
                                  </p:childTnLst>
                                </p:cTn>
                              </p:par>
                              <p:par>
                                <p:cTn id="338" presetID="10" presetClass="exit" presetSubtype="0" fill="hold" grpId="1" nodeType="withEffect">
                                  <p:stCondLst>
                                    <p:cond delay="0"/>
                                  </p:stCondLst>
                                  <p:childTnLst>
                                    <p:animEffect transition="out" filter="fade">
                                      <p:cBhvr>
                                        <p:cTn id="339" dur="500"/>
                                        <p:tgtEl>
                                          <p:spTgt spid="115"/>
                                        </p:tgtEl>
                                      </p:cBhvr>
                                    </p:animEffect>
                                    <p:set>
                                      <p:cBhvr>
                                        <p:cTn id="340" dur="1" fill="hold">
                                          <p:stCondLst>
                                            <p:cond delay="499"/>
                                          </p:stCondLst>
                                        </p:cTn>
                                        <p:tgtEl>
                                          <p:spTgt spid="115"/>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79"/>
                                        </p:tgtEl>
                                        <p:attrNameLst>
                                          <p:attrName>style.visibility</p:attrName>
                                        </p:attrNameLst>
                                      </p:cBhvr>
                                      <p:to>
                                        <p:strVal val="visible"/>
                                      </p:to>
                                    </p:set>
                                    <p:animEffect transition="in" filter="wipe(left)">
                                      <p:cBhvr>
                                        <p:cTn id="345" dur="1000"/>
                                        <p:tgtEl>
                                          <p:spTgt spid="79"/>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92"/>
                                        </p:tgtEl>
                                        <p:attrNameLst>
                                          <p:attrName>style.visibility</p:attrName>
                                        </p:attrNameLst>
                                      </p:cBhvr>
                                      <p:to>
                                        <p:strVal val="visible"/>
                                      </p:to>
                                    </p:set>
                                    <p:animEffect transition="in" filter="wipe(left)">
                                      <p:cBhvr>
                                        <p:cTn id="350" dur="1000"/>
                                        <p:tgtEl>
                                          <p:spTgt spid="92"/>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93"/>
                                        </p:tgtEl>
                                        <p:attrNameLst>
                                          <p:attrName>style.visibility</p:attrName>
                                        </p:attrNameLst>
                                      </p:cBhvr>
                                      <p:to>
                                        <p:strVal val="visible"/>
                                      </p:to>
                                    </p:set>
                                    <p:animEffect transition="in" filter="wipe(left)">
                                      <p:cBhvr>
                                        <p:cTn id="355" dur="1000"/>
                                        <p:tgtEl>
                                          <p:spTgt spid="93"/>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94"/>
                                        </p:tgtEl>
                                        <p:attrNameLst>
                                          <p:attrName>style.visibility</p:attrName>
                                        </p:attrNameLst>
                                      </p:cBhvr>
                                      <p:to>
                                        <p:strVal val="visible"/>
                                      </p:to>
                                    </p:set>
                                    <p:animEffect transition="in" filter="wipe(left)">
                                      <p:cBhvr>
                                        <p:cTn id="360" dur="1000"/>
                                        <p:tgtEl>
                                          <p:spTgt spid="94"/>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95"/>
                                        </p:tgtEl>
                                        <p:attrNameLst>
                                          <p:attrName>style.visibility</p:attrName>
                                        </p:attrNameLst>
                                      </p:cBhvr>
                                      <p:to>
                                        <p:strVal val="visible"/>
                                      </p:to>
                                    </p:set>
                                    <p:animEffect transition="in" filter="wipe(left)">
                                      <p:cBhvr>
                                        <p:cTn id="365" dur="1000"/>
                                        <p:tgtEl>
                                          <p:spTgt spid="95"/>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118"/>
                                        </p:tgtEl>
                                        <p:attrNameLst>
                                          <p:attrName>style.visibility</p:attrName>
                                        </p:attrNameLst>
                                      </p:cBhvr>
                                      <p:to>
                                        <p:strVal val="visible"/>
                                      </p:to>
                                    </p:set>
                                    <p:animEffect transition="in" filter="wipe(left)">
                                      <p:cBhvr>
                                        <p:cTn id="370" dur="500"/>
                                        <p:tgtEl>
                                          <p:spTgt spid="118"/>
                                        </p:tgtEl>
                                      </p:cBhvr>
                                    </p:animEffect>
                                  </p:childTnLst>
                                </p:cTn>
                              </p:par>
                            </p:childTnLst>
                          </p:cTn>
                        </p:par>
                      </p:childTnLst>
                    </p:cTn>
                  </p:par>
                  <p:par>
                    <p:cTn id="371" fill="hold">
                      <p:stCondLst>
                        <p:cond delay="indefinite"/>
                      </p:stCondLst>
                      <p:childTnLst>
                        <p:par>
                          <p:cTn id="372" fill="hold">
                            <p:stCondLst>
                              <p:cond delay="0"/>
                            </p:stCondLst>
                            <p:childTnLst>
                              <p:par>
                                <p:cTn id="373" presetID="10" presetClass="exit" presetSubtype="0" fill="hold" grpId="1" nodeType="clickEffect">
                                  <p:stCondLst>
                                    <p:cond delay="0"/>
                                  </p:stCondLst>
                                  <p:childTnLst>
                                    <p:animEffect transition="out" filter="fade">
                                      <p:cBhvr>
                                        <p:cTn id="374" dur="500"/>
                                        <p:tgtEl>
                                          <p:spTgt spid="118"/>
                                        </p:tgtEl>
                                      </p:cBhvr>
                                    </p:animEffect>
                                    <p:set>
                                      <p:cBhvr>
                                        <p:cTn id="375"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79" grpId="0"/>
      <p:bldP spid="92" grpId="0"/>
      <p:bldP spid="93" grpId="0"/>
      <p:bldP spid="94" grpId="0"/>
      <p:bldP spid="95" grpId="0"/>
      <p:bldP spid="96" grpId="0"/>
      <p:bldP spid="98" grpId="0" animBg="1"/>
      <p:bldP spid="98" grpId="1" animBg="1"/>
      <p:bldP spid="100" grpId="0" animBg="1"/>
      <p:bldP spid="100" grpId="1" animBg="1"/>
      <p:bldP spid="6" grpId="0"/>
      <p:bldP spid="104" grpId="0"/>
      <p:bldP spid="111" grpId="0"/>
      <p:bldP spid="112" grpId="0"/>
      <p:bldP spid="114" grpId="0"/>
      <p:bldP spid="8" grpId="0"/>
      <p:bldP spid="115" grpId="0" animBg="1"/>
      <p:bldP spid="115" grpId="1" animBg="1"/>
      <p:bldP spid="11" grpId="0" animBg="1"/>
      <p:bldP spid="11" grpId="1" animBg="1"/>
      <p:bldP spid="117" grpId="0" animBg="1"/>
      <p:bldP spid="117" grpId="1" animBg="1"/>
      <p:bldP spid="118" grpId="0" animBg="1"/>
      <p:bldP spid="118" grpId="1" animBg="1"/>
    </p:bld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11817</TotalTime>
  <Words>4038</Words>
  <Application>Microsoft Office PowerPoint</Application>
  <PresentationFormat>On-screen Show (16:9)</PresentationFormat>
  <Paragraphs>913</Paragraphs>
  <Slides>29</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Adobe Caslon Pro</vt:lpstr>
      <vt:lpstr>Arial</vt:lpstr>
      <vt:lpstr>Book Antiqua</vt:lpstr>
      <vt:lpstr>Bookman Old Style</vt:lpstr>
      <vt:lpstr>Calibri</vt:lpstr>
      <vt:lpstr>Cambria</vt:lpstr>
      <vt:lpstr>Cambria Math</vt:lpstr>
      <vt:lpstr>Comic Sans MS</vt:lpstr>
      <vt:lpstr>Symbol</vt:lpstr>
      <vt:lpstr>Times New Roman</vt:lpstr>
      <vt:lpstr>3_Office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ALGEBRA</dc:creator>
  <cp:lastModifiedBy>T.S BORA</cp:lastModifiedBy>
  <cp:revision>1832</cp:revision>
  <dcterms:created xsi:type="dcterms:W3CDTF">2006-08-16T00:00:00Z</dcterms:created>
  <dcterms:modified xsi:type="dcterms:W3CDTF">2022-04-23T04:42:59Z</dcterms:modified>
</cp:coreProperties>
</file>