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3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57" r:id="rId2"/>
    <p:sldMasterId id="2147483762" r:id="rId3"/>
    <p:sldMasterId id="2147483776" r:id="rId4"/>
  </p:sldMasterIdLst>
  <p:notesMasterIdLst>
    <p:notesMasterId r:id="rId35"/>
  </p:notesMasterIdLst>
  <p:handoutMasterIdLst>
    <p:handoutMasterId r:id="rId36"/>
  </p:handoutMasterIdLst>
  <p:sldIdLst>
    <p:sldId id="731" r:id="rId5"/>
    <p:sldId id="738" r:id="rId6"/>
    <p:sldId id="739" r:id="rId7"/>
    <p:sldId id="771" r:id="rId8"/>
    <p:sldId id="740" r:id="rId9"/>
    <p:sldId id="741" r:id="rId10"/>
    <p:sldId id="772" r:id="rId11"/>
    <p:sldId id="742" r:id="rId12"/>
    <p:sldId id="743" r:id="rId13"/>
    <p:sldId id="773" r:id="rId14"/>
    <p:sldId id="750" r:id="rId15"/>
    <p:sldId id="751" r:id="rId16"/>
    <p:sldId id="774" r:id="rId17"/>
    <p:sldId id="753" r:id="rId18"/>
    <p:sldId id="754" r:id="rId19"/>
    <p:sldId id="755" r:id="rId20"/>
    <p:sldId id="775" r:id="rId21"/>
    <p:sldId id="769" r:id="rId22"/>
    <p:sldId id="770" r:id="rId23"/>
    <p:sldId id="776" r:id="rId24"/>
    <p:sldId id="757" r:id="rId25"/>
    <p:sldId id="758" r:id="rId26"/>
    <p:sldId id="777" r:id="rId27"/>
    <p:sldId id="760" r:id="rId28"/>
    <p:sldId id="761" r:id="rId29"/>
    <p:sldId id="778" r:id="rId30"/>
    <p:sldId id="763" r:id="rId31"/>
    <p:sldId id="764" r:id="rId32"/>
    <p:sldId id="767" r:id="rId33"/>
    <p:sldId id="779" r:id="rId3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7">
          <p15:clr>
            <a:srgbClr val="A4A3A4"/>
          </p15:clr>
        </p15:guide>
        <p15:guide id="2" pos="34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  <a:srgbClr val="FFCC99"/>
    <a:srgbClr val="66FF99"/>
    <a:srgbClr val="99FF66"/>
    <a:srgbClr val="66FFCC"/>
    <a:srgbClr val="FF6699"/>
    <a:srgbClr val="FF3399"/>
    <a:srgbClr val="FF33CC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8412" autoAdjust="0"/>
    <p:restoredTop sz="92063" autoAdjust="0"/>
  </p:normalViewPr>
  <p:slideViewPr>
    <p:cSldViewPr>
      <p:cViewPr varScale="1">
        <p:scale>
          <a:sx n="139" d="100"/>
          <a:sy n="139" d="100"/>
        </p:scale>
        <p:origin x="426" y="108"/>
      </p:cViewPr>
      <p:guideLst>
        <p:guide orient="horz" pos="337"/>
        <p:guide pos="3456"/>
      </p:guideLst>
    </p:cSldViewPr>
  </p:slideViewPr>
  <p:notesTextViewPr>
    <p:cViewPr>
      <p:scale>
        <a:sx n="20" d="100"/>
        <a:sy n="2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74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28ECB-4BC8-45BB-A04F-8A65C9C95C4D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B8386-C8C2-451E-8A7E-6F45063E4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72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F73FB-3A33-4D22-B24D-544CD0A7090B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099C5-6D31-42E6-BD4F-D884AB7B31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0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648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099C5-6D31-42E6-BD4F-D884AB7B31FD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322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099C5-6D31-42E6-BD4F-D884AB7B31FD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292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256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799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121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121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535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582324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573715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7265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651976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3977285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6810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9628447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3919726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0124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6301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84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001459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489225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7707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2898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6288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261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098294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18017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95300" y="252132"/>
            <a:ext cx="8135470" cy="4605618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523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2475569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1659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0928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5417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3103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95300" y="252132"/>
            <a:ext cx="8135470" cy="4605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387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9435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43936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8558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8792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18753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5454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20025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74477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7548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22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10440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67776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5232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338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92448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3005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41699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98359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93233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8482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3672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63063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984851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337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696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7543799" y="261657"/>
            <a:ext cx="1077445" cy="4050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prstClr val="white"/>
                </a:solidFill>
              </a:rPr>
              <a:t>ROBOMATE LOGO</a:t>
            </a:r>
            <a:endParaRPr lang="en-US" sz="11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213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1090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953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34701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781144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7245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3389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7648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0971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3008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5919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141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3746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0661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4212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2394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2929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503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7044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0881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0418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241269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3519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F2574EE-84EA-40BF-84BF-490B93EE92FC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1DFB003-57A1-4371-89D8-78DAA7FB72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33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2254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6542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48298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576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02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1549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7039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3715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6116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0354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0449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2782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6281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E34C430-DB9A-4C1D-A59E-F7DD5BB2BDD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B864F40-B3B8-4170-933C-76695338EC8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245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E34C430-DB9A-4C1D-A59E-F7DD5BB2BDD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B864F40-B3B8-4170-933C-76695338EC8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710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E34C430-DB9A-4C1D-A59E-F7DD5BB2BDD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B864F40-B3B8-4170-933C-76695338EC8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55493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E34C430-DB9A-4C1D-A59E-F7DD5BB2BDD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B864F40-B3B8-4170-933C-76695338EC8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71383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E34C430-DB9A-4C1D-A59E-F7DD5BB2BDD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B864F40-B3B8-4170-933C-76695338EC8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61843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E34C430-DB9A-4C1D-A59E-F7DD5BB2BDD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B864F40-B3B8-4170-933C-76695338EC8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717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E34C430-DB9A-4C1D-A59E-F7DD5BB2BDD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B864F40-B3B8-4170-933C-76695338EC8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605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7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E34C430-DB9A-4C1D-A59E-F7DD5BB2BDD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B864F40-B3B8-4170-933C-76695338EC8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418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E34C430-DB9A-4C1D-A59E-F7DD5BB2BDD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B864F40-B3B8-4170-933C-76695338EC8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96894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E34C430-DB9A-4C1D-A59E-F7DD5BB2BDD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B864F40-B3B8-4170-933C-76695338EC8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31537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E34C430-DB9A-4C1D-A59E-F7DD5BB2BDD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B864F40-B3B8-4170-933C-76695338EC8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940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77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2327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7912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8528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2516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04935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299674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58918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541111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2707754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9338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4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77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slideLayout" Target="../slideLayouts/slideLayout90.xml"/><Relationship Id="rId18" Type="http://schemas.openxmlformats.org/officeDocument/2006/relationships/slideLayout" Target="../slideLayouts/slideLayout95.xml"/><Relationship Id="rId26" Type="http://schemas.openxmlformats.org/officeDocument/2006/relationships/slideLayout" Target="../slideLayouts/slideLayout103.xml"/><Relationship Id="rId39" Type="http://schemas.openxmlformats.org/officeDocument/2006/relationships/slideLayout" Target="../slideLayouts/slideLayout116.xml"/><Relationship Id="rId3" Type="http://schemas.openxmlformats.org/officeDocument/2006/relationships/slideLayout" Target="../slideLayouts/slideLayout80.xml"/><Relationship Id="rId21" Type="http://schemas.openxmlformats.org/officeDocument/2006/relationships/slideLayout" Target="../slideLayouts/slideLayout98.xml"/><Relationship Id="rId34" Type="http://schemas.openxmlformats.org/officeDocument/2006/relationships/slideLayout" Target="../slideLayouts/slideLayout111.xml"/><Relationship Id="rId42" Type="http://schemas.openxmlformats.org/officeDocument/2006/relationships/slideLayout" Target="../slideLayouts/slideLayout119.xml"/><Relationship Id="rId7" Type="http://schemas.openxmlformats.org/officeDocument/2006/relationships/slideLayout" Target="../slideLayouts/slideLayout84.xml"/><Relationship Id="rId12" Type="http://schemas.openxmlformats.org/officeDocument/2006/relationships/slideLayout" Target="../slideLayouts/slideLayout89.xml"/><Relationship Id="rId17" Type="http://schemas.openxmlformats.org/officeDocument/2006/relationships/slideLayout" Target="../slideLayouts/slideLayout94.xml"/><Relationship Id="rId25" Type="http://schemas.openxmlformats.org/officeDocument/2006/relationships/slideLayout" Target="../slideLayouts/slideLayout102.xml"/><Relationship Id="rId33" Type="http://schemas.openxmlformats.org/officeDocument/2006/relationships/slideLayout" Target="../slideLayouts/slideLayout110.xml"/><Relationship Id="rId38" Type="http://schemas.openxmlformats.org/officeDocument/2006/relationships/slideLayout" Target="../slideLayouts/slideLayout115.xml"/><Relationship Id="rId46" Type="http://schemas.openxmlformats.org/officeDocument/2006/relationships/theme" Target="../theme/theme4.xml"/><Relationship Id="rId2" Type="http://schemas.openxmlformats.org/officeDocument/2006/relationships/slideLayout" Target="../slideLayouts/slideLayout79.xml"/><Relationship Id="rId16" Type="http://schemas.openxmlformats.org/officeDocument/2006/relationships/slideLayout" Target="../slideLayouts/slideLayout93.xml"/><Relationship Id="rId20" Type="http://schemas.openxmlformats.org/officeDocument/2006/relationships/slideLayout" Target="../slideLayouts/slideLayout97.xml"/><Relationship Id="rId29" Type="http://schemas.openxmlformats.org/officeDocument/2006/relationships/slideLayout" Target="../slideLayouts/slideLayout106.xml"/><Relationship Id="rId41" Type="http://schemas.openxmlformats.org/officeDocument/2006/relationships/slideLayout" Target="../slideLayouts/slideLayout118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24" Type="http://schemas.openxmlformats.org/officeDocument/2006/relationships/slideLayout" Target="../slideLayouts/slideLayout101.xml"/><Relationship Id="rId32" Type="http://schemas.openxmlformats.org/officeDocument/2006/relationships/slideLayout" Target="../slideLayouts/slideLayout109.xml"/><Relationship Id="rId37" Type="http://schemas.openxmlformats.org/officeDocument/2006/relationships/slideLayout" Target="../slideLayouts/slideLayout114.xml"/><Relationship Id="rId40" Type="http://schemas.openxmlformats.org/officeDocument/2006/relationships/slideLayout" Target="../slideLayouts/slideLayout117.xml"/><Relationship Id="rId45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82.xml"/><Relationship Id="rId15" Type="http://schemas.openxmlformats.org/officeDocument/2006/relationships/slideLayout" Target="../slideLayouts/slideLayout92.xml"/><Relationship Id="rId23" Type="http://schemas.openxmlformats.org/officeDocument/2006/relationships/slideLayout" Target="../slideLayouts/slideLayout100.xml"/><Relationship Id="rId28" Type="http://schemas.openxmlformats.org/officeDocument/2006/relationships/slideLayout" Target="../slideLayouts/slideLayout105.xml"/><Relationship Id="rId36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87.xml"/><Relationship Id="rId19" Type="http://schemas.openxmlformats.org/officeDocument/2006/relationships/slideLayout" Target="../slideLayouts/slideLayout96.xml"/><Relationship Id="rId31" Type="http://schemas.openxmlformats.org/officeDocument/2006/relationships/slideLayout" Target="../slideLayouts/slideLayout108.xml"/><Relationship Id="rId44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slideLayout" Target="../slideLayouts/slideLayout91.xml"/><Relationship Id="rId22" Type="http://schemas.openxmlformats.org/officeDocument/2006/relationships/slideLayout" Target="../slideLayouts/slideLayout99.xml"/><Relationship Id="rId27" Type="http://schemas.openxmlformats.org/officeDocument/2006/relationships/slideLayout" Target="../slideLayouts/slideLayout104.xml"/><Relationship Id="rId30" Type="http://schemas.openxmlformats.org/officeDocument/2006/relationships/slideLayout" Target="../slideLayouts/slideLayout107.xml"/><Relationship Id="rId35" Type="http://schemas.openxmlformats.org/officeDocument/2006/relationships/slideLayout" Target="../slideLayouts/slideLayout112.xml"/><Relationship Id="rId43" Type="http://schemas.openxmlformats.org/officeDocument/2006/relationships/slideLayout" Target="../slideLayouts/slideLayout1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  <p:sldLayoutId id="2147483729" r:id="rId20"/>
    <p:sldLayoutId id="2147483730" r:id="rId21"/>
    <p:sldLayoutId id="2147483731" r:id="rId22"/>
    <p:sldLayoutId id="2147483732" r:id="rId23"/>
    <p:sldLayoutId id="2147483733" r:id="rId24"/>
    <p:sldLayoutId id="2147483734" r:id="rId25"/>
    <p:sldLayoutId id="2147483735" r:id="rId26"/>
    <p:sldLayoutId id="2147483736" r:id="rId27"/>
    <p:sldLayoutId id="2147483737" r:id="rId28"/>
    <p:sldLayoutId id="2147483738" r:id="rId29"/>
    <p:sldLayoutId id="2147483739" r:id="rId30"/>
    <p:sldLayoutId id="2147483740" r:id="rId31"/>
    <p:sldLayoutId id="2147483741" r:id="rId32"/>
    <p:sldLayoutId id="2147483742" r:id="rId33"/>
    <p:sldLayoutId id="2147483743" r:id="rId34"/>
    <p:sldLayoutId id="2147483744" r:id="rId35"/>
    <p:sldLayoutId id="2147483745" r:id="rId36"/>
    <p:sldLayoutId id="2147483746" r:id="rId37"/>
    <p:sldLayoutId id="2147483747" r:id="rId38"/>
    <p:sldLayoutId id="2147483748" r:id="rId39"/>
    <p:sldLayoutId id="2147483749" r:id="rId40"/>
    <p:sldLayoutId id="2147483750" r:id="rId41"/>
    <p:sldLayoutId id="2147483751" r:id="rId42"/>
    <p:sldLayoutId id="2147483752" r:id="rId43"/>
    <p:sldLayoutId id="2147483753" r:id="rId44"/>
    <p:sldLayoutId id="2147483754" r:id="rId45"/>
    <p:sldLayoutId id="2147483755" r:id="rId46"/>
    <p:sldLayoutId id="2147483756" r:id="rId47"/>
    <p:sldLayoutId id="2147483691" r:id="rId48"/>
    <p:sldLayoutId id="2147483692" r:id="rId49"/>
    <p:sldLayoutId id="2147483693" r:id="rId50"/>
    <p:sldLayoutId id="2147483694" r:id="rId51"/>
    <p:sldLayoutId id="2147483695" r:id="rId52"/>
    <p:sldLayoutId id="2147483696" r:id="rId53"/>
    <p:sldLayoutId id="2147483698" r:id="rId54"/>
    <p:sldLayoutId id="2147483699" r:id="rId55"/>
    <p:sldLayoutId id="2147483700" r:id="rId56"/>
    <p:sldLayoutId id="2147483701" r:id="rId57"/>
    <p:sldLayoutId id="2147483702" r:id="rId58"/>
    <p:sldLayoutId id="2147483703" r:id="rId59"/>
    <p:sldLayoutId id="2147483705" r:id="rId60"/>
    <p:sldLayoutId id="2147483707" r:id="rId6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7163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63540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52543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  <p:sldLayoutId id="2147483793" r:id="rId17"/>
    <p:sldLayoutId id="2147483794" r:id="rId18"/>
    <p:sldLayoutId id="2147483795" r:id="rId19"/>
    <p:sldLayoutId id="2147483796" r:id="rId20"/>
    <p:sldLayoutId id="2147483797" r:id="rId21"/>
    <p:sldLayoutId id="2147483798" r:id="rId22"/>
    <p:sldLayoutId id="2147483799" r:id="rId23"/>
    <p:sldLayoutId id="2147483800" r:id="rId24"/>
    <p:sldLayoutId id="2147483801" r:id="rId25"/>
    <p:sldLayoutId id="2147483802" r:id="rId26"/>
    <p:sldLayoutId id="2147483803" r:id="rId27"/>
    <p:sldLayoutId id="2147483804" r:id="rId28"/>
    <p:sldLayoutId id="2147483805" r:id="rId29"/>
    <p:sldLayoutId id="2147483806" r:id="rId30"/>
    <p:sldLayoutId id="2147483807" r:id="rId31"/>
    <p:sldLayoutId id="2147483808" r:id="rId32"/>
    <p:sldLayoutId id="2147483809" r:id="rId33"/>
    <p:sldLayoutId id="2147483810" r:id="rId34"/>
    <p:sldLayoutId id="2147483811" r:id="rId35"/>
    <p:sldLayoutId id="2147483812" r:id="rId36"/>
    <p:sldLayoutId id="2147483813" r:id="rId37"/>
    <p:sldLayoutId id="2147483814" r:id="rId38"/>
    <p:sldLayoutId id="2147483815" r:id="rId39"/>
    <p:sldLayoutId id="2147483816" r:id="rId40"/>
    <p:sldLayoutId id="2147483817" r:id="rId41"/>
    <p:sldLayoutId id="2147483818" r:id="rId42"/>
    <p:sldLayoutId id="2147483819" r:id="rId43"/>
    <p:sldLayoutId id="2147483820" r:id="rId44"/>
    <p:sldLayoutId id="2147483821" r:id="rId4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4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9.xml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24653" y="1971586"/>
            <a:ext cx="16946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38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56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24653" y="1971586"/>
            <a:ext cx="16946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41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246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3" y="2514600"/>
            <a:ext cx="690562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QUADRATIC EQUATIONS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4" name="Title 7"/>
          <p:cNvSpPr txBox="1">
            <a:spLocks/>
          </p:cNvSpPr>
          <p:nvPr/>
        </p:nvSpPr>
        <p:spPr bwMode="auto">
          <a:xfrm>
            <a:off x="685800" y="2957190"/>
            <a:ext cx="770262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Word problem based on marbles</a:t>
            </a:r>
            <a:endParaRPr lang="en-US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36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Rectangle 298"/>
          <p:cNvSpPr>
            <a:spLocks noChangeArrowheads="1"/>
          </p:cNvSpPr>
          <p:nvPr/>
        </p:nvSpPr>
        <p:spPr bwMode="auto">
          <a:xfrm>
            <a:off x="5258300" y="1741170"/>
            <a:ext cx="28536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   x</a:t>
            </a:r>
            <a:r>
              <a:rPr lang="en-US" sz="1600" kern="0" baseline="3000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 – 36x – 9x + 324 = 0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300" name="Rectangle 299"/>
          <p:cNvSpPr>
            <a:spLocks noChangeArrowheads="1"/>
          </p:cNvSpPr>
          <p:nvPr/>
        </p:nvSpPr>
        <p:spPr bwMode="auto">
          <a:xfrm>
            <a:off x="5257800" y="2059206"/>
            <a:ext cx="13981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   x(x – 36)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301" name="Minus 300"/>
          <p:cNvSpPr/>
          <p:nvPr/>
        </p:nvSpPr>
        <p:spPr>
          <a:xfrm>
            <a:off x="5562600" y="2031633"/>
            <a:ext cx="1083800" cy="0"/>
          </a:xfrm>
          <a:prstGeom prst="mathMinus">
            <a:avLst/>
          </a:prstGeom>
          <a:noFill/>
          <a:ln w="28575" cap="flat" cmpd="sng" algn="ctr">
            <a:solidFill>
              <a:srgbClr val="FF0066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302" name="Minus 301"/>
          <p:cNvSpPr/>
          <p:nvPr/>
        </p:nvSpPr>
        <p:spPr>
          <a:xfrm>
            <a:off x="6622521" y="2031633"/>
            <a:ext cx="1115597" cy="0"/>
          </a:xfrm>
          <a:prstGeom prst="mathMinus">
            <a:avLst/>
          </a:prstGeom>
          <a:noFill/>
          <a:ln w="28575" cap="flat" cmpd="sng" algn="ctr">
            <a:solidFill>
              <a:srgbClr val="FF0066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303" name="Rectangle 302"/>
          <p:cNvSpPr>
            <a:spLocks noChangeArrowheads="1"/>
          </p:cNvSpPr>
          <p:nvPr/>
        </p:nvSpPr>
        <p:spPr bwMode="auto">
          <a:xfrm>
            <a:off x="6487125" y="2068642"/>
            <a:ext cx="160653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– 9(x – 36) = 0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336" name="Rectangle 335"/>
          <p:cNvSpPr>
            <a:spLocks noChangeArrowheads="1"/>
          </p:cNvSpPr>
          <p:nvPr/>
        </p:nvSpPr>
        <p:spPr bwMode="auto">
          <a:xfrm>
            <a:off x="5257811" y="2417930"/>
            <a:ext cx="23487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   (x – 36) (x – 9) = 0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337" name="Rectangle 336"/>
          <p:cNvSpPr>
            <a:spLocks noChangeArrowheads="1"/>
          </p:cNvSpPr>
          <p:nvPr/>
        </p:nvSpPr>
        <p:spPr bwMode="auto">
          <a:xfrm>
            <a:off x="5278228" y="2787210"/>
            <a:ext cx="31967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    x – 36 = 0    or   x – 9 = 0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341" name="Rectangle 340"/>
          <p:cNvSpPr>
            <a:spLocks noChangeArrowheads="1"/>
          </p:cNvSpPr>
          <p:nvPr/>
        </p:nvSpPr>
        <p:spPr bwMode="auto">
          <a:xfrm>
            <a:off x="5278228" y="3198285"/>
            <a:ext cx="31325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           x = 36   or        x =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9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216525" y="1753570"/>
            <a:ext cx="0" cy="24866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ounded Rectangle 115"/>
          <p:cNvSpPr/>
          <p:nvPr/>
        </p:nvSpPr>
        <p:spPr>
          <a:xfrm>
            <a:off x="604157" y="1417322"/>
            <a:ext cx="454025" cy="252539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2963747" y="1178908"/>
            <a:ext cx="5554643" cy="27779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3657869" y="2972498"/>
            <a:ext cx="731212" cy="27779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2261360" y="2714705"/>
            <a:ext cx="664738" cy="252539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4351485" y="926369"/>
            <a:ext cx="1177624" cy="252539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3856025" y="1423745"/>
            <a:ext cx="4459300" cy="252539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91" name="Rectangle 90"/>
          <p:cNvSpPr>
            <a:spLocks noChangeArrowheads="1"/>
          </p:cNvSpPr>
          <p:nvPr/>
        </p:nvSpPr>
        <p:spPr bwMode="auto">
          <a:xfrm>
            <a:off x="503969" y="529931"/>
            <a:ext cx="3885153" cy="301621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 lIns="91440" tIns="9144" rIns="0" bIns="45720">
            <a:spAutoFit/>
          </a:bodyPr>
          <a:lstStyle/>
          <a:p>
            <a:pPr defTabSz="912813"/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Q.]  Solve </a:t>
            </a: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</a:rPr>
              <a:t>the following problems.</a:t>
            </a:r>
          </a:p>
        </p:txBody>
      </p:sp>
      <p:sp>
        <p:nvSpPr>
          <p:cNvPr id="92" name="Rectangle 91"/>
          <p:cNvSpPr>
            <a:spLocks noChangeArrowheads="1"/>
          </p:cNvSpPr>
          <p:nvPr/>
        </p:nvSpPr>
        <p:spPr bwMode="auto">
          <a:xfrm>
            <a:off x="525235" y="876300"/>
            <a:ext cx="809570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(</a:t>
            </a:r>
            <a:r>
              <a:rPr lang="en-US" sz="1600" b="1" dirty="0" err="1" smtClean="0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i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)  John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and </a:t>
            </a:r>
            <a:r>
              <a:rPr lang="en-US" sz="1600" b="1" dirty="0" err="1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Jivanti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 together have 45 marbles. Both of them lost 5 marbles each, and the product of the number of marbles they now have is 124. We would like to find out how many marbles they had to start with.</a:t>
            </a:r>
          </a:p>
        </p:txBody>
      </p:sp>
      <p:sp>
        <p:nvSpPr>
          <p:cNvPr id="93" name="Rectangle 92"/>
          <p:cNvSpPr>
            <a:spLocks noChangeArrowheads="1"/>
          </p:cNvSpPr>
          <p:nvPr/>
        </p:nvSpPr>
        <p:spPr bwMode="auto">
          <a:xfrm>
            <a:off x="457200" y="1634229"/>
            <a:ext cx="7860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Sol :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5612876" y="1686318"/>
            <a:ext cx="2603984" cy="593278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6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What we have to find in this sum ?</a:t>
            </a:r>
            <a:endParaRPr lang="en-US" sz="16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7" name="Rectangle 96"/>
          <p:cNvSpPr>
            <a:spLocks noChangeArrowheads="1"/>
          </p:cNvSpPr>
          <p:nvPr/>
        </p:nvSpPr>
        <p:spPr bwMode="auto">
          <a:xfrm>
            <a:off x="1011866" y="1881705"/>
            <a:ext cx="30115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Total no. of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marbles = 45 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98" name="Rectangle 97"/>
          <p:cNvSpPr>
            <a:spLocks noChangeArrowheads="1"/>
          </p:cNvSpPr>
          <p:nvPr/>
        </p:nvSpPr>
        <p:spPr bwMode="auto">
          <a:xfrm>
            <a:off x="1011866" y="1634229"/>
            <a:ext cx="392589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Let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the no. of marbles John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had = x 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548684" y="2132424"/>
            <a:ext cx="474884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Symbol" pitchFamily="18" charset="2"/>
                <a:ea typeface="Arial" charset="0"/>
                <a:cs typeface="Arial" charset="0"/>
              </a:rPr>
              <a:t>\  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 No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. of marbles </a:t>
            </a:r>
            <a:r>
              <a:rPr lang="en-US" sz="1600" dirty="0" err="1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Jivanti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had = 45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– x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01" name="Rectangle 100"/>
          <p:cNvSpPr>
            <a:spLocks noChangeArrowheads="1"/>
          </p:cNvSpPr>
          <p:nvPr/>
        </p:nvSpPr>
        <p:spPr bwMode="auto">
          <a:xfrm>
            <a:off x="983091" y="2428872"/>
            <a:ext cx="23718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After losing 5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marbles 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02" name="Rectangle 101"/>
          <p:cNvSpPr>
            <a:spLocks noChangeArrowheads="1"/>
          </p:cNvSpPr>
          <p:nvPr/>
        </p:nvSpPr>
        <p:spPr bwMode="auto">
          <a:xfrm>
            <a:off x="983091" y="2653906"/>
            <a:ext cx="11859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John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had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04" name="Rectangle 103"/>
          <p:cNvSpPr>
            <a:spLocks noChangeArrowheads="1"/>
          </p:cNvSpPr>
          <p:nvPr/>
        </p:nvSpPr>
        <p:spPr bwMode="auto">
          <a:xfrm>
            <a:off x="2011709" y="2653906"/>
            <a:ext cx="20116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= (x – 5) marbles,</a:t>
            </a:r>
          </a:p>
        </p:txBody>
      </p:sp>
      <p:sp>
        <p:nvSpPr>
          <p:cNvPr id="105" name="Rectangle 104"/>
          <p:cNvSpPr>
            <a:spLocks noChangeArrowheads="1"/>
          </p:cNvSpPr>
          <p:nvPr/>
        </p:nvSpPr>
        <p:spPr bwMode="auto">
          <a:xfrm>
            <a:off x="983091" y="2935809"/>
            <a:ext cx="13943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Jivanti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had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06" name="Rectangle 105"/>
          <p:cNvSpPr>
            <a:spLocks noChangeArrowheads="1"/>
          </p:cNvSpPr>
          <p:nvPr/>
        </p:nvSpPr>
        <p:spPr bwMode="auto">
          <a:xfrm>
            <a:off x="2169002" y="2935809"/>
            <a:ext cx="13943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= 45 – x –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5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07" name="Rectangle 106"/>
          <p:cNvSpPr>
            <a:spLocks noChangeArrowheads="1"/>
          </p:cNvSpPr>
          <p:nvPr/>
        </p:nvSpPr>
        <p:spPr bwMode="auto">
          <a:xfrm>
            <a:off x="3385832" y="2935809"/>
            <a:ext cx="23062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= (40 – x) marbles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08" name="Rectangle 107"/>
          <p:cNvSpPr>
            <a:spLocks noChangeArrowheads="1"/>
          </p:cNvSpPr>
          <p:nvPr/>
        </p:nvSpPr>
        <p:spPr bwMode="auto">
          <a:xfrm>
            <a:off x="983091" y="3274363"/>
            <a:ext cx="336839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According to given condition,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11" name="Rectangle 110"/>
          <p:cNvSpPr>
            <a:spLocks noChangeArrowheads="1"/>
          </p:cNvSpPr>
          <p:nvPr/>
        </p:nvSpPr>
        <p:spPr bwMode="auto">
          <a:xfrm>
            <a:off x="1393609" y="3578011"/>
            <a:ext cx="85321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(x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– 5)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2" name="Rectangle 111"/>
          <p:cNvSpPr>
            <a:spLocks noChangeArrowheads="1"/>
          </p:cNvSpPr>
          <p:nvPr/>
        </p:nvSpPr>
        <p:spPr bwMode="auto">
          <a:xfrm>
            <a:off x="1951543" y="3577579"/>
            <a:ext cx="110598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(40 – x)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3" name="Rectangle 112"/>
          <p:cNvSpPr>
            <a:spLocks noChangeArrowheads="1"/>
          </p:cNvSpPr>
          <p:nvPr/>
        </p:nvSpPr>
        <p:spPr bwMode="auto">
          <a:xfrm>
            <a:off x="2984950" y="3577579"/>
            <a:ext cx="6592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124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4" name="Rectangle 113"/>
          <p:cNvSpPr>
            <a:spLocks noChangeArrowheads="1"/>
          </p:cNvSpPr>
          <p:nvPr/>
        </p:nvSpPr>
        <p:spPr bwMode="auto">
          <a:xfrm>
            <a:off x="2790238" y="3577579"/>
            <a:ext cx="3382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499340" y="3909596"/>
            <a:ext cx="33182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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790576" y="3909596"/>
            <a:ext cx="60303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40x 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31" name="Curved Down Arrow 30"/>
          <p:cNvSpPr>
            <a:spLocks noChangeArrowheads="1"/>
          </p:cNvSpPr>
          <p:nvPr/>
        </p:nvSpPr>
        <p:spPr bwMode="auto">
          <a:xfrm rot="10800000" flipH="1" flipV="1">
            <a:off x="1545178" y="3467873"/>
            <a:ext cx="1045622" cy="220275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32" name="Curved Down Arrow 31"/>
          <p:cNvSpPr>
            <a:spLocks noChangeArrowheads="1"/>
          </p:cNvSpPr>
          <p:nvPr/>
        </p:nvSpPr>
        <p:spPr bwMode="auto">
          <a:xfrm rot="10800000" flipH="1" flipV="1">
            <a:off x="1951543" y="3467873"/>
            <a:ext cx="613857" cy="220275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49" name="Rectangle 148"/>
          <p:cNvSpPr>
            <a:spLocks noChangeArrowheads="1"/>
          </p:cNvSpPr>
          <p:nvPr/>
        </p:nvSpPr>
        <p:spPr bwMode="auto">
          <a:xfrm>
            <a:off x="1217180" y="3909596"/>
            <a:ext cx="60303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– x²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50" name="Rectangle 149"/>
          <p:cNvSpPr>
            <a:spLocks noChangeArrowheads="1"/>
          </p:cNvSpPr>
          <p:nvPr/>
        </p:nvSpPr>
        <p:spPr bwMode="auto">
          <a:xfrm>
            <a:off x="1658326" y="3909596"/>
            <a:ext cx="8462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 – 200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51" name="Rectangle 150"/>
          <p:cNvSpPr>
            <a:spLocks noChangeArrowheads="1"/>
          </p:cNvSpPr>
          <p:nvPr/>
        </p:nvSpPr>
        <p:spPr bwMode="auto">
          <a:xfrm>
            <a:off x="2312166" y="3909596"/>
            <a:ext cx="65158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+ 5x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52" name="Rectangle 151"/>
          <p:cNvSpPr>
            <a:spLocks noChangeArrowheads="1"/>
          </p:cNvSpPr>
          <p:nvPr/>
        </p:nvSpPr>
        <p:spPr bwMode="auto">
          <a:xfrm>
            <a:off x="2802738" y="3909596"/>
            <a:ext cx="65158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53" name="Rectangle 152"/>
          <p:cNvSpPr>
            <a:spLocks noChangeArrowheads="1"/>
          </p:cNvSpPr>
          <p:nvPr/>
        </p:nvSpPr>
        <p:spPr bwMode="auto">
          <a:xfrm>
            <a:off x="2984950" y="3909596"/>
            <a:ext cx="6592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124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280" name="Group 279"/>
          <p:cNvGrpSpPr/>
          <p:nvPr/>
        </p:nvGrpSpPr>
        <p:grpSpPr>
          <a:xfrm>
            <a:off x="6089545" y="702920"/>
            <a:ext cx="2073637" cy="896225"/>
            <a:chOff x="2517750" y="3499618"/>
            <a:chExt cx="2462712" cy="450350"/>
          </a:xfrm>
        </p:grpSpPr>
        <p:sp>
          <p:nvSpPr>
            <p:cNvPr id="281" name="Rounded Rectangular Callout 280"/>
            <p:cNvSpPr/>
            <p:nvPr/>
          </p:nvSpPr>
          <p:spPr>
            <a:xfrm>
              <a:off x="2517750" y="3499618"/>
              <a:ext cx="2462712" cy="450350"/>
            </a:xfrm>
            <a:prstGeom prst="wedgeRoundRectCallout">
              <a:avLst>
                <a:gd name="adj1" fmla="val 297"/>
                <a:gd name="adj2" fmla="val 8163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2621805" y="3516409"/>
              <a:ext cx="2248090" cy="371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From last two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‘9’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is common along with 3</a:t>
              </a:r>
              <a:r>
                <a:rPr lang="en-US" sz="1400" b="1" baseline="30000" dirty="0">
                  <a:solidFill>
                    <a:prstClr val="white"/>
                  </a:solidFill>
                  <a:latin typeface="Bookman Old Style"/>
                </a:rPr>
                <a:t>rd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 term sign</a:t>
              </a:r>
            </a:p>
          </p:txBody>
        </p:sp>
      </p:grpSp>
      <p:grpSp>
        <p:nvGrpSpPr>
          <p:cNvPr id="294" name="Group 293"/>
          <p:cNvGrpSpPr/>
          <p:nvPr/>
        </p:nvGrpSpPr>
        <p:grpSpPr>
          <a:xfrm>
            <a:off x="5074750" y="1024486"/>
            <a:ext cx="1936425" cy="645375"/>
            <a:chOff x="2471192" y="3514076"/>
            <a:chExt cx="2299756" cy="324300"/>
          </a:xfrm>
        </p:grpSpPr>
        <p:sp>
          <p:nvSpPr>
            <p:cNvPr id="295" name="Rounded Rectangular Callout 294"/>
            <p:cNvSpPr/>
            <p:nvPr/>
          </p:nvSpPr>
          <p:spPr>
            <a:xfrm>
              <a:off x="2502815" y="3514076"/>
              <a:ext cx="2185530" cy="324300"/>
            </a:xfrm>
            <a:prstGeom prst="wedgeRoundRectCallout">
              <a:avLst>
                <a:gd name="adj1" fmla="val 388"/>
                <a:gd name="adj2" fmla="val 8021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2471192" y="3535508"/>
              <a:ext cx="2299756" cy="262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From first two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‘x’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is common</a:t>
              </a:r>
            </a:p>
          </p:txBody>
        </p:sp>
      </p:grpSp>
      <p:sp>
        <p:nvSpPr>
          <p:cNvPr id="297" name="Rectangle 296"/>
          <p:cNvSpPr>
            <a:spLocks noChangeArrowheads="1"/>
          </p:cNvSpPr>
          <p:nvPr/>
        </p:nvSpPr>
        <p:spPr bwMode="auto">
          <a:xfrm>
            <a:off x="510540" y="4240189"/>
            <a:ext cx="280076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Symbol" pitchFamily="18" charset="2"/>
              </a:rPr>
              <a:t>\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      –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x² + 45x –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324 = 0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98" name="Rectangle 297"/>
          <p:cNvSpPr>
            <a:spLocks noChangeArrowheads="1"/>
          </p:cNvSpPr>
          <p:nvPr/>
        </p:nvSpPr>
        <p:spPr bwMode="auto">
          <a:xfrm>
            <a:off x="510540" y="4578743"/>
            <a:ext cx="3609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Symbol" pitchFamily="18" charset="2"/>
              </a:rPr>
              <a:t>\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307" name="Rectangle 306"/>
          <p:cNvSpPr>
            <a:spLocks noChangeArrowheads="1"/>
          </p:cNvSpPr>
          <p:nvPr/>
        </p:nvSpPr>
        <p:spPr bwMode="auto">
          <a:xfrm>
            <a:off x="1312717" y="4573867"/>
            <a:ext cx="20040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x</a:t>
            </a:r>
            <a:r>
              <a:rPr lang="en-US" sz="1600" kern="0" baseline="300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– 45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x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+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324 = 0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pSp>
        <p:nvGrpSpPr>
          <p:cNvPr id="308" name="Group 307"/>
          <p:cNvGrpSpPr/>
          <p:nvPr/>
        </p:nvGrpSpPr>
        <p:grpSpPr>
          <a:xfrm>
            <a:off x="3524406" y="4253352"/>
            <a:ext cx="1296756" cy="583695"/>
            <a:chOff x="2515917" y="3531330"/>
            <a:chExt cx="1540065" cy="293306"/>
          </a:xfrm>
        </p:grpSpPr>
        <p:sp>
          <p:nvSpPr>
            <p:cNvPr id="309" name="Rounded Rectangular Callout 308"/>
            <p:cNvSpPr/>
            <p:nvPr/>
          </p:nvSpPr>
          <p:spPr>
            <a:xfrm>
              <a:off x="2550751" y="3531330"/>
              <a:ext cx="1462690" cy="293306"/>
            </a:xfrm>
            <a:prstGeom prst="wedgeRoundRectCallout">
              <a:avLst>
                <a:gd name="adj1" fmla="val -76827"/>
                <a:gd name="adj2" fmla="val 27578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2515917" y="3549862"/>
              <a:ext cx="1540065" cy="262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Standard form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311" name="Group 310"/>
          <p:cNvGrpSpPr/>
          <p:nvPr/>
        </p:nvGrpSpPr>
        <p:grpSpPr>
          <a:xfrm>
            <a:off x="5994819" y="1881213"/>
            <a:ext cx="2559581" cy="523220"/>
            <a:chOff x="2433203" y="5474036"/>
            <a:chExt cx="2559581" cy="523220"/>
          </a:xfrm>
        </p:grpSpPr>
        <p:sp>
          <p:nvSpPr>
            <p:cNvPr id="312" name="Rounded Rectangular Callout 311"/>
            <p:cNvSpPr/>
            <p:nvPr/>
          </p:nvSpPr>
          <p:spPr>
            <a:xfrm>
              <a:off x="2433677" y="5486773"/>
              <a:ext cx="2558632" cy="502489"/>
            </a:xfrm>
            <a:prstGeom prst="wedgeRoundRectCallout">
              <a:avLst>
                <a:gd name="adj1" fmla="val -13121"/>
                <a:gd name="adj2" fmla="val -47110"/>
                <a:gd name="adj3" fmla="val 16667"/>
              </a:avLst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2433203" y="5474036"/>
              <a:ext cx="25595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Find product </a:t>
              </a:r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of 3</a:t>
              </a:r>
              <a:r>
                <a:rPr lang="en-US" sz="1400" b="1" baseline="30000" dirty="0">
                  <a:solidFill>
                    <a:prstClr val="black"/>
                  </a:solidFill>
                  <a:latin typeface="Bookman Old Style" pitchFamily="18" charset="0"/>
                </a:rPr>
                <a:t>rd </a:t>
              </a:r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no. with 1</a:t>
              </a:r>
              <a:r>
                <a:rPr lang="en-US" sz="1400" b="1" baseline="30000" dirty="0">
                  <a:solidFill>
                    <a:prstClr val="black"/>
                  </a:solidFill>
                  <a:latin typeface="Bookman Old Style" pitchFamily="18" charset="0"/>
                </a:rPr>
                <a:t>st</a:t>
              </a:r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 no.</a:t>
              </a:r>
            </a:p>
          </p:txBody>
        </p:sp>
      </p:grpSp>
      <p:sp>
        <p:nvSpPr>
          <p:cNvPr id="314" name="Arc 313"/>
          <p:cNvSpPr/>
          <p:nvPr/>
        </p:nvSpPr>
        <p:spPr>
          <a:xfrm>
            <a:off x="1448190" y="4364654"/>
            <a:ext cx="1216489" cy="701303"/>
          </a:xfrm>
          <a:prstGeom prst="arc">
            <a:avLst>
              <a:gd name="adj1" fmla="val 11248867"/>
              <a:gd name="adj2" fmla="val 21274363"/>
            </a:avLst>
          </a:prstGeom>
          <a:noFill/>
          <a:ln w="19050" cap="flat" cmpd="sng" algn="ctr">
            <a:solidFill>
              <a:srgbClr val="C00000"/>
            </a:solidFill>
            <a:prstDash val="solid"/>
            <a:headEnd type="arrow" w="med" len="med"/>
            <a:tailEnd type="none" w="med" len="me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kern="0">
              <a:solidFill>
                <a:sysClr val="window" lastClr="FFFFFF"/>
              </a:solidFill>
              <a:latin typeface="Bookman Old Style" pitchFamily="18" charset="0"/>
            </a:endParaRPr>
          </a:p>
        </p:txBody>
      </p:sp>
      <p:grpSp>
        <p:nvGrpSpPr>
          <p:cNvPr id="319" name="Group 318"/>
          <p:cNvGrpSpPr/>
          <p:nvPr/>
        </p:nvGrpSpPr>
        <p:grpSpPr>
          <a:xfrm>
            <a:off x="5995293" y="2421889"/>
            <a:ext cx="2615307" cy="776077"/>
            <a:chOff x="2433202" y="5473752"/>
            <a:chExt cx="2615307" cy="776077"/>
          </a:xfrm>
        </p:grpSpPr>
        <p:sp>
          <p:nvSpPr>
            <p:cNvPr id="320" name="Rounded Rectangular Callout 319"/>
            <p:cNvSpPr/>
            <p:nvPr/>
          </p:nvSpPr>
          <p:spPr>
            <a:xfrm>
              <a:off x="2433677" y="5486774"/>
              <a:ext cx="2558632" cy="763055"/>
            </a:xfrm>
            <a:prstGeom prst="wedgeRoundRectCallout">
              <a:avLst>
                <a:gd name="adj1" fmla="val -13121"/>
                <a:gd name="adj2" fmla="val -47110"/>
                <a:gd name="adj3" fmla="val 16667"/>
              </a:avLst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321" name="TextBox 320"/>
            <p:cNvSpPr txBox="1"/>
            <p:nvPr/>
          </p:nvSpPr>
          <p:spPr>
            <a:xfrm>
              <a:off x="2433202" y="5473752"/>
              <a:ext cx="26153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Find two factors of 324 in such a way 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322" name="Oval 321"/>
          <p:cNvSpPr/>
          <p:nvPr/>
        </p:nvSpPr>
        <p:spPr>
          <a:xfrm>
            <a:off x="2198554" y="4615052"/>
            <a:ext cx="254819" cy="259941"/>
          </a:xfrm>
          <a:prstGeom prst="ellipse">
            <a:avLst/>
          </a:prstGeom>
          <a:noFill/>
          <a:ln w="19050" cap="flat" cmpd="sng" algn="ctr">
            <a:solidFill>
              <a:srgbClr val="C00000">
                <a:alpha val="9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kern="0">
              <a:solidFill>
                <a:sysClr val="window" lastClr="FFFFFF"/>
              </a:solidFill>
              <a:latin typeface="Bookman Old Style" pitchFamily="18" charset="0"/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5999072" y="2644998"/>
            <a:ext cx="2663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                  that by adding factors 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we get middle no.</a:t>
            </a:r>
          </a:p>
        </p:txBody>
      </p:sp>
      <p:sp>
        <p:nvSpPr>
          <p:cNvPr id="329" name="Rounded Rectangle 328"/>
          <p:cNvSpPr/>
          <p:nvPr/>
        </p:nvSpPr>
        <p:spPr>
          <a:xfrm>
            <a:off x="1825835" y="4611376"/>
            <a:ext cx="285345" cy="265804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5" name="Oval 334"/>
          <p:cNvSpPr/>
          <p:nvPr/>
        </p:nvSpPr>
        <p:spPr>
          <a:xfrm>
            <a:off x="1590860" y="4638474"/>
            <a:ext cx="247325" cy="237673"/>
          </a:xfrm>
          <a:prstGeom prst="ellipse">
            <a:avLst/>
          </a:prstGeom>
          <a:noFill/>
          <a:ln w="19050" cap="flat" cmpd="sng" algn="ctr">
            <a:solidFill>
              <a:srgbClr val="7030A0">
                <a:alpha val="9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kern="0">
              <a:solidFill>
                <a:sysClr val="window" lastClr="FFFFFF"/>
              </a:solidFill>
              <a:latin typeface="Bookman Old Style" pitchFamily="18" charset="0"/>
            </a:endParaRPr>
          </a:p>
        </p:txBody>
      </p:sp>
      <p:grpSp>
        <p:nvGrpSpPr>
          <p:cNvPr id="338" name="Group 337"/>
          <p:cNvGrpSpPr/>
          <p:nvPr/>
        </p:nvGrpSpPr>
        <p:grpSpPr>
          <a:xfrm>
            <a:off x="4800315" y="3981563"/>
            <a:ext cx="1855357" cy="799189"/>
            <a:chOff x="2184212" y="3448472"/>
            <a:chExt cx="2203474" cy="401592"/>
          </a:xfrm>
        </p:grpSpPr>
        <p:sp>
          <p:nvSpPr>
            <p:cNvPr id="339" name="Rounded Rectangular Callout 338"/>
            <p:cNvSpPr/>
            <p:nvPr/>
          </p:nvSpPr>
          <p:spPr>
            <a:xfrm>
              <a:off x="2280748" y="3448472"/>
              <a:ext cx="2002696" cy="401592"/>
            </a:xfrm>
            <a:prstGeom prst="wedgeRoundRectCallout">
              <a:avLst>
                <a:gd name="adj1" fmla="val -68844"/>
                <a:gd name="adj2" fmla="val 2555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40" name="TextBox 339"/>
            <p:cNvSpPr txBox="1"/>
            <p:nvPr/>
          </p:nvSpPr>
          <p:spPr>
            <a:xfrm>
              <a:off x="2184212" y="3458927"/>
              <a:ext cx="2203474" cy="371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 smtClean="0">
                  <a:solidFill>
                    <a:prstClr val="white"/>
                  </a:solidFill>
                  <a:latin typeface="Bookman Old Style"/>
                </a:rPr>
                <a:t>Factorise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by splitting middle term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291" name="Group 290"/>
          <p:cNvGrpSpPr/>
          <p:nvPr/>
        </p:nvGrpSpPr>
        <p:grpSpPr>
          <a:xfrm>
            <a:off x="1313477" y="4030669"/>
            <a:ext cx="1492024" cy="461347"/>
            <a:chOff x="2356153" y="3427091"/>
            <a:chExt cx="1771969" cy="231826"/>
          </a:xfrm>
        </p:grpSpPr>
        <p:sp>
          <p:nvSpPr>
            <p:cNvPr id="292" name="Rounded Rectangular Callout 291"/>
            <p:cNvSpPr/>
            <p:nvPr/>
          </p:nvSpPr>
          <p:spPr>
            <a:xfrm>
              <a:off x="2553119" y="3427091"/>
              <a:ext cx="1311045" cy="231826"/>
            </a:xfrm>
            <a:prstGeom prst="wedgeRoundRectCallout">
              <a:avLst>
                <a:gd name="adj1" fmla="val -2713"/>
                <a:gd name="adj2" fmla="val 7695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2356153" y="3458927"/>
              <a:ext cx="1771969" cy="154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middle no.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pic>
        <p:nvPicPr>
          <p:cNvPr id="342" name="Picture 2" descr="C:\Users\MT-Educare\Desktop\wp1a24c237_05_06.jp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9" t="3446" r="3327" b="5511"/>
          <a:stretch/>
        </p:blipFill>
        <p:spPr bwMode="auto">
          <a:xfrm rot="5400000">
            <a:off x="3672815" y="2026073"/>
            <a:ext cx="2502534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3" name="Picture 2" descr="C:\Users\MT-Educare\Desktop\Richa mam\A149-CurvedArrow-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 flipV="1">
            <a:off x="3576647" y="2643197"/>
            <a:ext cx="1720800" cy="57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4" name="Group 32"/>
          <p:cNvGrpSpPr/>
          <p:nvPr/>
        </p:nvGrpSpPr>
        <p:grpSpPr>
          <a:xfrm>
            <a:off x="4894117" y="1933043"/>
            <a:ext cx="762000" cy="2143855"/>
            <a:chOff x="9829800" y="1328058"/>
            <a:chExt cx="762000" cy="2143855"/>
          </a:xfrm>
        </p:grpSpPr>
        <p:cxnSp>
          <p:nvCxnSpPr>
            <p:cNvPr id="345" name="Straight Connector 344"/>
            <p:cNvCxnSpPr/>
            <p:nvPr/>
          </p:nvCxnSpPr>
          <p:spPr>
            <a:xfrm>
              <a:off x="9829800" y="1328058"/>
              <a:ext cx="0" cy="21438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/>
          </p:nvCxnSpPr>
          <p:spPr>
            <a:xfrm>
              <a:off x="9829800" y="1669513"/>
              <a:ext cx="76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/>
          </p:nvCxnSpPr>
          <p:spPr>
            <a:xfrm>
              <a:off x="9829800" y="1997887"/>
              <a:ext cx="76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/>
          </p:nvCxnSpPr>
          <p:spPr>
            <a:xfrm>
              <a:off x="9829800" y="2321522"/>
              <a:ext cx="76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>
              <a:off x="9829800" y="2636065"/>
              <a:ext cx="76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9829800" y="2897781"/>
              <a:ext cx="76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/>
            <p:cNvCxnSpPr/>
            <p:nvPr/>
          </p:nvCxnSpPr>
          <p:spPr>
            <a:xfrm>
              <a:off x="9829800" y="3168319"/>
              <a:ext cx="76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1" name="TextBox 350"/>
          <p:cNvSpPr txBox="1"/>
          <p:nvPr/>
        </p:nvSpPr>
        <p:spPr>
          <a:xfrm>
            <a:off x="4534133" y="1968001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  <a:cs typeface="Arial" charset="0"/>
              </a:rPr>
              <a:t>2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52" name="TextBox 351"/>
          <p:cNvSpPr txBox="1"/>
          <p:nvPr/>
        </p:nvSpPr>
        <p:spPr>
          <a:xfrm>
            <a:off x="4894117" y="2268864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  <a:cs typeface="Arial" charset="0"/>
              </a:rPr>
              <a:t>162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4543273" y="2259338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  <a:cs typeface="Arial" charset="0"/>
              </a:rPr>
              <a:t>2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54" name="TextBox 353"/>
          <p:cNvSpPr txBox="1"/>
          <p:nvPr/>
        </p:nvSpPr>
        <p:spPr>
          <a:xfrm>
            <a:off x="4894117" y="2574077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  <a:cs typeface="Arial" charset="0"/>
              </a:rPr>
              <a:t>81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55" name="TextBox 354"/>
          <p:cNvSpPr txBox="1"/>
          <p:nvPr/>
        </p:nvSpPr>
        <p:spPr>
          <a:xfrm>
            <a:off x="4543273" y="2549804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  <a:cs typeface="Arial" charset="0"/>
              </a:rPr>
              <a:t>3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56" name="TextBox 355"/>
          <p:cNvSpPr txBox="1"/>
          <p:nvPr/>
        </p:nvSpPr>
        <p:spPr>
          <a:xfrm>
            <a:off x="4894117" y="2930121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  <a:cs typeface="Arial" charset="0"/>
              </a:rPr>
              <a:t>27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57" name="TextBox 356"/>
          <p:cNvSpPr txBox="1"/>
          <p:nvPr/>
        </p:nvSpPr>
        <p:spPr>
          <a:xfrm>
            <a:off x="4543273" y="2930121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  <a:cs typeface="Arial" charset="0"/>
              </a:rPr>
              <a:t>3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58" name="TextBox 357"/>
          <p:cNvSpPr txBox="1"/>
          <p:nvPr/>
        </p:nvSpPr>
        <p:spPr>
          <a:xfrm>
            <a:off x="4913169" y="3197966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  <a:cs typeface="Arial" charset="0"/>
              </a:rPr>
              <a:t>9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59" name="TextBox 358"/>
          <p:cNvSpPr txBox="1"/>
          <p:nvPr/>
        </p:nvSpPr>
        <p:spPr>
          <a:xfrm>
            <a:off x="4543273" y="3197966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  <a:cs typeface="Arial" charset="0"/>
              </a:rPr>
              <a:t>3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60" name="TextBox 359"/>
          <p:cNvSpPr txBox="1"/>
          <p:nvPr/>
        </p:nvSpPr>
        <p:spPr>
          <a:xfrm>
            <a:off x="4894117" y="3502766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  <a:cs typeface="Arial" charset="0"/>
              </a:rPr>
              <a:t>3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61" name="Oval 360"/>
          <p:cNvSpPr/>
          <p:nvPr/>
        </p:nvSpPr>
        <p:spPr>
          <a:xfrm>
            <a:off x="4583418" y="1999228"/>
            <a:ext cx="274320" cy="27432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62" name="Oval 361"/>
          <p:cNvSpPr/>
          <p:nvPr/>
        </p:nvSpPr>
        <p:spPr>
          <a:xfrm>
            <a:off x="4564178" y="3518214"/>
            <a:ext cx="274320" cy="27432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63" name="Oval 362"/>
          <p:cNvSpPr/>
          <p:nvPr/>
        </p:nvSpPr>
        <p:spPr>
          <a:xfrm>
            <a:off x="4566418" y="2574080"/>
            <a:ext cx="274320" cy="27432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pic>
        <p:nvPicPr>
          <p:cNvPr id="364" name="Picture 2" descr="C:\Users\MT-Educare\Desktop\Richa mam\A149-CurvedArrow-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 flipV="1">
            <a:off x="3789530" y="2838997"/>
            <a:ext cx="1156604" cy="502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5" name="Group 364"/>
          <p:cNvGrpSpPr/>
          <p:nvPr/>
        </p:nvGrpSpPr>
        <p:grpSpPr>
          <a:xfrm>
            <a:off x="6000693" y="3240298"/>
            <a:ext cx="2559107" cy="741491"/>
            <a:chOff x="2433202" y="5474036"/>
            <a:chExt cx="2559107" cy="741491"/>
          </a:xfrm>
        </p:grpSpPr>
        <p:sp>
          <p:nvSpPr>
            <p:cNvPr id="366" name="Rounded Rectangular Callout 365"/>
            <p:cNvSpPr/>
            <p:nvPr/>
          </p:nvSpPr>
          <p:spPr>
            <a:xfrm>
              <a:off x="2433677" y="5486775"/>
              <a:ext cx="2558632" cy="728752"/>
            </a:xfrm>
            <a:prstGeom prst="wedgeRoundRectCallout">
              <a:avLst>
                <a:gd name="adj1" fmla="val -13121"/>
                <a:gd name="adj2" fmla="val -47110"/>
                <a:gd name="adj3" fmla="val 16667"/>
              </a:avLst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367" name="TextBox 366"/>
            <p:cNvSpPr txBox="1"/>
            <p:nvPr/>
          </p:nvSpPr>
          <p:spPr>
            <a:xfrm>
              <a:off x="2433202" y="5474036"/>
              <a:ext cx="255910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Since, last sign is </a:t>
              </a:r>
              <a:r>
                <a:rPr lang="en-US" sz="1400" b="1" kern="0" dirty="0">
                  <a:solidFill>
                    <a:prstClr val="black"/>
                  </a:solidFill>
                  <a:latin typeface="Rockwell" pitchFamily="18" charset="0"/>
                  <a:sym typeface="Symbol"/>
                </a:rPr>
                <a:t>+</a:t>
              </a:r>
            </a:p>
            <a:p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Give middle sign to both the factors</a:t>
              </a:r>
            </a:p>
          </p:txBody>
        </p:sp>
      </p:grpSp>
      <p:grpSp>
        <p:nvGrpSpPr>
          <p:cNvPr id="368" name="Group 367"/>
          <p:cNvGrpSpPr/>
          <p:nvPr/>
        </p:nvGrpSpPr>
        <p:grpSpPr>
          <a:xfrm>
            <a:off x="3723933" y="1826526"/>
            <a:ext cx="1880668" cy="678292"/>
            <a:chOff x="2372818" y="3437964"/>
            <a:chExt cx="1785593" cy="340841"/>
          </a:xfrm>
        </p:grpSpPr>
        <p:sp>
          <p:nvSpPr>
            <p:cNvPr id="369" name="Cloud 368"/>
            <p:cNvSpPr/>
            <p:nvPr/>
          </p:nvSpPr>
          <p:spPr>
            <a:xfrm>
              <a:off x="2386819" y="3437964"/>
              <a:ext cx="1771592" cy="340841"/>
            </a:xfrm>
            <a:prstGeom prst="cloud">
              <a:avLst/>
            </a:prstGeom>
            <a:solidFill>
              <a:srgbClr val="66FF99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white"/>
                </a:solidFill>
              </a:endParaRPr>
            </a:p>
          </p:txBody>
        </p:sp>
        <p:sp>
          <p:nvSpPr>
            <p:cNvPr id="370" name="TextBox 369"/>
            <p:cNvSpPr txBox="1"/>
            <p:nvPr/>
          </p:nvSpPr>
          <p:spPr>
            <a:xfrm>
              <a:off x="2372818" y="3511561"/>
              <a:ext cx="1450809" cy="170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  <a:latin typeface="Bookman Old Style"/>
                </a:rPr>
                <a:t>324 </a:t>
              </a:r>
              <a:r>
                <a:rPr lang="en-US" sz="1600" b="1" dirty="0">
                  <a:solidFill>
                    <a:srgbClr val="002060"/>
                  </a:solidFill>
                  <a:latin typeface="Cambria Math"/>
                  <a:ea typeface="Cambria Math"/>
                </a:rPr>
                <a:t>× </a:t>
              </a:r>
              <a:r>
                <a:rPr lang="en-US" sz="1600" b="1" dirty="0" smtClean="0">
                  <a:solidFill>
                    <a:srgbClr val="002060"/>
                  </a:solidFill>
                  <a:latin typeface="Bookman Old Style" pitchFamily="18" charset="0"/>
                  <a:ea typeface="Cambria Math"/>
                </a:rPr>
                <a:t>1</a:t>
              </a:r>
              <a:r>
                <a:rPr lang="en-US" sz="1600" b="1" dirty="0" smtClean="0">
                  <a:solidFill>
                    <a:srgbClr val="002060"/>
                  </a:solidFill>
                  <a:latin typeface="Cambria Math"/>
                  <a:ea typeface="Cambria Math"/>
                </a:rPr>
                <a:t> </a:t>
              </a:r>
              <a:r>
                <a:rPr lang="en-US" sz="1600" b="1" dirty="0" smtClean="0">
                  <a:solidFill>
                    <a:srgbClr val="002060"/>
                  </a:solidFill>
                  <a:latin typeface="Bookman Old Style"/>
                </a:rPr>
                <a:t>=</a:t>
              </a:r>
              <a:endParaRPr lang="en-US" sz="1600" b="1" dirty="0">
                <a:solidFill>
                  <a:srgbClr val="002060"/>
                </a:solidFill>
                <a:latin typeface="Bookman Old Style" pitchFamily="18" charset="0"/>
              </a:endParaRPr>
            </a:p>
          </p:txBody>
        </p:sp>
      </p:grpSp>
      <p:sp>
        <p:nvSpPr>
          <p:cNvPr id="371" name="Rectangle 370"/>
          <p:cNvSpPr>
            <a:spLocks noChangeArrowheads="1"/>
          </p:cNvSpPr>
          <p:nvPr/>
        </p:nvSpPr>
        <p:spPr bwMode="auto">
          <a:xfrm>
            <a:off x="4904155" y="1961648"/>
            <a:ext cx="5934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324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372" name="Round Diagonal Corner Rectangle 371"/>
          <p:cNvSpPr/>
          <p:nvPr/>
        </p:nvSpPr>
        <p:spPr>
          <a:xfrm>
            <a:off x="1859463" y="1896987"/>
            <a:ext cx="2057399" cy="1970163"/>
          </a:xfrm>
          <a:prstGeom prst="round2Diag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3" name="Rectangle 372"/>
          <p:cNvSpPr>
            <a:spLocks noChangeArrowheads="1"/>
          </p:cNvSpPr>
          <p:nvPr/>
        </p:nvSpPr>
        <p:spPr bwMode="auto">
          <a:xfrm>
            <a:off x="2118978" y="2955548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6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374" name="Rectangle 373"/>
          <p:cNvSpPr>
            <a:spLocks noChangeArrowheads="1"/>
          </p:cNvSpPr>
          <p:nvPr/>
        </p:nvSpPr>
        <p:spPr bwMode="auto">
          <a:xfrm>
            <a:off x="2971101" y="2955548"/>
            <a:ext cx="4571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54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pSp>
        <p:nvGrpSpPr>
          <p:cNvPr id="375" name="Group 28"/>
          <p:cNvGrpSpPr/>
          <p:nvPr/>
        </p:nvGrpSpPr>
        <p:grpSpPr>
          <a:xfrm>
            <a:off x="2286083" y="2380644"/>
            <a:ext cx="725979" cy="374830"/>
            <a:chOff x="1572074" y="4876800"/>
            <a:chExt cx="829422" cy="835591"/>
          </a:xfrm>
        </p:grpSpPr>
        <p:cxnSp>
          <p:nvCxnSpPr>
            <p:cNvPr id="376" name="Straight Connector 375"/>
            <p:cNvCxnSpPr/>
            <p:nvPr/>
          </p:nvCxnSpPr>
          <p:spPr>
            <a:xfrm flipH="1">
              <a:off x="1572074" y="4876802"/>
              <a:ext cx="409126" cy="761468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77" name="Straight Connector 376"/>
            <p:cNvCxnSpPr/>
            <p:nvPr/>
          </p:nvCxnSpPr>
          <p:spPr>
            <a:xfrm flipH="1" flipV="1">
              <a:off x="1981202" y="4876800"/>
              <a:ext cx="420294" cy="835591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378" name="Rectangle 377"/>
          <p:cNvSpPr>
            <a:spLocks noChangeArrowheads="1"/>
          </p:cNvSpPr>
          <p:nvPr/>
        </p:nvSpPr>
        <p:spPr bwMode="auto">
          <a:xfrm>
            <a:off x="1944075" y="2663702"/>
            <a:ext cx="70083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(32)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379" name="Rectangle 378"/>
          <p:cNvSpPr>
            <a:spLocks noChangeArrowheads="1"/>
          </p:cNvSpPr>
          <p:nvPr/>
        </p:nvSpPr>
        <p:spPr bwMode="auto">
          <a:xfrm>
            <a:off x="2757206" y="2663702"/>
            <a:ext cx="11977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(233</a:t>
            </a: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3)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380" name="Rectangle 379"/>
          <p:cNvSpPr>
            <a:spLocks noChangeArrowheads="1"/>
          </p:cNvSpPr>
          <p:nvPr/>
        </p:nvSpPr>
        <p:spPr bwMode="auto">
          <a:xfrm>
            <a:off x="2362407" y="2080077"/>
            <a:ext cx="5934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324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pSp>
        <p:nvGrpSpPr>
          <p:cNvPr id="381" name="Group 28"/>
          <p:cNvGrpSpPr/>
          <p:nvPr/>
        </p:nvGrpSpPr>
        <p:grpSpPr>
          <a:xfrm flipV="1">
            <a:off x="2393757" y="3246678"/>
            <a:ext cx="550772" cy="210424"/>
            <a:chOff x="1572074" y="4876802"/>
            <a:chExt cx="823682" cy="859500"/>
          </a:xfrm>
        </p:grpSpPr>
        <p:cxnSp>
          <p:nvCxnSpPr>
            <p:cNvPr id="382" name="Straight Connector 381"/>
            <p:cNvCxnSpPr/>
            <p:nvPr/>
          </p:nvCxnSpPr>
          <p:spPr>
            <a:xfrm flipH="1">
              <a:off x="1572074" y="4876802"/>
              <a:ext cx="409126" cy="761468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83" name="Straight Connector 382"/>
            <p:cNvCxnSpPr/>
            <p:nvPr/>
          </p:nvCxnSpPr>
          <p:spPr>
            <a:xfrm flipH="1" flipV="1">
              <a:off x="1975462" y="4900711"/>
              <a:ext cx="420294" cy="835591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384" name="Rectangle 383"/>
          <p:cNvSpPr>
            <a:spLocks noChangeArrowheads="1"/>
          </p:cNvSpPr>
          <p:nvPr/>
        </p:nvSpPr>
        <p:spPr bwMode="auto">
          <a:xfrm>
            <a:off x="2521526" y="3413805"/>
            <a:ext cx="4571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45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pic>
        <p:nvPicPr>
          <p:cNvPr id="385" name="Picture 2" descr="C:\Users\MT-Educare\Desktop\12065738771352376078Arnoud999_Right_or_wrong_5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663" y="3295159"/>
            <a:ext cx="362728" cy="36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6" name="Round Diagonal Corner Rectangle 385"/>
          <p:cNvSpPr/>
          <p:nvPr/>
        </p:nvSpPr>
        <p:spPr>
          <a:xfrm>
            <a:off x="1830337" y="1896987"/>
            <a:ext cx="2086525" cy="1970163"/>
          </a:xfrm>
          <a:prstGeom prst="round2Diag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387" name="Rectangle 386"/>
          <p:cNvSpPr>
            <a:spLocks noChangeArrowheads="1"/>
          </p:cNvSpPr>
          <p:nvPr/>
        </p:nvSpPr>
        <p:spPr bwMode="auto">
          <a:xfrm>
            <a:off x="3076604" y="2942502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b="1" kern="0" dirty="0" smtClean="0">
                <a:solidFill>
                  <a:srgbClr val="FF0000"/>
                </a:solidFill>
                <a:latin typeface="Bookman Old Style" pitchFamily="18" charset="0"/>
              </a:rPr>
              <a:t>–</a:t>
            </a:r>
            <a:endParaRPr lang="en-US" sz="1600" b="1" kern="0" dirty="0" smtClean="0">
              <a:solidFill>
                <a:srgbClr val="FF0000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388" name="Rectangle 387"/>
          <p:cNvSpPr>
            <a:spLocks noChangeArrowheads="1"/>
          </p:cNvSpPr>
          <p:nvPr/>
        </p:nvSpPr>
        <p:spPr bwMode="auto">
          <a:xfrm>
            <a:off x="2067348" y="2942502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b="1" kern="0" dirty="0" smtClean="0">
                <a:solidFill>
                  <a:srgbClr val="FF0000"/>
                </a:solidFill>
                <a:latin typeface="Bookman Old Style" pitchFamily="18" charset="0"/>
              </a:rPr>
              <a:t>–</a:t>
            </a:r>
            <a:endParaRPr lang="en-US" sz="1600" b="1" kern="0" dirty="0" smtClean="0">
              <a:solidFill>
                <a:srgbClr val="FF0000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389" name="Rectangle 388"/>
          <p:cNvSpPr>
            <a:spLocks noChangeArrowheads="1"/>
          </p:cNvSpPr>
          <p:nvPr/>
        </p:nvSpPr>
        <p:spPr bwMode="auto">
          <a:xfrm>
            <a:off x="2218126" y="2939709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9</a:t>
            </a:r>
            <a:endParaRPr lang="en-US" sz="16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390" name="Rectangle 389"/>
          <p:cNvSpPr>
            <a:spLocks noChangeArrowheads="1"/>
          </p:cNvSpPr>
          <p:nvPr/>
        </p:nvSpPr>
        <p:spPr bwMode="auto">
          <a:xfrm>
            <a:off x="3201961" y="2939709"/>
            <a:ext cx="4571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36</a:t>
            </a:r>
            <a:endParaRPr lang="en-US" sz="16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grpSp>
        <p:nvGrpSpPr>
          <p:cNvPr id="391" name="Group 28"/>
          <p:cNvGrpSpPr/>
          <p:nvPr/>
        </p:nvGrpSpPr>
        <p:grpSpPr>
          <a:xfrm>
            <a:off x="2505083" y="2364805"/>
            <a:ext cx="725979" cy="374830"/>
            <a:chOff x="1572074" y="4876800"/>
            <a:chExt cx="829422" cy="835591"/>
          </a:xfrm>
        </p:grpSpPr>
        <p:cxnSp>
          <p:nvCxnSpPr>
            <p:cNvPr id="392" name="Straight Connector 391"/>
            <p:cNvCxnSpPr/>
            <p:nvPr/>
          </p:nvCxnSpPr>
          <p:spPr>
            <a:xfrm flipH="1">
              <a:off x="1572074" y="4876802"/>
              <a:ext cx="409126" cy="761468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</a:ln>
            <a:effectLst/>
          </p:spPr>
        </p:cxnSp>
        <p:cxnSp>
          <p:nvCxnSpPr>
            <p:cNvPr id="393" name="Straight Connector 392"/>
            <p:cNvCxnSpPr/>
            <p:nvPr/>
          </p:nvCxnSpPr>
          <p:spPr>
            <a:xfrm flipH="1" flipV="1">
              <a:off x="1981202" y="4876800"/>
              <a:ext cx="420294" cy="835591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</a:ln>
            <a:effectLst/>
          </p:spPr>
        </p:cxnSp>
      </p:grpSp>
      <p:sp>
        <p:nvSpPr>
          <p:cNvPr id="394" name="Rectangle 393"/>
          <p:cNvSpPr>
            <a:spLocks noChangeArrowheads="1"/>
          </p:cNvSpPr>
          <p:nvPr/>
        </p:nvSpPr>
        <p:spPr bwMode="auto">
          <a:xfrm>
            <a:off x="1891543" y="2647863"/>
            <a:ext cx="70083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(33)</a:t>
            </a:r>
            <a:endParaRPr lang="en-US" sz="16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395" name="Rectangle 394"/>
          <p:cNvSpPr>
            <a:spLocks noChangeArrowheads="1"/>
          </p:cNvSpPr>
          <p:nvPr/>
        </p:nvSpPr>
        <p:spPr bwMode="auto">
          <a:xfrm>
            <a:off x="2764636" y="2647863"/>
            <a:ext cx="11977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(2233)</a:t>
            </a:r>
            <a:endParaRPr lang="en-US" sz="16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396" name="Rectangle 395"/>
          <p:cNvSpPr>
            <a:spLocks noChangeArrowheads="1"/>
          </p:cNvSpPr>
          <p:nvPr/>
        </p:nvSpPr>
        <p:spPr bwMode="auto">
          <a:xfrm>
            <a:off x="2592337" y="2064238"/>
            <a:ext cx="5934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324</a:t>
            </a:r>
            <a:endParaRPr lang="en-US" sz="16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grpSp>
        <p:nvGrpSpPr>
          <p:cNvPr id="397" name="Group 28"/>
          <p:cNvGrpSpPr/>
          <p:nvPr/>
        </p:nvGrpSpPr>
        <p:grpSpPr>
          <a:xfrm flipV="1">
            <a:off x="2572284" y="3230839"/>
            <a:ext cx="550772" cy="210424"/>
            <a:chOff x="1572074" y="4876802"/>
            <a:chExt cx="823682" cy="859500"/>
          </a:xfrm>
        </p:grpSpPr>
        <p:cxnSp>
          <p:nvCxnSpPr>
            <p:cNvPr id="398" name="Straight Connector 397"/>
            <p:cNvCxnSpPr/>
            <p:nvPr/>
          </p:nvCxnSpPr>
          <p:spPr>
            <a:xfrm flipH="1">
              <a:off x="1572074" y="4876802"/>
              <a:ext cx="409126" cy="761468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</a:ln>
            <a:effectLst/>
          </p:spPr>
        </p:cxnSp>
        <p:cxnSp>
          <p:nvCxnSpPr>
            <p:cNvPr id="399" name="Straight Connector 398"/>
            <p:cNvCxnSpPr/>
            <p:nvPr/>
          </p:nvCxnSpPr>
          <p:spPr>
            <a:xfrm flipH="1" flipV="1">
              <a:off x="1975462" y="4900711"/>
              <a:ext cx="420294" cy="835591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</a:ln>
            <a:effectLst/>
          </p:spPr>
        </p:cxnSp>
      </p:grpSp>
      <p:sp>
        <p:nvSpPr>
          <p:cNvPr id="400" name="Rectangle 399"/>
          <p:cNvSpPr>
            <a:spLocks noChangeArrowheads="1"/>
          </p:cNvSpPr>
          <p:nvPr/>
        </p:nvSpPr>
        <p:spPr bwMode="auto">
          <a:xfrm>
            <a:off x="2698122" y="3397966"/>
            <a:ext cx="4571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45</a:t>
            </a:r>
            <a:endParaRPr lang="en-US" sz="16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404" name="Rounded Rectangle 403"/>
          <p:cNvSpPr/>
          <p:nvPr/>
        </p:nvSpPr>
        <p:spPr>
          <a:xfrm>
            <a:off x="3154436" y="1052303"/>
            <a:ext cx="2552098" cy="365760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Select the bigger number</a:t>
            </a:r>
            <a:endParaRPr lang="pt-BR" sz="14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05" name="Rounded Rectangle 404"/>
          <p:cNvSpPr/>
          <p:nvPr/>
        </p:nvSpPr>
        <p:spPr>
          <a:xfrm>
            <a:off x="3154436" y="1475087"/>
            <a:ext cx="4406298" cy="365760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Try all combinations with the bigger number</a:t>
            </a:r>
            <a:endParaRPr lang="pt-BR" sz="14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07" name="TextBox 406"/>
          <p:cNvSpPr txBox="1"/>
          <p:nvPr/>
        </p:nvSpPr>
        <p:spPr>
          <a:xfrm>
            <a:off x="4543273" y="3495171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  <a:cs typeface="Arial" charset="0"/>
              </a:rPr>
              <a:t>3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08" name="TextBox 407"/>
          <p:cNvSpPr txBox="1"/>
          <p:nvPr/>
        </p:nvSpPr>
        <p:spPr>
          <a:xfrm>
            <a:off x="4894117" y="3799971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  <a:cs typeface="Arial" charset="0"/>
              </a:rPr>
              <a:t>1 </a:t>
            </a:r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401" name="Group 400"/>
          <p:cNvGrpSpPr/>
          <p:nvPr/>
        </p:nvGrpSpPr>
        <p:grpSpPr>
          <a:xfrm>
            <a:off x="3743961" y="3792534"/>
            <a:ext cx="1855357" cy="741032"/>
            <a:chOff x="2184212" y="3457737"/>
            <a:chExt cx="2203474" cy="372368"/>
          </a:xfrm>
        </p:grpSpPr>
        <p:sp>
          <p:nvSpPr>
            <p:cNvPr id="402" name="Rounded Rectangular Callout 401"/>
            <p:cNvSpPr/>
            <p:nvPr/>
          </p:nvSpPr>
          <p:spPr>
            <a:xfrm>
              <a:off x="2219145" y="3457737"/>
              <a:ext cx="2125901" cy="370633"/>
            </a:xfrm>
            <a:prstGeom prst="wedgeRoundRectCallout">
              <a:avLst>
                <a:gd name="adj1" fmla="val -61144"/>
                <a:gd name="adj2" fmla="val -100507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03" name="TextBox 402"/>
            <p:cNvSpPr txBox="1"/>
            <p:nvPr/>
          </p:nvSpPr>
          <p:spPr>
            <a:xfrm>
              <a:off x="2184212" y="3458927"/>
              <a:ext cx="2203474" cy="371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Now signs to be given to both factors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409" name="Rectangle 408"/>
          <p:cNvSpPr>
            <a:spLocks noChangeArrowheads="1"/>
          </p:cNvSpPr>
          <p:nvPr/>
        </p:nvSpPr>
        <p:spPr bwMode="auto">
          <a:xfrm>
            <a:off x="5120640" y="3502766"/>
            <a:ext cx="14510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When x =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36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410" name="Rectangle 409"/>
          <p:cNvSpPr>
            <a:spLocks noChangeArrowheads="1"/>
          </p:cNvSpPr>
          <p:nvPr/>
        </p:nvSpPr>
        <p:spPr bwMode="auto">
          <a:xfrm>
            <a:off x="6385560" y="3502766"/>
            <a:ext cx="105509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 45 –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x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411" name="Rectangle 410"/>
          <p:cNvSpPr>
            <a:spLocks noChangeArrowheads="1"/>
          </p:cNvSpPr>
          <p:nvPr/>
        </p:nvSpPr>
        <p:spPr bwMode="auto">
          <a:xfrm>
            <a:off x="7277100" y="3502766"/>
            <a:ext cx="11144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= 45 –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36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412" name="Rectangle 411"/>
          <p:cNvSpPr>
            <a:spLocks noChangeArrowheads="1"/>
          </p:cNvSpPr>
          <p:nvPr/>
        </p:nvSpPr>
        <p:spPr bwMode="auto">
          <a:xfrm>
            <a:off x="8168244" y="3502766"/>
            <a:ext cx="56618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 = 9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413" name="Rectangle 412"/>
          <p:cNvSpPr>
            <a:spLocks noChangeArrowheads="1"/>
          </p:cNvSpPr>
          <p:nvPr/>
        </p:nvSpPr>
        <p:spPr bwMode="auto">
          <a:xfrm>
            <a:off x="5120640" y="3806734"/>
            <a:ext cx="13211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When x =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9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414" name="Rectangle 413"/>
          <p:cNvSpPr>
            <a:spLocks noChangeArrowheads="1"/>
          </p:cNvSpPr>
          <p:nvPr/>
        </p:nvSpPr>
        <p:spPr bwMode="auto">
          <a:xfrm>
            <a:off x="6385560" y="3806734"/>
            <a:ext cx="105509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 45 –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x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415" name="Rectangle 414"/>
          <p:cNvSpPr>
            <a:spLocks noChangeArrowheads="1"/>
          </p:cNvSpPr>
          <p:nvPr/>
        </p:nvSpPr>
        <p:spPr bwMode="auto">
          <a:xfrm>
            <a:off x="7277100" y="3806734"/>
            <a:ext cx="9877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= 45 –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9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416" name="Rectangle 415"/>
          <p:cNvSpPr>
            <a:spLocks noChangeArrowheads="1"/>
          </p:cNvSpPr>
          <p:nvPr/>
        </p:nvSpPr>
        <p:spPr bwMode="auto">
          <a:xfrm>
            <a:off x="8032082" y="3806734"/>
            <a:ext cx="6928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 =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36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pSp>
        <p:nvGrpSpPr>
          <p:cNvPr id="417" name="Group 416"/>
          <p:cNvGrpSpPr/>
          <p:nvPr/>
        </p:nvGrpSpPr>
        <p:grpSpPr>
          <a:xfrm>
            <a:off x="3886200" y="4264508"/>
            <a:ext cx="5094981" cy="584775"/>
            <a:chOff x="547143" y="4945145"/>
            <a:chExt cx="5094981" cy="584775"/>
          </a:xfrm>
        </p:grpSpPr>
        <p:sp>
          <p:nvSpPr>
            <p:cNvPr id="418" name="Rectangle 417"/>
            <p:cNvSpPr/>
            <p:nvPr/>
          </p:nvSpPr>
          <p:spPr>
            <a:xfrm>
              <a:off x="547143" y="4977998"/>
              <a:ext cx="4737031" cy="551922"/>
            </a:xfrm>
            <a:prstGeom prst="rect">
              <a:avLst/>
            </a:prstGeom>
            <a:solidFill>
              <a:srgbClr val="FFCC99"/>
            </a:solidFill>
            <a:ln w="19050" cap="flat" cmpd="sng" algn="ctr">
              <a:solidFill>
                <a:schemeClr val="tx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>
                <a:buFont typeface="Symbol"/>
                <a:buChar char="\"/>
              </a:pPr>
              <a:endParaRPr lang="en-US" sz="1600" b="1" kern="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419" name="TextBox 418"/>
            <p:cNvSpPr txBox="1"/>
            <p:nvPr/>
          </p:nvSpPr>
          <p:spPr>
            <a:xfrm>
              <a:off x="562949" y="4945145"/>
              <a:ext cx="50791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Symbol"/>
                <a:buChar char="\"/>
                <a:defRPr/>
              </a:pPr>
              <a:r>
                <a:rPr lang="en-US" sz="1600" b="1" kern="0" dirty="0">
                  <a:solidFill>
                    <a:prstClr val="black"/>
                  </a:solidFill>
                  <a:latin typeface="Bookman Old Style" pitchFamily="18" charset="0"/>
                </a:rPr>
                <a:t>Either John had 36 marbles and </a:t>
              </a:r>
              <a:r>
                <a:rPr lang="en-US" sz="1600" b="1" kern="0" dirty="0" err="1">
                  <a:solidFill>
                    <a:prstClr val="black"/>
                  </a:solidFill>
                  <a:latin typeface="Bookman Old Style" pitchFamily="18" charset="0"/>
                </a:rPr>
                <a:t>Jivanti</a:t>
              </a:r>
              <a:r>
                <a:rPr lang="en-US" sz="1600" b="1" kern="0" dirty="0">
                  <a:solidFill>
                    <a:prstClr val="black"/>
                  </a:solidFill>
                  <a:latin typeface="Bookman Old Style" pitchFamily="18" charset="0"/>
                </a:rPr>
                <a:t> had 9 marbles or vice - versa.</a:t>
              </a: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2857500" y="-1085850"/>
            <a:ext cx="3429000" cy="800100"/>
            <a:chOff x="5562600" y="4248150"/>
            <a:chExt cx="3429000" cy="800100"/>
          </a:xfrm>
          <a:solidFill>
            <a:srgbClr val="FF0066"/>
          </a:solidFill>
        </p:grpSpPr>
        <p:sp>
          <p:nvSpPr>
            <p:cNvPr id="158" name="Rectangle 157"/>
            <p:cNvSpPr/>
            <p:nvPr/>
          </p:nvSpPr>
          <p:spPr>
            <a:xfrm>
              <a:off x="5562600" y="4248150"/>
              <a:ext cx="3429000" cy="8001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9" name="TextBox 43"/>
            <p:cNvSpPr txBox="1"/>
            <p:nvPr/>
          </p:nvSpPr>
          <p:spPr>
            <a:xfrm>
              <a:off x="5715000" y="4248150"/>
              <a:ext cx="3009452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000" dirty="0" smtClean="0"/>
                <a:t>EX 4.2 2(I)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5062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500"/>
                            </p:stCondLst>
                            <p:childTnLst>
                              <p:par>
                                <p:cTn id="1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3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8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8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6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6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9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5"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5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1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4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7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0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3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6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9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2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5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8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1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4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7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0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6"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1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6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>
                      <p:stCondLst>
                        <p:cond delay="indefinite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3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4" fill="hold">
                      <p:stCondLst>
                        <p:cond delay="indefinite"/>
                      </p:stCondLst>
                      <p:childTnLst>
                        <p:par>
                          <p:cTn id="505" fill="hold">
                            <p:stCondLst>
                              <p:cond delay="0"/>
                            </p:stCondLst>
                            <p:childTnLst>
                              <p:par>
                                <p:cTn id="5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4" fill="hold">
                      <p:stCondLst>
                        <p:cond delay="indefinite"/>
                      </p:stCondLst>
                      <p:childTnLst>
                        <p:par>
                          <p:cTn id="515" fill="hold">
                            <p:stCondLst>
                              <p:cond delay="0"/>
                            </p:stCondLst>
                            <p:childTnLst>
                              <p:par>
                                <p:cTn id="5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7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0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3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6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9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2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5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8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1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4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7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0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3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6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9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2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5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8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1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4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7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0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3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6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9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2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5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8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1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4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7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0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2" fill="hold">
                      <p:stCondLst>
                        <p:cond delay="indefinite"/>
                      </p:stCondLst>
                      <p:childTnLst>
                        <p:par>
                          <p:cTn id="613" fill="hold">
                            <p:stCondLst>
                              <p:cond delay="0"/>
                            </p:stCondLst>
                            <p:childTnLst>
                              <p:par>
                                <p:cTn id="6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7" fill="hold">
                      <p:stCondLst>
                        <p:cond delay="indefinite"/>
                      </p:stCondLst>
                      <p:childTnLst>
                        <p:par>
                          <p:cTn id="618" fill="hold">
                            <p:stCondLst>
                              <p:cond delay="0"/>
                            </p:stCondLst>
                            <p:childTnLst>
                              <p:par>
                                <p:cTn id="6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1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2" fill="hold">
                      <p:stCondLst>
                        <p:cond delay="indefinite"/>
                      </p:stCondLst>
                      <p:childTnLst>
                        <p:par>
                          <p:cTn id="623" fill="hold">
                            <p:stCondLst>
                              <p:cond delay="0"/>
                            </p:stCondLst>
                            <p:childTnLst>
                              <p:par>
                                <p:cTn id="6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6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9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0" fill="hold">
                      <p:stCondLst>
                        <p:cond delay="indefinite"/>
                      </p:stCondLst>
                      <p:childTnLst>
                        <p:par>
                          <p:cTn id="631" fill="hold">
                            <p:stCondLst>
                              <p:cond delay="0"/>
                            </p:stCondLst>
                            <p:childTnLst>
                              <p:par>
                                <p:cTn id="6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4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5" fill="hold">
                      <p:stCondLst>
                        <p:cond delay="indefinite"/>
                      </p:stCondLst>
                      <p:childTnLst>
                        <p:par>
                          <p:cTn id="636" fill="hold">
                            <p:stCondLst>
                              <p:cond delay="0"/>
                            </p:stCondLst>
                            <p:childTnLst>
                              <p:par>
                                <p:cTn id="6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9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0" fill="hold">
                      <p:stCondLst>
                        <p:cond delay="indefinite"/>
                      </p:stCondLst>
                      <p:childTnLst>
                        <p:par>
                          <p:cTn id="641" fill="hold">
                            <p:stCondLst>
                              <p:cond delay="0"/>
                            </p:stCondLst>
                            <p:childTnLst>
                              <p:par>
                                <p:cTn id="6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3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5" fill="hold">
                            <p:stCondLst>
                              <p:cond delay="500"/>
                            </p:stCondLst>
                            <p:childTnLst>
                              <p:par>
                                <p:cTn id="6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8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9" fill="hold">
                      <p:stCondLst>
                        <p:cond delay="indefinite"/>
                      </p:stCondLst>
                      <p:childTnLst>
                        <p:par>
                          <p:cTn id="650" fill="hold">
                            <p:stCondLst>
                              <p:cond delay="0"/>
                            </p:stCondLst>
                            <p:childTnLst>
                              <p:par>
                                <p:cTn id="6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3"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4" fill="hold">
                      <p:stCondLst>
                        <p:cond delay="indefinite"/>
                      </p:stCondLst>
                      <p:childTnLst>
                        <p:par>
                          <p:cTn id="655" fill="hold">
                            <p:stCondLst>
                              <p:cond delay="0"/>
                            </p:stCondLst>
                            <p:childTnLst>
                              <p:par>
                                <p:cTn id="6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0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3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5" fill="hold">
                      <p:stCondLst>
                        <p:cond delay="indefinite"/>
                      </p:stCondLst>
                      <p:childTnLst>
                        <p:par>
                          <p:cTn id="666" fill="hold">
                            <p:stCondLst>
                              <p:cond delay="0"/>
                            </p:stCondLst>
                            <p:childTnLst>
                              <p:par>
                                <p:cTn id="6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9"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0" fill="hold">
                      <p:stCondLst>
                        <p:cond delay="indefinite"/>
                      </p:stCondLst>
                      <p:childTnLst>
                        <p:par>
                          <p:cTn id="671" fill="hold">
                            <p:stCondLst>
                              <p:cond delay="0"/>
                            </p:stCondLst>
                            <p:childTnLst>
                              <p:par>
                                <p:cTn id="6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4"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5" fill="hold">
                      <p:stCondLst>
                        <p:cond delay="indefinite"/>
                      </p:stCondLst>
                      <p:childTnLst>
                        <p:par>
                          <p:cTn id="676" fill="hold">
                            <p:stCondLst>
                              <p:cond delay="0"/>
                            </p:stCondLst>
                            <p:childTnLst>
                              <p:par>
                                <p:cTn id="6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9"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0" fill="hold">
                      <p:stCondLst>
                        <p:cond delay="indefinite"/>
                      </p:stCondLst>
                      <p:childTnLst>
                        <p:par>
                          <p:cTn id="681" fill="hold">
                            <p:stCondLst>
                              <p:cond delay="0"/>
                            </p:stCondLst>
                            <p:childTnLst>
                              <p:par>
                                <p:cTn id="6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4"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5" fill="hold">
                      <p:stCondLst>
                        <p:cond delay="indefinite"/>
                      </p:stCondLst>
                      <p:childTnLst>
                        <p:par>
                          <p:cTn id="686" fill="hold">
                            <p:stCondLst>
                              <p:cond delay="0"/>
                            </p:stCondLst>
                            <p:childTnLst>
                              <p:par>
                                <p:cTn id="6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9"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0" fill="hold">
                      <p:stCondLst>
                        <p:cond delay="indefinite"/>
                      </p:stCondLst>
                      <p:childTnLst>
                        <p:par>
                          <p:cTn id="691" fill="hold">
                            <p:stCondLst>
                              <p:cond delay="0"/>
                            </p:stCondLst>
                            <p:childTnLst>
                              <p:par>
                                <p:cTn id="6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4"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5" fill="hold">
                      <p:stCondLst>
                        <p:cond delay="indefinite"/>
                      </p:stCondLst>
                      <p:childTnLst>
                        <p:par>
                          <p:cTn id="696" fill="hold">
                            <p:stCondLst>
                              <p:cond delay="0"/>
                            </p:stCondLst>
                            <p:childTnLst>
                              <p:par>
                                <p:cTn id="6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9"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0" fill="hold">
                      <p:stCondLst>
                        <p:cond delay="indefinite"/>
                      </p:stCondLst>
                      <p:childTnLst>
                        <p:par>
                          <p:cTn id="701" fill="hold">
                            <p:stCondLst>
                              <p:cond delay="0"/>
                            </p:stCondLst>
                            <p:childTnLst>
                              <p:par>
                                <p:cTn id="7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4"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5" fill="hold">
                      <p:stCondLst>
                        <p:cond delay="indefinite"/>
                      </p:stCondLst>
                      <p:childTnLst>
                        <p:par>
                          <p:cTn id="706" fill="hold">
                            <p:stCondLst>
                              <p:cond delay="0"/>
                            </p:stCondLst>
                            <p:childTnLst>
                              <p:par>
                                <p:cTn id="7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9"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0" fill="hold">
                      <p:stCondLst>
                        <p:cond delay="indefinite"/>
                      </p:stCondLst>
                      <p:childTnLst>
                        <p:par>
                          <p:cTn id="711" fill="hold">
                            <p:stCondLst>
                              <p:cond delay="0"/>
                            </p:stCondLst>
                            <p:childTnLst>
                              <p:par>
                                <p:cTn id="7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4"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5" fill="hold">
                      <p:stCondLst>
                        <p:cond delay="indefinite"/>
                      </p:stCondLst>
                      <p:childTnLst>
                        <p:par>
                          <p:cTn id="716" fill="hold">
                            <p:stCondLst>
                              <p:cond delay="0"/>
                            </p:stCondLst>
                            <p:childTnLst>
                              <p:par>
                                <p:cTn id="7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9"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0" fill="hold">
                      <p:stCondLst>
                        <p:cond delay="indefinite"/>
                      </p:stCondLst>
                      <p:childTnLst>
                        <p:par>
                          <p:cTn id="721" fill="hold">
                            <p:stCondLst>
                              <p:cond delay="0"/>
                            </p:stCondLst>
                            <p:childTnLst>
                              <p:par>
                                <p:cTn id="7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4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" grpId="0"/>
      <p:bldP spid="300" grpId="0"/>
      <p:bldP spid="301" grpId="0" animBg="1"/>
      <p:bldP spid="301" grpId="1" animBg="1"/>
      <p:bldP spid="302" grpId="0" animBg="1"/>
      <p:bldP spid="302" grpId="1" animBg="1"/>
      <p:bldP spid="303" grpId="0"/>
      <p:bldP spid="336" grpId="0"/>
      <p:bldP spid="337" grpId="0"/>
      <p:bldP spid="341" grpId="0"/>
      <p:bldP spid="116" grpId="0" animBg="1"/>
      <p:bldP spid="116" grpId="1" animBg="1"/>
      <p:bldP spid="115" grpId="0" animBg="1"/>
      <p:bldP spid="115" grpId="1" animBg="1"/>
      <p:bldP spid="110" grpId="0" animBg="1"/>
      <p:bldP spid="110" grpId="1" animBg="1"/>
      <p:bldP spid="109" grpId="0" animBg="1"/>
      <p:bldP spid="109" grpId="1" animBg="1"/>
      <p:bldP spid="99" grpId="0" animBg="1"/>
      <p:bldP spid="99" grpId="1" animBg="1"/>
      <p:bldP spid="94" grpId="0" animBg="1"/>
      <p:bldP spid="94" grpId="1" animBg="1"/>
      <p:bldP spid="91" grpId="0" animBg="1"/>
      <p:bldP spid="92" grpId="0"/>
      <p:bldP spid="93" grpId="0"/>
      <p:bldP spid="96" grpId="0" animBg="1"/>
      <p:bldP spid="96" grpId="1" animBg="1"/>
      <p:bldP spid="97" grpId="0"/>
      <p:bldP spid="98" grpId="0"/>
      <p:bldP spid="100" grpId="0"/>
      <p:bldP spid="101" grpId="0"/>
      <p:bldP spid="102" grpId="0"/>
      <p:bldP spid="104" grpId="0"/>
      <p:bldP spid="105" grpId="0"/>
      <p:bldP spid="106" grpId="0"/>
      <p:bldP spid="107" grpId="0"/>
      <p:bldP spid="108" grpId="0"/>
      <p:bldP spid="111" grpId="0"/>
      <p:bldP spid="112" grpId="0"/>
      <p:bldP spid="113" grpId="0"/>
      <p:bldP spid="114" grpId="0"/>
      <p:bldP spid="26" grpId="0"/>
      <p:bldP spid="27" grpId="0"/>
      <p:bldP spid="31" grpId="0" animBg="1"/>
      <p:bldP spid="31" grpId="1" animBg="1"/>
      <p:bldP spid="32" grpId="0" animBg="1"/>
      <p:bldP spid="32" grpId="1" animBg="1"/>
      <p:bldP spid="149" grpId="0"/>
      <p:bldP spid="150" grpId="0"/>
      <p:bldP spid="151" grpId="0"/>
      <p:bldP spid="152" grpId="0"/>
      <p:bldP spid="153" grpId="0"/>
      <p:bldP spid="297" grpId="0"/>
      <p:bldP spid="298" grpId="0"/>
      <p:bldP spid="307" grpId="0"/>
      <p:bldP spid="314" grpId="0" animBg="1"/>
      <p:bldP spid="323" grpId="0"/>
      <p:bldP spid="323" grpId="1"/>
      <p:bldP spid="329" grpId="0" animBg="1"/>
      <p:bldP spid="329" grpId="1" animBg="1"/>
      <p:bldP spid="351" grpId="0"/>
      <p:bldP spid="351" grpId="1"/>
      <p:bldP spid="352" grpId="0"/>
      <p:bldP spid="352" grpId="1"/>
      <p:bldP spid="353" grpId="0"/>
      <p:bldP spid="353" grpId="1"/>
      <p:bldP spid="354" grpId="0"/>
      <p:bldP spid="354" grpId="1"/>
      <p:bldP spid="355" grpId="0"/>
      <p:bldP spid="355" grpId="1"/>
      <p:bldP spid="356" grpId="0"/>
      <p:bldP spid="356" grpId="1"/>
      <p:bldP spid="357" grpId="0"/>
      <p:bldP spid="357" grpId="1"/>
      <p:bldP spid="358" grpId="0"/>
      <p:bldP spid="358" grpId="1"/>
      <p:bldP spid="359" grpId="0"/>
      <p:bldP spid="359" grpId="1"/>
      <p:bldP spid="360" grpId="0"/>
      <p:bldP spid="360" grpId="1"/>
      <p:bldP spid="361" grpId="0" animBg="1"/>
      <p:bldP spid="361" grpId="1" animBg="1"/>
      <p:bldP spid="362" grpId="0" animBg="1"/>
      <p:bldP spid="362" grpId="1" animBg="1"/>
      <p:bldP spid="363" grpId="0" animBg="1"/>
      <p:bldP spid="363" grpId="1" animBg="1"/>
      <p:bldP spid="371" grpId="0"/>
      <p:bldP spid="371" grpId="1"/>
      <p:bldP spid="372" grpId="0" animBg="1"/>
      <p:bldP spid="372" grpId="1" animBg="1"/>
      <p:bldP spid="373" grpId="0"/>
      <p:bldP spid="373" grpId="1"/>
      <p:bldP spid="374" grpId="0"/>
      <p:bldP spid="374" grpId="1"/>
      <p:bldP spid="378" grpId="0"/>
      <p:bldP spid="378" grpId="1"/>
      <p:bldP spid="379" grpId="0"/>
      <p:bldP spid="379" grpId="1"/>
      <p:bldP spid="380" grpId="0"/>
      <p:bldP spid="380" grpId="1"/>
      <p:bldP spid="384" grpId="0"/>
      <p:bldP spid="384" grpId="1"/>
      <p:bldP spid="386" grpId="0" animBg="1"/>
      <p:bldP spid="386" grpId="1" animBg="1"/>
      <p:bldP spid="387" grpId="0"/>
      <p:bldP spid="388" grpId="0"/>
      <p:bldP spid="388" grpId="1"/>
      <p:bldP spid="389" grpId="0"/>
      <p:bldP spid="389" grpId="1"/>
      <p:bldP spid="390" grpId="0"/>
      <p:bldP spid="390" grpId="1"/>
      <p:bldP spid="394" grpId="0"/>
      <p:bldP spid="394" grpId="1"/>
      <p:bldP spid="395" grpId="0"/>
      <p:bldP spid="395" grpId="1"/>
      <p:bldP spid="396" grpId="0"/>
      <p:bldP spid="396" grpId="1"/>
      <p:bldP spid="400" grpId="0"/>
      <p:bldP spid="400" grpId="1"/>
      <p:bldP spid="404" grpId="0" animBg="1"/>
      <p:bldP spid="404" grpId="1" animBg="1"/>
      <p:bldP spid="405" grpId="0" animBg="1"/>
      <p:bldP spid="405" grpId="1" animBg="1"/>
      <p:bldP spid="407" grpId="0"/>
      <p:bldP spid="407" grpId="1"/>
      <p:bldP spid="408" grpId="0"/>
      <p:bldP spid="408" grpId="1"/>
      <p:bldP spid="409" grpId="0"/>
      <p:bldP spid="410" grpId="0"/>
      <p:bldP spid="411" grpId="0"/>
      <p:bldP spid="412" grpId="0"/>
      <p:bldP spid="413" grpId="0"/>
      <p:bldP spid="414" grpId="0"/>
      <p:bldP spid="415" grpId="0"/>
      <p:bldP spid="4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24653" y="1971586"/>
            <a:ext cx="16946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42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642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83569" y="3075806"/>
            <a:ext cx="4536504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Word Problem based on consecutive numbers</a:t>
            </a:r>
            <a:endParaRPr lang="en-US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  <p:sp>
        <p:nvSpPr>
          <p:cNvPr id="6" name="Title 7"/>
          <p:cNvSpPr txBox="1">
            <a:spLocks/>
          </p:cNvSpPr>
          <p:nvPr/>
        </p:nvSpPr>
        <p:spPr bwMode="auto">
          <a:xfrm>
            <a:off x="683569" y="1975104"/>
            <a:ext cx="3742184" cy="1164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571500" indent="-571500">
              <a:tabLst>
                <a:tab pos="142875" algn="l"/>
                <a:tab pos="62865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 	QUADRATIC </a:t>
            </a:r>
            <a:b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</a:b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EQUATIONS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0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986672"/>
              </p:ext>
            </p:extLst>
          </p:nvPr>
        </p:nvGraphicFramePr>
        <p:xfrm>
          <a:off x="533400" y="536797"/>
          <a:ext cx="7711008" cy="426720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6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8171">
                <a:tc gridSpan="4">
                  <a:txBody>
                    <a:bodyPr/>
                    <a:lstStyle/>
                    <a:p>
                      <a:endParaRPr lang="en-US" sz="2800" b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73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  <a:p>
                      <a:endParaRPr lang="en-US" sz="1800" b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4792">
                <a:tc>
                  <a:txBody>
                    <a:bodyPr/>
                    <a:lstStyle/>
                    <a:p>
                      <a:endParaRPr lang="en-US" sz="1800" b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2311">
                <a:tc>
                  <a:txBody>
                    <a:bodyPr/>
                    <a:lstStyle/>
                    <a:p>
                      <a:endParaRPr lang="en-US" sz="1800" b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2311">
                <a:tc>
                  <a:txBody>
                    <a:bodyPr/>
                    <a:lstStyle/>
                    <a:p>
                      <a:endParaRPr lang="en-US" sz="1800" b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2311">
                <a:tc>
                  <a:txBody>
                    <a:bodyPr/>
                    <a:lstStyle/>
                    <a:p>
                      <a:endParaRPr lang="en-US" sz="1800" b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9" name="Rounded Rectangle 68"/>
          <p:cNvSpPr/>
          <p:nvPr/>
        </p:nvSpPr>
        <p:spPr>
          <a:xfrm>
            <a:off x="5600544" y="2086099"/>
            <a:ext cx="478787" cy="30018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5260938" y="1322766"/>
            <a:ext cx="501794" cy="30018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4703112" y="2086099"/>
            <a:ext cx="257500" cy="30018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4582921" y="2845817"/>
            <a:ext cx="446279" cy="30018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5009388" y="2086099"/>
            <a:ext cx="478787" cy="30018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4289809" y="2848099"/>
            <a:ext cx="257500" cy="30018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5156295" y="2845817"/>
            <a:ext cx="433211" cy="30018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5739204" y="2845817"/>
            <a:ext cx="433211" cy="30018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4926439" y="3541731"/>
            <a:ext cx="257500" cy="30018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5282345" y="3544137"/>
            <a:ext cx="446279" cy="30018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4948674" y="4295899"/>
            <a:ext cx="257500" cy="30018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5275531" y="4298305"/>
            <a:ext cx="446279" cy="30018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6590" y="613006"/>
            <a:ext cx="78278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rgbClr val="FFFF00"/>
                </a:solidFill>
                <a:latin typeface="Bookman Old Style" pitchFamily="18" charset="0"/>
              </a:rPr>
              <a:t>WORD PROBLEMS BASED ON CONSECUTIVE NUMBERS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1000" y="1143231"/>
            <a:ext cx="2667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700" b="1" dirty="0">
                <a:solidFill>
                  <a:prstClr val="black"/>
                </a:solidFill>
                <a:latin typeface="Bookman Old Style" pitchFamily="18" charset="0"/>
              </a:rPr>
              <a:t>2 Consecutive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1905231"/>
            <a:ext cx="2667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700" b="1" dirty="0">
                <a:solidFill>
                  <a:prstClr val="black"/>
                </a:solidFill>
                <a:latin typeface="Bookman Old Style" pitchFamily="18" charset="0"/>
              </a:rPr>
              <a:t>3 Consecutive Numbers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81000" y="2667231"/>
            <a:ext cx="2667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700" b="1" dirty="0">
                <a:solidFill>
                  <a:prstClr val="black"/>
                </a:solidFill>
                <a:latin typeface="Bookman Old Style" pitchFamily="18" charset="0"/>
              </a:rPr>
              <a:t>4 Consecutive Numbers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3353031"/>
            <a:ext cx="21336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700" b="1" dirty="0">
                <a:solidFill>
                  <a:prstClr val="black"/>
                </a:solidFill>
                <a:latin typeface="Bookman Old Style" pitchFamily="18" charset="0"/>
              </a:rPr>
              <a:t>2 Consecutive </a:t>
            </a:r>
          </a:p>
          <a:p>
            <a:pPr algn="ctr"/>
            <a:r>
              <a:rPr lang="en-US" sz="1700" b="1" dirty="0">
                <a:solidFill>
                  <a:prstClr val="black"/>
                </a:solidFill>
                <a:latin typeface="Bookman Old Style" pitchFamily="18" charset="0"/>
              </a:rPr>
              <a:t>ODD Numbers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" y="4115031"/>
            <a:ext cx="21336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700" b="1" dirty="0">
                <a:solidFill>
                  <a:prstClr val="black"/>
                </a:solidFill>
                <a:latin typeface="Bookman Old Style" pitchFamily="18" charset="0"/>
              </a:rPr>
              <a:t>2 Consecutive </a:t>
            </a:r>
          </a:p>
          <a:p>
            <a:pPr algn="ctr"/>
            <a:r>
              <a:rPr lang="en-US" sz="1700" b="1" dirty="0">
                <a:solidFill>
                  <a:prstClr val="black"/>
                </a:solidFill>
                <a:latin typeface="Bookman Old Style" pitchFamily="18" charset="0"/>
              </a:rPr>
              <a:t>EVEN Numbers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203848" y="1297218"/>
            <a:ext cx="328936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700" b="1" dirty="0" smtClean="0">
                <a:solidFill>
                  <a:prstClr val="black"/>
                </a:solidFill>
                <a:latin typeface="Bookman Old Style" pitchFamily="18" charset="0"/>
              </a:rPr>
              <a:t>5</a:t>
            </a:r>
            <a:endParaRPr lang="en-US" sz="17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059832" y="2059218"/>
            <a:ext cx="328936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700" b="1" dirty="0" smtClean="0">
                <a:solidFill>
                  <a:prstClr val="black"/>
                </a:solidFill>
                <a:latin typeface="Bookman Old Style" pitchFamily="18" charset="0"/>
              </a:rPr>
              <a:t>5</a:t>
            </a:r>
            <a:endParaRPr lang="en-US" sz="17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972584" y="2821218"/>
            <a:ext cx="328936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700" b="1" dirty="0" smtClean="0">
                <a:solidFill>
                  <a:prstClr val="black"/>
                </a:solidFill>
                <a:latin typeface="Bookman Old Style" pitchFamily="18" charset="0"/>
              </a:rPr>
              <a:t>5</a:t>
            </a:r>
            <a:endParaRPr lang="en-US" sz="17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203848" y="3507018"/>
            <a:ext cx="328936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700" b="1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sz="17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203848" y="4269018"/>
            <a:ext cx="328936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700" b="1" dirty="0" smtClean="0">
                <a:solidFill>
                  <a:prstClr val="black"/>
                </a:solidFill>
                <a:latin typeface="Bookman Old Style" pitchFamily="18" charset="0"/>
              </a:rPr>
              <a:t>4</a:t>
            </a:r>
            <a:endParaRPr lang="en-US" sz="17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666588" y="2059218"/>
            <a:ext cx="328936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700" b="1" dirty="0" smtClean="0">
                <a:solidFill>
                  <a:prstClr val="black"/>
                </a:solidFill>
                <a:latin typeface="Bookman Old Style" pitchFamily="18" charset="0"/>
              </a:rPr>
              <a:t>5</a:t>
            </a:r>
            <a:endParaRPr lang="en-US" sz="17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231073" y="2821218"/>
            <a:ext cx="328936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700" b="1" dirty="0" smtClean="0">
                <a:solidFill>
                  <a:prstClr val="black"/>
                </a:solidFill>
                <a:latin typeface="Bookman Old Style" pitchFamily="18" charset="0"/>
              </a:rPr>
              <a:t>5</a:t>
            </a:r>
            <a:endParaRPr lang="en-US" sz="17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907326" y="3507018"/>
            <a:ext cx="328936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700" b="1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sz="17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907326" y="4269018"/>
            <a:ext cx="328936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700" b="1" dirty="0" smtClean="0">
                <a:solidFill>
                  <a:prstClr val="black"/>
                </a:solidFill>
                <a:latin typeface="Bookman Old Style" pitchFamily="18" charset="0"/>
              </a:rPr>
              <a:t>4</a:t>
            </a:r>
            <a:endParaRPr lang="en-US" sz="17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876256" y="1297218"/>
            <a:ext cx="316112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700" b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US" sz="17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660232" y="2059218"/>
            <a:ext cx="316112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700" b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US" sz="17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312892" y="2821218"/>
            <a:ext cx="316112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700" b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US" sz="17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876256" y="3507018"/>
            <a:ext cx="316112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700" b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US" sz="17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6876256" y="4269018"/>
            <a:ext cx="316112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700" b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US" sz="17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3242" y="4098492"/>
            <a:ext cx="2383010" cy="616435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How do we express 6 in terms of 5 ?</a:t>
            </a:r>
            <a:endParaRPr lang="en-US" sz="14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340244" y="1297218"/>
            <a:ext cx="476413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700" b="1" dirty="0">
                <a:solidFill>
                  <a:prstClr val="black"/>
                </a:solidFill>
                <a:latin typeface="Bookman Old Style" pitchFamily="18" charset="0"/>
              </a:rPr>
              <a:t>, 6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3212963" y="2059218"/>
            <a:ext cx="476412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700" b="1" dirty="0">
                <a:solidFill>
                  <a:prstClr val="black"/>
                </a:solidFill>
                <a:latin typeface="Bookman Old Style" pitchFamily="18" charset="0"/>
              </a:rPr>
              <a:t>, </a:t>
            </a:r>
            <a:r>
              <a:rPr lang="en-US" sz="1700" b="1" dirty="0" smtClean="0">
                <a:solidFill>
                  <a:prstClr val="black"/>
                </a:solidFill>
                <a:latin typeface="Bookman Old Style" pitchFamily="18" charset="0"/>
              </a:rPr>
              <a:t>6</a:t>
            </a:r>
            <a:endParaRPr lang="en-US" sz="17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3499500" y="2059218"/>
            <a:ext cx="476412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700" b="1" dirty="0">
                <a:solidFill>
                  <a:prstClr val="black"/>
                </a:solidFill>
                <a:latin typeface="Bookman Old Style" pitchFamily="18" charset="0"/>
              </a:rPr>
              <a:t>, 7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3100736" y="2821218"/>
            <a:ext cx="476412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700" b="1" dirty="0">
                <a:solidFill>
                  <a:prstClr val="black"/>
                </a:solidFill>
                <a:latin typeface="Bookman Old Style" pitchFamily="18" charset="0"/>
              </a:rPr>
              <a:t>, </a:t>
            </a:r>
            <a:r>
              <a:rPr lang="en-US" sz="1700" b="1" dirty="0" smtClean="0">
                <a:solidFill>
                  <a:prstClr val="black"/>
                </a:solidFill>
                <a:latin typeface="Bookman Old Style" pitchFamily="18" charset="0"/>
              </a:rPr>
              <a:t>6</a:t>
            </a:r>
            <a:endParaRPr lang="en-US" sz="17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3373528" y="2821218"/>
            <a:ext cx="476412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700" b="1" dirty="0">
                <a:solidFill>
                  <a:prstClr val="black"/>
                </a:solidFill>
                <a:latin typeface="Bookman Old Style" pitchFamily="18" charset="0"/>
              </a:rPr>
              <a:t>, </a:t>
            </a:r>
            <a:r>
              <a:rPr lang="en-US" sz="1700" b="1" dirty="0" smtClean="0">
                <a:solidFill>
                  <a:prstClr val="black"/>
                </a:solidFill>
                <a:latin typeface="Bookman Old Style" pitchFamily="18" charset="0"/>
              </a:rPr>
              <a:t>7</a:t>
            </a:r>
            <a:endParaRPr lang="en-US" sz="17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3617196" y="2821218"/>
            <a:ext cx="476412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700" b="1" dirty="0">
                <a:solidFill>
                  <a:prstClr val="black"/>
                </a:solidFill>
                <a:latin typeface="Bookman Old Style" pitchFamily="18" charset="0"/>
              </a:rPr>
              <a:t>, 8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3340244" y="3507018"/>
            <a:ext cx="476413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700" b="1" dirty="0">
                <a:solidFill>
                  <a:prstClr val="black"/>
                </a:solidFill>
                <a:latin typeface="Bookman Old Style" pitchFamily="18" charset="0"/>
              </a:rPr>
              <a:t>, 5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340244" y="4269018"/>
            <a:ext cx="476413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700" b="1" dirty="0">
                <a:solidFill>
                  <a:prstClr val="black"/>
                </a:solidFill>
                <a:latin typeface="Bookman Old Style" pitchFamily="18" charset="0"/>
              </a:rPr>
              <a:t>, 6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5056363" y="1297218"/>
            <a:ext cx="752130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700" b="1" dirty="0">
                <a:solidFill>
                  <a:prstClr val="black"/>
                </a:solidFill>
                <a:latin typeface="Bookman Old Style" pitchFamily="18" charset="0"/>
              </a:rPr>
              <a:t>, 5+1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4810604" y="2059218"/>
            <a:ext cx="752129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700" b="1" dirty="0">
                <a:solidFill>
                  <a:prstClr val="black"/>
                </a:solidFill>
                <a:latin typeface="Bookman Old Style" pitchFamily="18" charset="0"/>
              </a:rPr>
              <a:t>, </a:t>
            </a:r>
            <a:r>
              <a:rPr lang="en-US" sz="1700" b="1" dirty="0" smtClean="0">
                <a:solidFill>
                  <a:prstClr val="black"/>
                </a:solidFill>
                <a:latin typeface="Bookman Old Style" pitchFamily="18" charset="0"/>
              </a:rPr>
              <a:t>5+1</a:t>
            </a:r>
            <a:endParaRPr lang="en-US" sz="17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5386668" y="2059218"/>
            <a:ext cx="752129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700" b="1" dirty="0">
                <a:solidFill>
                  <a:prstClr val="black"/>
                </a:solidFill>
                <a:latin typeface="Bookman Old Style" pitchFamily="18" charset="0"/>
              </a:rPr>
              <a:t>, 5+2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4375089" y="2821218"/>
            <a:ext cx="752129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700" b="1" dirty="0">
                <a:solidFill>
                  <a:prstClr val="black"/>
                </a:solidFill>
                <a:latin typeface="Bookman Old Style" pitchFamily="18" charset="0"/>
              </a:rPr>
              <a:t>, </a:t>
            </a:r>
            <a:r>
              <a:rPr lang="en-US" sz="1700" b="1" dirty="0" smtClean="0">
                <a:solidFill>
                  <a:prstClr val="black"/>
                </a:solidFill>
                <a:latin typeface="Bookman Old Style" pitchFamily="18" charset="0"/>
              </a:rPr>
              <a:t>5+1</a:t>
            </a:r>
            <a:endParaRPr lang="en-US" sz="17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4926439" y="2821218"/>
            <a:ext cx="752129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700" b="1" dirty="0">
                <a:solidFill>
                  <a:prstClr val="black"/>
                </a:solidFill>
                <a:latin typeface="Bookman Old Style" pitchFamily="18" charset="0"/>
              </a:rPr>
              <a:t>, </a:t>
            </a:r>
            <a:r>
              <a:rPr lang="en-US" sz="1700" b="1" dirty="0" smtClean="0">
                <a:solidFill>
                  <a:prstClr val="black"/>
                </a:solidFill>
                <a:latin typeface="Bookman Old Style" pitchFamily="18" charset="0"/>
              </a:rPr>
              <a:t>5+2</a:t>
            </a:r>
            <a:endParaRPr lang="en-US" sz="17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5508104" y="2821218"/>
            <a:ext cx="752129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700" b="1" dirty="0">
                <a:solidFill>
                  <a:prstClr val="black"/>
                </a:solidFill>
                <a:latin typeface="Bookman Old Style" pitchFamily="18" charset="0"/>
              </a:rPr>
              <a:t>, 5+3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5051626" y="3507018"/>
            <a:ext cx="752130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700" b="1" dirty="0">
                <a:solidFill>
                  <a:prstClr val="black"/>
                </a:solidFill>
                <a:latin typeface="Bookman Old Style" pitchFamily="18" charset="0"/>
              </a:rPr>
              <a:t>, 3+2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5051626" y="4269018"/>
            <a:ext cx="752130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700" b="1" dirty="0">
                <a:solidFill>
                  <a:prstClr val="black"/>
                </a:solidFill>
                <a:latin typeface="Bookman Old Style" pitchFamily="18" charset="0"/>
              </a:rPr>
              <a:t>, 4+2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39742" y="3998374"/>
            <a:ext cx="2383010" cy="616435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How do we express 6 in terms of 5 ?</a:t>
            </a:r>
            <a:endParaRPr lang="en-US" sz="14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39742" y="4060553"/>
            <a:ext cx="2383010" cy="616435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How do we express 7 in terms of 5 ?</a:t>
            </a:r>
            <a:endParaRPr lang="en-US" sz="14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639742" y="3998374"/>
            <a:ext cx="2383010" cy="616435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How do we express 6 in terms of 5 ?</a:t>
            </a:r>
            <a:endParaRPr lang="en-US" sz="14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703242" y="4036313"/>
            <a:ext cx="2383010" cy="616435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How do we express 7 in terms of 5 ?</a:t>
            </a:r>
            <a:endParaRPr lang="en-US" sz="14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754042" y="3998374"/>
            <a:ext cx="2383010" cy="616435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How do we express 8 in terms of 5 ?</a:t>
            </a:r>
            <a:endParaRPr lang="en-US" sz="14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754042" y="4036313"/>
            <a:ext cx="2383010" cy="616435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How do we express 5 in terms of 3 ?</a:t>
            </a:r>
            <a:endParaRPr lang="en-US" sz="14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20314" y="1196606"/>
            <a:ext cx="2244903" cy="671365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How do we express 6 in terms of 4 ?</a:t>
            </a:r>
            <a:endParaRPr lang="en-US" sz="14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7027397" y="1297218"/>
            <a:ext cx="813043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700" b="1" dirty="0">
                <a:solidFill>
                  <a:prstClr val="black"/>
                </a:solidFill>
                <a:latin typeface="Bookman Old Style" pitchFamily="18" charset="0"/>
              </a:rPr>
              <a:t>, x+1 </a:t>
            </a: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6804248" y="2059218"/>
            <a:ext cx="739305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700" b="1" dirty="0">
                <a:solidFill>
                  <a:prstClr val="black"/>
                </a:solidFill>
                <a:latin typeface="Bookman Old Style" pitchFamily="18" charset="0"/>
              </a:rPr>
              <a:t>, </a:t>
            </a:r>
            <a:r>
              <a:rPr lang="en-US" sz="1700" b="1" dirty="0" smtClean="0">
                <a:solidFill>
                  <a:prstClr val="black"/>
                </a:solidFill>
                <a:latin typeface="Bookman Old Style" pitchFamily="18" charset="0"/>
              </a:rPr>
              <a:t>x+1</a:t>
            </a:r>
            <a:endParaRPr lang="en-US" sz="17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7348387" y="2059218"/>
            <a:ext cx="739305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700" b="1" dirty="0">
                <a:solidFill>
                  <a:prstClr val="black"/>
                </a:solidFill>
                <a:latin typeface="Bookman Old Style" pitchFamily="18" charset="0"/>
              </a:rPr>
              <a:t>, </a:t>
            </a:r>
            <a:r>
              <a:rPr lang="en-US" sz="1700" b="1" dirty="0" smtClean="0">
                <a:solidFill>
                  <a:prstClr val="black"/>
                </a:solidFill>
                <a:latin typeface="Bookman Old Style" pitchFamily="18" charset="0"/>
              </a:rPr>
              <a:t>x+2</a:t>
            </a:r>
            <a:endParaRPr lang="en-US" sz="17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6456908" y="2821218"/>
            <a:ext cx="739305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700" b="1" dirty="0">
                <a:solidFill>
                  <a:prstClr val="black"/>
                </a:solidFill>
                <a:latin typeface="Bookman Old Style" pitchFamily="18" charset="0"/>
              </a:rPr>
              <a:t>, </a:t>
            </a:r>
            <a:r>
              <a:rPr lang="en-US" sz="1700" b="1" dirty="0" smtClean="0">
                <a:solidFill>
                  <a:prstClr val="black"/>
                </a:solidFill>
                <a:latin typeface="Bookman Old Style" pitchFamily="18" charset="0"/>
              </a:rPr>
              <a:t>x+1</a:t>
            </a:r>
            <a:endParaRPr lang="en-US" sz="17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7001047" y="2821218"/>
            <a:ext cx="739305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700" b="1" dirty="0">
                <a:solidFill>
                  <a:prstClr val="black"/>
                </a:solidFill>
                <a:latin typeface="Bookman Old Style" pitchFamily="18" charset="0"/>
              </a:rPr>
              <a:t>, </a:t>
            </a:r>
            <a:r>
              <a:rPr lang="en-US" sz="1700" b="1" dirty="0" smtClean="0">
                <a:solidFill>
                  <a:prstClr val="black"/>
                </a:solidFill>
                <a:latin typeface="Bookman Old Style" pitchFamily="18" charset="0"/>
              </a:rPr>
              <a:t>x+2</a:t>
            </a:r>
            <a:endParaRPr lang="en-US" sz="17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7537028" y="2821218"/>
            <a:ext cx="739305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700" b="1" dirty="0">
                <a:solidFill>
                  <a:prstClr val="black"/>
                </a:solidFill>
                <a:latin typeface="Bookman Old Style" pitchFamily="18" charset="0"/>
              </a:rPr>
              <a:t>, x+3</a:t>
            </a: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7020272" y="3507018"/>
            <a:ext cx="739306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700" b="1" dirty="0">
                <a:solidFill>
                  <a:prstClr val="black"/>
                </a:solidFill>
                <a:latin typeface="Bookman Old Style" pitchFamily="18" charset="0"/>
              </a:rPr>
              <a:t>, x+2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4941054" y="1322766"/>
            <a:ext cx="251460" cy="30018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7054004" y="4269018"/>
            <a:ext cx="739306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700" b="1" dirty="0">
                <a:solidFill>
                  <a:prstClr val="black"/>
                </a:solidFill>
                <a:latin typeface="Bookman Old Style" pitchFamily="18" charset="0"/>
              </a:rPr>
              <a:t>, x+2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907326" y="1297218"/>
            <a:ext cx="328936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700" b="1" dirty="0" smtClean="0">
                <a:solidFill>
                  <a:prstClr val="black"/>
                </a:solidFill>
                <a:latin typeface="Bookman Old Style" pitchFamily="18" charset="0"/>
              </a:rPr>
              <a:t>5</a:t>
            </a:r>
            <a:endParaRPr lang="en-US" sz="17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09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500"/>
                            </p:stCondLst>
                            <p:childTnLst>
                              <p:par>
                                <p:cTn id="2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500"/>
                            </p:stCondLst>
                            <p:childTnLst>
                              <p:par>
                                <p:cTn id="2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500"/>
                            </p:stCondLst>
                            <p:childTnLst>
                              <p:par>
                                <p:cTn id="2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500"/>
                            </p:stCondLst>
                            <p:childTnLst>
                              <p:par>
                                <p:cTn id="2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500"/>
                            </p:stCondLst>
                            <p:childTnLst>
                              <p:par>
                                <p:cTn id="2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500"/>
                            </p:stCondLst>
                            <p:childTnLst>
                              <p:par>
                                <p:cTn id="2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500"/>
                            </p:stCondLst>
                            <p:childTnLst>
                              <p:par>
                                <p:cTn id="3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500"/>
                            </p:stCondLst>
                            <p:childTnLst>
                              <p:par>
                                <p:cTn id="3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500"/>
                            </p:stCondLst>
                            <p:childTnLst>
                              <p:par>
                                <p:cTn id="3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500"/>
                            </p:stCondLst>
                            <p:childTnLst>
                              <p:par>
                                <p:cTn id="3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5" fill="hold">
                            <p:stCondLst>
                              <p:cond delay="500"/>
                            </p:stCondLst>
                            <p:childTnLst>
                              <p:par>
                                <p:cTn id="3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500"/>
                            </p:stCondLst>
                            <p:childTnLst>
                              <p:par>
                                <p:cTn id="4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69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 animBg="1"/>
      <p:bldP spid="24" grpId="1" animBg="1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8" grpId="0" animBg="1"/>
      <p:bldP spid="48" grpId="1" animBg="1"/>
      <p:bldP spid="49" grpId="0"/>
      <p:bldP spid="50" grpId="0"/>
      <p:bldP spid="51" grpId="0"/>
      <p:bldP spid="52" grpId="0"/>
      <p:bldP spid="53" grpId="0"/>
      <p:bldP spid="54" grpId="0"/>
      <p:bldP spid="55" grpId="0"/>
      <p:bldP spid="57" grpId="0" animBg="1"/>
      <p:bldP spid="57" grpId="1" animBg="1"/>
      <p:bldP spid="56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ounded Rectangle 124"/>
          <p:cNvSpPr/>
          <p:nvPr/>
        </p:nvSpPr>
        <p:spPr>
          <a:xfrm>
            <a:off x="1181726" y="2204202"/>
            <a:ext cx="869994" cy="252539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3837999" y="994077"/>
            <a:ext cx="2181367" cy="269792"/>
          </a:xfrm>
          <a:prstGeom prst="roundRect">
            <a:avLst/>
          </a:prstGeom>
          <a:solidFill>
            <a:srgbClr val="FFC000"/>
          </a:solidFill>
          <a:ln w="38100" cap="flat" cmpd="sng" algn="ctr">
            <a:noFill/>
            <a:prstDash val="sysDash"/>
          </a:ln>
          <a:effectLst>
            <a:glow rad="12700">
              <a:schemeClr val="bg1"/>
            </a:glow>
          </a:effectLst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6794406" y="1341120"/>
            <a:ext cx="467454" cy="254208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6094715" y="1371026"/>
            <a:ext cx="224529" cy="222968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113" name="Rectangle 22"/>
          <p:cNvSpPr>
            <a:spLocks noChangeArrowheads="1"/>
          </p:cNvSpPr>
          <p:nvPr/>
        </p:nvSpPr>
        <p:spPr bwMode="auto">
          <a:xfrm>
            <a:off x="5787839" y="1721242"/>
            <a:ext cx="15263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or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 x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– 7 = 0</a:t>
            </a:r>
          </a:p>
        </p:txBody>
      </p:sp>
      <p:sp>
        <p:nvSpPr>
          <p:cNvPr id="114" name="Rectangle 23"/>
          <p:cNvSpPr>
            <a:spLocks noChangeArrowheads="1"/>
          </p:cNvSpPr>
          <p:nvPr/>
        </p:nvSpPr>
        <p:spPr bwMode="auto">
          <a:xfrm>
            <a:off x="5787839" y="2010162"/>
            <a:ext cx="11208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or  x = 7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846350" y="993853"/>
            <a:ext cx="1989572" cy="269792"/>
          </a:xfrm>
          <a:prstGeom prst="roundRect">
            <a:avLst/>
          </a:prstGeom>
          <a:solidFill>
            <a:srgbClr val="FFC000"/>
          </a:solidFill>
          <a:ln w="38100" cap="flat" cmpd="sng" algn="ctr">
            <a:noFill/>
            <a:prstDash val="sysDash"/>
          </a:ln>
          <a:effectLst>
            <a:glow rad="12700">
              <a:schemeClr val="bg1"/>
            </a:glow>
          </a:effectLst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4023444" y="697260"/>
            <a:ext cx="1989572" cy="269792"/>
          </a:xfrm>
          <a:prstGeom prst="roundRect">
            <a:avLst/>
          </a:prstGeom>
          <a:solidFill>
            <a:srgbClr val="FFC000"/>
          </a:solidFill>
          <a:ln w="38100" cap="flat" cmpd="sng" algn="ctr">
            <a:noFill/>
            <a:prstDash val="sysDash"/>
          </a:ln>
          <a:effectLst>
            <a:glow rad="12700">
              <a:schemeClr val="bg1"/>
            </a:glow>
          </a:effectLst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1047673" y="3424515"/>
            <a:ext cx="211959" cy="227355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IN" sz="1600" kern="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IN" sz="16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827584" y="985364"/>
            <a:ext cx="2941546" cy="269094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858182" y="717526"/>
            <a:ext cx="5157745" cy="269094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4225917" y="1726356"/>
            <a:ext cx="0" cy="3143059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67" name="Rounded Rectangle 66"/>
          <p:cNvSpPr/>
          <p:nvPr/>
        </p:nvSpPr>
        <p:spPr>
          <a:xfrm>
            <a:off x="4023444" y="699542"/>
            <a:ext cx="1989572" cy="269792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bg1"/>
            </a:solidFill>
            <a:prstDash val="solid"/>
          </a:ln>
          <a:effectLst>
            <a:glow rad="12700">
              <a:schemeClr val="bg1"/>
            </a:glow>
          </a:effectLst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2707088" y="725305"/>
            <a:ext cx="1029966" cy="269792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bg1"/>
            </a:solidFill>
            <a:prstDash val="solid"/>
          </a:ln>
          <a:effectLst>
            <a:glow rad="12700">
              <a:schemeClr val="bg1"/>
            </a:glow>
          </a:effectLst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1353704" y="701204"/>
            <a:ext cx="608463" cy="269792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bg1"/>
            </a:solidFill>
            <a:prstDash val="solid"/>
          </a:ln>
          <a:effectLst>
            <a:glow rad="12700">
              <a:schemeClr val="bg1"/>
            </a:glow>
          </a:effectLst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2856298" y="974005"/>
            <a:ext cx="304231" cy="269792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bg1"/>
            </a:solidFill>
            <a:prstDash val="solid"/>
          </a:ln>
          <a:effectLst>
            <a:glow rad="12700">
              <a:schemeClr val="bg1"/>
            </a:glow>
          </a:effectLst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3142608" y="976462"/>
            <a:ext cx="521568" cy="269792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bg1"/>
            </a:solidFill>
            <a:prstDash val="solid"/>
          </a:ln>
          <a:effectLst>
            <a:glow rad="12700">
              <a:schemeClr val="bg1"/>
            </a:glow>
          </a:effectLst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467544" y="1275606"/>
            <a:ext cx="6367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Sol.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54640" y="1557079"/>
            <a:ext cx="31951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As per the given condition,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441216" y="1823405"/>
            <a:ext cx="3225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643487" y="1804045"/>
            <a:ext cx="8611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     )</a:t>
            </a:r>
            <a:r>
              <a:rPr lang="en-US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2431816" y="1823405"/>
            <a:ext cx="3225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2660416" y="1823405"/>
            <a:ext cx="6126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113</a:t>
            </a: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1080930" y="2139702"/>
            <a:ext cx="6960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 x</a:t>
            </a:r>
            <a:r>
              <a:rPr lang="en-US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1090379" y="2433067"/>
            <a:ext cx="5533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2x</a:t>
            </a:r>
            <a:r>
              <a:rPr lang="en-US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1090379" y="2740149"/>
            <a:ext cx="22300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Bookman Old Style" pitchFamily="18" charset="0"/>
              </a:rPr>
              <a:t>2x</a:t>
            </a:r>
            <a:r>
              <a:rPr lang="en-US" baseline="3000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>
                <a:solidFill>
                  <a:prstClr val="black"/>
                </a:solidFill>
                <a:latin typeface="Bookman Old Style" pitchFamily="18" charset="0"/>
              </a:rPr>
              <a:t> + 2x – 112 = 0</a:t>
            </a:r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1086428" y="3338438"/>
            <a:ext cx="18758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 x</a:t>
            </a:r>
            <a:r>
              <a:rPr lang="en-US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 + x – 56 = 0</a:t>
            </a:r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1185629" y="3689186"/>
            <a:ext cx="4178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r>
              <a:rPr lang="en-US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" name="Rectangle 37"/>
          <p:cNvSpPr>
            <a:spLocks noChangeArrowheads="1"/>
          </p:cNvSpPr>
          <p:nvPr/>
        </p:nvSpPr>
        <p:spPr bwMode="auto">
          <a:xfrm>
            <a:off x="709379" y="2139702"/>
            <a:ext cx="383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" name="Rectangle 38"/>
          <p:cNvSpPr>
            <a:spLocks noChangeArrowheads="1"/>
          </p:cNvSpPr>
          <p:nvPr/>
        </p:nvSpPr>
        <p:spPr bwMode="auto">
          <a:xfrm>
            <a:off x="709379" y="2433067"/>
            <a:ext cx="383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" name="Rectangle 39"/>
          <p:cNvSpPr>
            <a:spLocks noChangeArrowheads="1"/>
          </p:cNvSpPr>
          <p:nvPr/>
        </p:nvSpPr>
        <p:spPr bwMode="auto">
          <a:xfrm>
            <a:off x="709379" y="2740149"/>
            <a:ext cx="383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" name="Rectangle 40"/>
          <p:cNvSpPr>
            <a:spLocks noChangeArrowheads="1"/>
          </p:cNvSpPr>
          <p:nvPr/>
        </p:nvSpPr>
        <p:spPr bwMode="auto">
          <a:xfrm>
            <a:off x="709379" y="3338438"/>
            <a:ext cx="383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" name="Rectangle 41"/>
          <p:cNvSpPr>
            <a:spLocks noChangeArrowheads="1"/>
          </p:cNvSpPr>
          <p:nvPr/>
        </p:nvSpPr>
        <p:spPr bwMode="auto">
          <a:xfrm>
            <a:off x="709379" y="3689186"/>
            <a:ext cx="383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88166" y="3003798"/>
            <a:ext cx="30283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Dividing throughout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by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271978" y="4015594"/>
            <a:ext cx="762000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22" name="Straight Connector 21"/>
          <p:cNvCxnSpPr/>
          <p:nvPr/>
        </p:nvCxnSpPr>
        <p:spPr>
          <a:xfrm>
            <a:off x="2385080" y="4015594"/>
            <a:ext cx="762000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23" name="Rectangle 15"/>
          <p:cNvSpPr>
            <a:spLocks noChangeArrowheads="1"/>
          </p:cNvSpPr>
          <p:nvPr/>
        </p:nvSpPr>
        <p:spPr bwMode="auto">
          <a:xfrm>
            <a:off x="1576232" y="2139702"/>
            <a:ext cx="15440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x</a:t>
            </a:r>
            <a:r>
              <a:rPr lang="en-US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 + 2x +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1200424" y="4081378"/>
            <a:ext cx="3145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1747415" y="4472424"/>
            <a:ext cx="8803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(x + 8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)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4712874" y="1721242"/>
            <a:ext cx="11705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x + 8 =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7" name="Rectangle 42"/>
          <p:cNvSpPr>
            <a:spLocks noChangeArrowheads="1"/>
          </p:cNvSpPr>
          <p:nvPr/>
        </p:nvSpPr>
        <p:spPr bwMode="auto">
          <a:xfrm>
            <a:off x="709379" y="4081378"/>
            <a:ext cx="383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8" name="Rectangle 43"/>
          <p:cNvSpPr>
            <a:spLocks noChangeArrowheads="1"/>
          </p:cNvSpPr>
          <p:nvPr/>
        </p:nvSpPr>
        <p:spPr bwMode="auto">
          <a:xfrm>
            <a:off x="709379" y="4472424"/>
            <a:ext cx="383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9" name="Rectangle 44"/>
          <p:cNvSpPr>
            <a:spLocks noChangeArrowheads="1"/>
          </p:cNvSpPr>
          <p:nvPr/>
        </p:nvSpPr>
        <p:spPr bwMode="auto">
          <a:xfrm>
            <a:off x="4187817" y="1721242"/>
            <a:ext cx="383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54640" y="1275606"/>
            <a:ext cx="6423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defRPr/>
            </a:pP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Let the two consecutive natural numbers be x and x+1.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6" name="Rectangle 11"/>
          <p:cNvSpPr>
            <a:spLocks noChangeArrowheads="1"/>
          </p:cNvSpPr>
          <p:nvPr/>
        </p:nvSpPr>
        <p:spPr bwMode="auto">
          <a:xfrm>
            <a:off x="1070614" y="1804045"/>
            <a:ext cx="5661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 )</a:t>
            </a:r>
            <a:r>
              <a:rPr lang="en-US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135231" y="1804045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x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735191" y="1804045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x+1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7" name="Rectangle 23"/>
          <p:cNvSpPr>
            <a:spLocks noChangeArrowheads="1"/>
          </p:cNvSpPr>
          <p:nvPr/>
        </p:nvSpPr>
        <p:spPr bwMode="auto">
          <a:xfrm>
            <a:off x="4712874" y="2010162"/>
            <a:ext cx="9316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x =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– 8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8" name="Rectangle 24"/>
          <p:cNvSpPr>
            <a:spLocks noChangeArrowheads="1"/>
          </p:cNvSpPr>
          <p:nvPr/>
        </p:nvSpPr>
        <p:spPr bwMode="auto">
          <a:xfrm>
            <a:off x="4486040" y="2343914"/>
            <a:ext cx="41603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The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required numbers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are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natural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numbers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9" name="Rectangle 25"/>
          <p:cNvSpPr>
            <a:spLocks noChangeArrowheads="1"/>
          </p:cNvSpPr>
          <p:nvPr/>
        </p:nvSpPr>
        <p:spPr bwMode="auto">
          <a:xfrm>
            <a:off x="4486040" y="2937505"/>
            <a:ext cx="8242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x ≠ -8</a:t>
            </a:r>
          </a:p>
        </p:txBody>
      </p:sp>
      <p:sp>
        <p:nvSpPr>
          <p:cNvPr id="60" name="Rectangle 26"/>
          <p:cNvSpPr>
            <a:spLocks noChangeArrowheads="1"/>
          </p:cNvSpPr>
          <p:nvPr/>
        </p:nvSpPr>
        <p:spPr bwMode="auto">
          <a:xfrm>
            <a:off x="5508104" y="2937505"/>
            <a:ext cx="15872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Hence, x = 7</a:t>
            </a:r>
          </a:p>
        </p:txBody>
      </p:sp>
      <p:sp>
        <p:nvSpPr>
          <p:cNvPr id="61" name="Rectangle 49"/>
          <p:cNvSpPr>
            <a:spLocks noChangeArrowheads="1"/>
          </p:cNvSpPr>
          <p:nvPr/>
        </p:nvSpPr>
        <p:spPr bwMode="auto">
          <a:xfrm flipV="1">
            <a:off x="4187817" y="2343914"/>
            <a:ext cx="383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2" name="Rectangle 44"/>
          <p:cNvSpPr>
            <a:spLocks noChangeArrowheads="1"/>
          </p:cNvSpPr>
          <p:nvPr/>
        </p:nvSpPr>
        <p:spPr bwMode="auto">
          <a:xfrm>
            <a:off x="4187817" y="2937505"/>
            <a:ext cx="383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3" name="Rectangle 44"/>
          <p:cNvSpPr>
            <a:spLocks noChangeArrowheads="1"/>
          </p:cNvSpPr>
          <p:nvPr/>
        </p:nvSpPr>
        <p:spPr bwMode="auto">
          <a:xfrm>
            <a:off x="4187817" y="2010162"/>
            <a:ext cx="383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4" name="Rectangle 35"/>
          <p:cNvSpPr>
            <a:spLocks noChangeArrowheads="1"/>
          </p:cNvSpPr>
          <p:nvPr/>
        </p:nvSpPr>
        <p:spPr bwMode="auto">
          <a:xfrm>
            <a:off x="4486040" y="3282305"/>
            <a:ext cx="13195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and 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x +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5" name="Rectangle 36"/>
          <p:cNvSpPr>
            <a:spLocks noChangeArrowheads="1"/>
          </p:cNvSpPr>
          <p:nvPr/>
        </p:nvSpPr>
        <p:spPr bwMode="auto">
          <a:xfrm>
            <a:off x="4486040" y="3691315"/>
            <a:ext cx="3781660" cy="941787"/>
          </a:xfrm>
          <a:prstGeom prst="rect">
            <a:avLst/>
          </a:prstGeom>
          <a:solidFill>
            <a:srgbClr val="FF9933"/>
          </a:solidFill>
          <a:ln w="19050" cap="flat" cmpd="sng" algn="ctr">
            <a:solidFill>
              <a:schemeClr val="bg1"/>
            </a:solidFill>
            <a:prstDash val="solid"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rtlCol="0" anchor="ctr"/>
          <a:lstStyle/>
          <a:p>
            <a:r>
              <a:rPr lang="en-US" b="1" kern="0" dirty="0">
                <a:solidFill>
                  <a:sysClr val="windowText" lastClr="000000"/>
                </a:solidFill>
                <a:latin typeface="Bookman Old Style" pitchFamily="18" charset="0"/>
              </a:rPr>
              <a:t>The </a:t>
            </a:r>
            <a:r>
              <a:rPr lang="en-US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two </a:t>
            </a:r>
            <a:r>
              <a:rPr lang="en-US" b="1" kern="0" dirty="0">
                <a:solidFill>
                  <a:sysClr val="windowText" lastClr="000000"/>
                </a:solidFill>
                <a:latin typeface="Bookman Old Style" pitchFamily="18" charset="0"/>
              </a:rPr>
              <a:t>required consecutive natural </a:t>
            </a:r>
            <a:r>
              <a:rPr lang="en-US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numbers </a:t>
            </a:r>
            <a:r>
              <a:rPr lang="en-US" b="1" kern="0" dirty="0">
                <a:solidFill>
                  <a:sysClr val="windowText" lastClr="000000"/>
                </a:solidFill>
                <a:latin typeface="Bookman Old Style" pitchFamily="18" charset="0"/>
              </a:rPr>
              <a:t>are 7 and </a:t>
            </a:r>
            <a:r>
              <a:rPr lang="en-US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8.</a:t>
            </a:r>
            <a:endParaRPr lang="en-US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66" name="Rectangle 50"/>
          <p:cNvSpPr>
            <a:spLocks noChangeArrowheads="1"/>
          </p:cNvSpPr>
          <p:nvPr/>
        </p:nvSpPr>
        <p:spPr bwMode="auto">
          <a:xfrm>
            <a:off x="4162417" y="3715494"/>
            <a:ext cx="383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4059783" y="1446966"/>
            <a:ext cx="2386716" cy="405583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endParaRPr lang="en-US" sz="1400" b="1" kern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038768" y="1471959"/>
            <a:ext cx="2451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white"/>
                </a:solidFill>
                <a:latin typeface="Bookman Old Style"/>
              </a:rPr>
              <a:t>(</a:t>
            </a:r>
            <a:r>
              <a:rPr lang="en-US" sz="1400" b="1" dirty="0" err="1" smtClean="0">
                <a:solidFill>
                  <a:prstClr val="white"/>
                </a:solidFill>
                <a:latin typeface="Bookman Old Style"/>
              </a:rPr>
              <a:t>a+b</a:t>
            </a:r>
            <a:r>
              <a:rPr lang="en-US" sz="1400" b="1" dirty="0" smtClean="0">
                <a:solidFill>
                  <a:prstClr val="white"/>
                </a:solidFill>
                <a:latin typeface="Bookman Old Style"/>
              </a:rPr>
              <a:t>)</a:t>
            </a:r>
            <a:r>
              <a:rPr lang="en-US" sz="1400" b="1" baseline="30000" dirty="0" smtClean="0">
                <a:solidFill>
                  <a:prstClr val="white"/>
                </a:solidFill>
                <a:latin typeface="Bookman Old Style"/>
              </a:rPr>
              <a:t>2</a:t>
            </a:r>
            <a:r>
              <a:rPr lang="en-US" sz="1400" b="1" dirty="0" smtClean="0">
                <a:solidFill>
                  <a:prstClr val="white"/>
                </a:solidFill>
                <a:latin typeface="Bookman Old Style"/>
              </a:rPr>
              <a:t> = a</a:t>
            </a:r>
            <a:r>
              <a:rPr lang="en-US" sz="1400" b="1" baseline="30000" dirty="0" smtClean="0">
                <a:solidFill>
                  <a:prstClr val="white"/>
                </a:solidFill>
                <a:latin typeface="Bookman Old Style"/>
              </a:rPr>
              <a:t>2</a:t>
            </a:r>
            <a:r>
              <a:rPr lang="en-US" sz="1400" b="1" dirty="0" smtClean="0">
                <a:solidFill>
                  <a:prstClr val="white"/>
                </a:solidFill>
                <a:latin typeface="Bookman Old Style"/>
              </a:rPr>
              <a:t> + 2ab + b</a:t>
            </a:r>
            <a:r>
              <a:rPr lang="en-US" sz="1400" b="1" baseline="30000" dirty="0" smtClean="0">
                <a:solidFill>
                  <a:prstClr val="white"/>
                </a:solidFill>
                <a:latin typeface="Bookman Old Style"/>
              </a:rPr>
              <a:t>2</a:t>
            </a:r>
            <a:endParaRPr lang="en-US" sz="1400" b="1" baseline="30000" dirty="0">
              <a:solidFill>
                <a:prstClr val="white"/>
              </a:solidFill>
              <a:latin typeface="Bookman Old Style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4138041" y="1360958"/>
            <a:ext cx="1369428" cy="532045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How many numbers?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4530542" y="1798801"/>
            <a:ext cx="1184554" cy="382410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Means +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3851920" y="1364884"/>
            <a:ext cx="2098510" cy="382410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Square </a:t>
            </a:r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of </a:t>
            </a:r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what ?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4483224" y="1253448"/>
            <a:ext cx="2385257" cy="900986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What will be the two consecutive natural </a:t>
            </a:r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numbers ? </a:t>
            </a:r>
            <a:endParaRPr lang="en-US" sz="14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5420680" y="2244500"/>
            <a:ext cx="1447802" cy="448604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x and </a:t>
            </a:r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x + 1</a:t>
            </a:r>
            <a:endParaRPr lang="en-US" sz="14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4003709" y="1252943"/>
            <a:ext cx="2769886" cy="991556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Find two factors of 56 in such a way that by subtracting factors we get middle number 1 </a:t>
            </a:r>
            <a:endParaRPr lang="en-US" sz="14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149123" y="2725291"/>
            <a:ext cx="1271557" cy="1108508"/>
            <a:chOff x="5646739" y="5553183"/>
            <a:chExt cx="1271557" cy="1108508"/>
          </a:xfrm>
        </p:grpSpPr>
        <p:sp>
          <p:nvSpPr>
            <p:cNvPr id="30" name="Rectangle 29"/>
            <p:cNvSpPr/>
            <p:nvPr/>
          </p:nvSpPr>
          <p:spPr bwMode="auto">
            <a:xfrm>
              <a:off x="5646739" y="5558524"/>
              <a:ext cx="1271557" cy="1103167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white"/>
                </a:solidFill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5720272" y="5553183"/>
              <a:ext cx="1097999" cy="1067345"/>
              <a:chOff x="4365829" y="-1460698"/>
              <a:chExt cx="1097999" cy="1067345"/>
            </a:xfrm>
          </p:grpSpPr>
          <p:sp>
            <p:nvSpPr>
              <p:cNvPr id="81" name="Rectangle 80"/>
              <p:cNvSpPr>
                <a:spLocks noChangeArrowheads="1"/>
              </p:cNvSpPr>
              <p:nvPr/>
            </p:nvSpPr>
            <p:spPr bwMode="auto">
              <a:xfrm>
                <a:off x="4365829" y="-701130"/>
                <a:ext cx="36420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2813">
                  <a:defRPr/>
                </a:pPr>
                <a:r>
                  <a:rPr lang="en-US" sz="1400" b="1" kern="0" dirty="0" smtClean="0">
                    <a:solidFill>
                      <a:sysClr val="windowText" lastClr="000000"/>
                    </a:solidFill>
                    <a:latin typeface="Bookman Old Style" pitchFamily="18" charset="0"/>
                    <a:sym typeface="Symbol"/>
                  </a:rPr>
                  <a:t> 8</a:t>
                </a:r>
                <a:endParaRPr lang="en-US" sz="1400" b="1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82" name="Rectangle 81"/>
              <p:cNvSpPr>
                <a:spLocks noChangeArrowheads="1"/>
              </p:cNvSpPr>
              <p:nvPr/>
            </p:nvSpPr>
            <p:spPr bwMode="auto">
              <a:xfrm>
                <a:off x="5099626" y="-701130"/>
                <a:ext cx="36420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2813">
                  <a:defRPr/>
                </a:pPr>
                <a:r>
                  <a:rPr lang="en-US" sz="1400" b="1" kern="0" dirty="0" smtClean="0">
                    <a:solidFill>
                      <a:sysClr val="windowText" lastClr="000000"/>
                    </a:solidFill>
                    <a:latin typeface="Bookman Old Style" pitchFamily="18" charset="0"/>
                    <a:sym typeface="Symbol"/>
                  </a:rPr>
                  <a:t> 7</a:t>
                </a:r>
                <a:endParaRPr lang="en-US" sz="1400" b="1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  <p:grpSp>
            <p:nvGrpSpPr>
              <p:cNvPr id="83" name="Group 28"/>
              <p:cNvGrpSpPr/>
              <p:nvPr/>
            </p:nvGrpSpPr>
            <p:grpSpPr>
              <a:xfrm>
                <a:off x="4587165" y="-1206559"/>
                <a:ext cx="685800" cy="526462"/>
                <a:chOff x="1524000" y="4876800"/>
                <a:chExt cx="990600" cy="762000"/>
              </a:xfrm>
            </p:grpSpPr>
            <p:cxnSp>
              <p:nvCxnSpPr>
                <p:cNvPr id="84" name="Straight Connector 83"/>
                <p:cNvCxnSpPr/>
                <p:nvPr/>
              </p:nvCxnSpPr>
              <p:spPr>
                <a:xfrm rot="5400000">
                  <a:off x="1371600" y="5029200"/>
                  <a:ext cx="762000" cy="45720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  <p:cxnSp>
              <p:nvCxnSpPr>
                <p:cNvPr id="85" name="Straight Connector 84"/>
                <p:cNvCxnSpPr/>
                <p:nvPr/>
              </p:nvCxnSpPr>
              <p:spPr>
                <a:xfrm rot="16200000" flipV="1">
                  <a:off x="1866900" y="4991100"/>
                  <a:ext cx="762000" cy="53340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</p:grpSp>
          <p:sp>
            <p:nvSpPr>
              <p:cNvPr id="86" name="Rectangle 85"/>
              <p:cNvSpPr>
                <a:spLocks noChangeArrowheads="1"/>
              </p:cNvSpPr>
              <p:nvPr/>
            </p:nvSpPr>
            <p:spPr bwMode="auto">
              <a:xfrm>
                <a:off x="4716016" y="-1460698"/>
                <a:ext cx="42191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2813">
                  <a:defRPr/>
                </a:pPr>
                <a:r>
                  <a:rPr lang="en-US" sz="1400" b="1" kern="0" dirty="0" smtClean="0">
                    <a:solidFill>
                      <a:sysClr val="windowText" lastClr="000000"/>
                    </a:solidFill>
                    <a:latin typeface="Bookman Old Style" pitchFamily="18" charset="0"/>
                    <a:sym typeface="Symbol"/>
                  </a:rPr>
                  <a:t>56</a:t>
                </a:r>
                <a:endParaRPr lang="en-US" sz="1400" b="1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p:grpSp>
      </p:grpSp>
      <p:sp>
        <p:nvSpPr>
          <p:cNvPr id="87" name="Rounded Rectangle 86"/>
          <p:cNvSpPr/>
          <p:nvPr/>
        </p:nvSpPr>
        <p:spPr>
          <a:xfrm>
            <a:off x="4081229" y="2230438"/>
            <a:ext cx="1325329" cy="422845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8 – 7 = 1 </a:t>
            </a:r>
            <a:endParaRPr lang="en-US" sz="14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1489220" y="3385054"/>
            <a:ext cx="228600" cy="26650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3784450" y="1253756"/>
            <a:ext cx="3447473" cy="1059663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Since we </a:t>
            </a:r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are subtracting </a:t>
            </a:r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the factors give middle term sign to the bigger factor and the opposite sign to the smaller factor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111377" y="344560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+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871150" y="344560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–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7" name="Curved Down Arrow 96"/>
          <p:cNvSpPr>
            <a:spLocks noChangeArrowheads="1"/>
          </p:cNvSpPr>
          <p:nvPr/>
        </p:nvSpPr>
        <p:spPr bwMode="auto">
          <a:xfrm rot="10800000" flipV="1">
            <a:off x="1113621" y="3219822"/>
            <a:ext cx="1246187" cy="220275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99" name="Oval 98"/>
          <p:cNvSpPr/>
          <p:nvPr/>
        </p:nvSpPr>
        <p:spPr bwMode="auto">
          <a:xfrm>
            <a:off x="1883196" y="3424146"/>
            <a:ext cx="259610" cy="239599"/>
          </a:xfrm>
          <a:prstGeom prst="ellipse">
            <a:avLst/>
          </a:prstGeom>
          <a:noFill/>
          <a:ln w="38100">
            <a:solidFill>
              <a:srgbClr val="7030A0"/>
            </a:solidFill>
            <a:prstDash val="sysDash"/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829248" y="977921"/>
            <a:ext cx="1989572" cy="269792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bg1"/>
            </a:solidFill>
            <a:prstDash val="solid"/>
          </a:ln>
          <a:effectLst>
            <a:glow rad="12700">
              <a:schemeClr val="bg1"/>
            </a:glow>
          </a:effectLst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100" name="Rectangle 19"/>
          <p:cNvSpPr>
            <a:spLocks noChangeArrowheads="1"/>
          </p:cNvSpPr>
          <p:nvPr/>
        </p:nvSpPr>
        <p:spPr bwMode="auto">
          <a:xfrm>
            <a:off x="1475656" y="3689186"/>
            <a:ext cx="7173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+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8x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1" name="Rectangle 19"/>
          <p:cNvSpPr>
            <a:spLocks noChangeArrowheads="1"/>
          </p:cNvSpPr>
          <p:nvPr/>
        </p:nvSpPr>
        <p:spPr bwMode="auto">
          <a:xfrm>
            <a:off x="2051720" y="3689186"/>
            <a:ext cx="7173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–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7x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2" name="Rectangle 19"/>
          <p:cNvSpPr>
            <a:spLocks noChangeArrowheads="1"/>
          </p:cNvSpPr>
          <p:nvPr/>
        </p:nvSpPr>
        <p:spPr bwMode="auto">
          <a:xfrm>
            <a:off x="2630473" y="3689186"/>
            <a:ext cx="7173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–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56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3" name="Rectangle 19"/>
          <p:cNvSpPr>
            <a:spLocks noChangeArrowheads="1"/>
          </p:cNvSpPr>
          <p:nvPr/>
        </p:nvSpPr>
        <p:spPr bwMode="auto">
          <a:xfrm>
            <a:off x="3219088" y="3689186"/>
            <a:ext cx="5389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= 0</a:t>
            </a:r>
          </a:p>
        </p:txBody>
      </p:sp>
      <p:sp>
        <p:nvSpPr>
          <p:cNvPr id="104" name="Rectangle 20"/>
          <p:cNvSpPr>
            <a:spLocks noChangeArrowheads="1"/>
          </p:cNvSpPr>
          <p:nvPr/>
        </p:nvSpPr>
        <p:spPr bwMode="auto">
          <a:xfrm>
            <a:off x="1346880" y="4081378"/>
            <a:ext cx="8803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(x + 8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)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6" name="Rectangle 20"/>
          <p:cNvSpPr>
            <a:spLocks noChangeArrowheads="1"/>
          </p:cNvSpPr>
          <p:nvPr/>
        </p:nvSpPr>
        <p:spPr bwMode="auto">
          <a:xfrm>
            <a:off x="2108488" y="4081378"/>
            <a:ext cx="5164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–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7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7" name="Rectangle 20"/>
          <p:cNvSpPr>
            <a:spLocks noChangeArrowheads="1"/>
          </p:cNvSpPr>
          <p:nvPr/>
        </p:nvSpPr>
        <p:spPr bwMode="auto">
          <a:xfrm>
            <a:off x="2444635" y="4081378"/>
            <a:ext cx="8803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(x + 8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)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8" name="Rectangle 20"/>
          <p:cNvSpPr>
            <a:spLocks noChangeArrowheads="1"/>
          </p:cNvSpPr>
          <p:nvPr/>
        </p:nvSpPr>
        <p:spPr bwMode="auto">
          <a:xfrm>
            <a:off x="3219088" y="4081378"/>
            <a:ext cx="5389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= 0</a:t>
            </a:r>
          </a:p>
        </p:txBody>
      </p:sp>
      <p:sp>
        <p:nvSpPr>
          <p:cNvPr id="109" name="Rectangle 21"/>
          <p:cNvSpPr>
            <a:spLocks noChangeArrowheads="1"/>
          </p:cNvSpPr>
          <p:nvPr/>
        </p:nvSpPr>
        <p:spPr bwMode="auto">
          <a:xfrm>
            <a:off x="2467077" y="4472424"/>
            <a:ext cx="8579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(x – 7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)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0" name="Rectangle 21"/>
          <p:cNvSpPr>
            <a:spLocks noChangeArrowheads="1"/>
          </p:cNvSpPr>
          <p:nvPr/>
        </p:nvSpPr>
        <p:spPr bwMode="auto">
          <a:xfrm>
            <a:off x="3219088" y="4472424"/>
            <a:ext cx="5389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= 0</a:t>
            </a:r>
          </a:p>
        </p:txBody>
      </p:sp>
      <p:cxnSp>
        <p:nvCxnSpPr>
          <p:cNvPr id="111" name="Straight Connector 110"/>
          <p:cNvCxnSpPr/>
          <p:nvPr/>
        </p:nvCxnSpPr>
        <p:spPr>
          <a:xfrm>
            <a:off x="1476616" y="4436338"/>
            <a:ext cx="629752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112" name="Straight Connector 111"/>
          <p:cNvCxnSpPr/>
          <p:nvPr/>
        </p:nvCxnSpPr>
        <p:spPr>
          <a:xfrm>
            <a:off x="2571976" y="4436338"/>
            <a:ext cx="629752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115" name="Rectangle 35"/>
          <p:cNvSpPr>
            <a:spLocks noChangeArrowheads="1"/>
          </p:cNvSpPr>
          <p:nvPr/>
        </p:nvSpPr>
        <p:spPr bwMode="auto">
          <a:xfrm>
            <a:off x="5692378" y="3282305"/>
            <a:ext cx="9669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= 7 +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6" name="Rectangle 35"/>
          <p:cNvSpPr>
            <a:spLocks noChangeArrowheads="1"/>
          </p:cNvSpPr>
          <p:nvPr/>
        </p:nvSpPr>
        <p:spPr bwMode="auto">
          <a:xfrm>
            <a:off x="6447862" y="3282305"/>
            <a:ext cx="6126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 = 8</a:t>
            </a:r>
          </a:p>
        </p:txBody>
      </p:sp>
      <p:sp>
        <p:nvSpPr>
          <p:cNvPr id="105" name="Rectangle 15"/>
          <p:cNvSpPr>
            <a:spLocks noChangeArrowheads="1"/>
          </p:cNvSpPr>
          <p:nvPr/>
        </p:nvSpPr>
        <p:spPr bwMode="auto">
          <a:xfrm>
            <a:off x="2955647" y="2139702"/>
            <a:ext cx="8242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= 113</a:t>
            </a:r>
          </a:p>
        </p:txBody>
      </p:sp>
      <p:sp>
        <p:nvSpPr>
          <p:cNvPr id="117" name="Rectangle 16"/>
          <p:cNvSpPr>
            <a:spLocks noChangeArrowheads="1"/>
          </p:cNvSpPr>
          <p:nvPr/>
        </p:nvSpPr>
        <p:spPr bwMode="auto">
          <a:xfrm>
            <a:off x="1533375" y="2433067"/>
            <a:ext cx="66877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+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2x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8" name="Rectangle 16"/>
          <p:cNvSpPr>
            <a:spLocks noChangeArrowheads="1"/>
          </p:cNvSpPr>
          <p:nvPr/>
        </p:nvSpPr>
        <p:spPr bwMode="auto">
          <a:xfrm>
            <a:off x="2123728" y="2433067"/>
            <a:ext cx="5389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+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9" name="Rectangle 16"/>
          <p:cNvSpPr>
            <a:spLocks noChangeArrowheads="1"/>
          </p:cNvSpPr>
          <p:nvPr/>
        </p:nvSpPr>
        <p:spPr bwMode="auto">
          <a:xfrm>
            <a:off x="2551013" y="2433067"/>
            <a:ext cx="8018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–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113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0" name="Rectangle 16"/>
          <p:cNvSpPr>
            <a:spLocks noChangeArrowheads="1"/>
          </p:cNvSpPr>
          <p:nvPr/>
        </p:nvSpPr>
        <p:spPr bwMode="auto">
          <a:xfrm>
            <a:off x="3241948" y="2433067"/>
            <a:ext cx="5389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= 0</a:t>
            </a:r>
          </a:p>
        </p:txBody>
      </p:sp>
      <p:sp>
        <p:nvSpPr>
          <p:cNvPr id="124" name="Rounded Rectangle 123"/>
          <p:cNvSpPr/>
          <p:nvPr/>
        </p:nvSpPr>
        <p:spPr>
          <a:xfrm>
            <a:off x="3921245" y="1687367"/>
            <a:ext cx="2526618" cy="343292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What we need to find ?</a:t>
            </a:r>
            <a:endParaRPr lang="en-US" sz="14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6" name="Curved Down Arrow 125"/>
          <p:cNvSpPr>
            <a:spLocks noChangeArrowheads="1"/>
          </p:cNvSpPr>
          <p:nvPr/>
        </p:nvSpPr>
        <p:spPr bwMode="auto">
          <a:xfrm rot="10800000" flipV="1">
            <a:off x="2896039" y="2010162"/>
            <a:ext cx="673813" cy="220275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223" y="643772"/>
            <a:ext cx="6062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defRPr/>
            </a:pP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Q) The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sum of the squares of two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consecutive  natural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numbers is 113.  Find the numbers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.</a:t>
            </a:r>
            <a:endParaRPr lang="en-US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59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5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2000"/>
                            </p:stCondLst>
                            <p:childTnLst>
                              <p:par>
                                <p:cTn id="1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500"/>
                            </p:stCondLst>
                            <p:childTnLst>
                              <p:par>
                                <p:cTn id="2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500"/>
                            </p:stCondLst>
                            <p:childTnLst>
                              <p:par>
                                <p:cTn id="2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500"/>
                            </p:stCondLst>
                            <p:childTnLst>
                              <p:par>
                                <p:cTn id="3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0" tmFilter="0, 0; .2, .5; .8, .5; 1, 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2" dur="250" autoRev="1" fill="hold"/>
                                        <p:tgtEl>
                                          <p:spTgt spid="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500"/>
                            </p:stCondLst>
                            <p:childTnLst>
                              <p:par>
                                <p:cTn id="3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500"/>
                            </p:stCondLst>
                            <p:childTnLst>
                              <p:par>
                                <p:cTn id="3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9" fill="hold">
                            <p:stCondLst>
                              <p:cond delay="500"/>
                            </p:stCondLst>
                            <p:childTnLst>
                              <p:par>
                                <p:cTn id="4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6" fill="hold">
                      <p:stCondLst>
                        <p:cond delay="indefinite"/>
                      </p:stCondLst>
                      <p:childTnLst>
                        <p:par>
                          <p:cTn id="467" fill="hold">
                            <p:stCondLst>
                              <p:cond delay="0"/>
                            </p:stCondLst>
                            <p:childTnLst>
                              <p:par>
                                <p:cTn id="4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>
                      <p:stCondLst>
                        <p:cond delay="indefinite"/>
                      </p:stCondLst>
                      <p:childTnLst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2" fill="hold">
                            <p:stCondLst>
                              <p:cond delay="500"/>
                            </p:stCondLst>
                            <p:childTnLst>
                              <p:par>
                                <p:cTn id="5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6" fill="hold">
                      <p:stCondLst>
                        <p:cond delay="indefinite"/>
                      </p:stCondLst>
                      <p:childTnLst>
                        <p:par>
                          <p:cTn id="517" fill="hold">
                            <p:stCondLst>
                              <p:cond delay="0"/>
                            </p:stCondLst>
                            <p:childTnLst>
                              <p:par>
                                <p:cTn id="5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1" fill="hold">
                      <p:stCondLst>
                        <p:cond delay="indefinite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6" fill="hold">
                      <p:stCondLst>
                        <p:cond delay="indefinite"/>
                      </p:stCondLst>
                      <p:childTnLst>
                        <p:par>
                          <p:cTn id="527" fill="hold">
                            <p:stCondLst>
                              <p:cond delay="0"/>
                            </p:stCondLst>
                            <p:childTnLst>
                              <p:par>
                                <p:cTn id="5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1" fill="hold">
                      <p:stCondLst>
                        <p:cond delay="indefinite"/>
                      </p:stCondLst>
                      <p:childTnLst>
                        <p:par>
                          <p:cTn id="532" fill="hold">
                            <p:stCondLst>
                              <p:cond delay="0"/>
                            </p:stCondLst>
                            <p:childTnLst>
                              <p:par>
                                <p:cTn id="5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6" fill="hold">
                      <p:stCondLst>
                        <p:cond delay="indefinite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1" fill="hold">
                            <p:stCondLst>
                              <p:cond delay="500"/>
                            </p:stCondLst>
                            <p:childTnLst>
                              <p:par>
                                <p:cTn id="5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5" fill="hold">
                      <p:stCondLst>
                        <p:cond delay="indefinite"/>
                      </p:stCondLst>
                      <p:childTnLst>
                        <p:par>
                          <p:cTn id="546" fill="hold">
                            <p:stCondLst>
                              <p:cond delay="0"/>
                            </p:stCondLst>
                            <p:childTnLst>
                              <p:par>
                                <p:cTn id="5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0" fill="hold">
                            <p:stCondLst>
                              <p:cond delay="500"/>
                            </p:stCondLst>
                            <p:childTnLst>
                              <p:par>
                                <p:cTn id="5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4" fill="hold">
                      <p:stCondLst>
                        <p:cond delay="indefinite"/>
                      </p:stCondLst>
                      <p:childTnLst>
                        <p:par>
                          <p:cTn id="555" fill="hold">
                            <p:stCondLst>
                              <p:cond delay="0"/>
                            </p:stCondLst>
                            <p:childTnLst>
                              <p:par>
                                <p:cTn id="5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9" fill="hold">
                      <p:stCondLst>
                        <p:cond delay="indefinite"/>
                      </p:stCondLst>
                      <p:childTnLst>
                        <p:par>
                          <p:cTn id="560" fill="hold">
                            <p:stCondLst>
                              <p:cond delay="0"/>
                            </p:stCondLst>
                            <p:childTnLst>
                              <p:par>
                                <p:cTn id="5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4" fill="hold">
                      <p:stCondLst>
                        <p:cond delay="indefinite"/>
                      </p:stCondLst>
                      <p:childTnLst>
                        <p:par>
                          <p:cTn id="565" fill="hold">
                            <p:stCondLst>
                              <p:cond delay="0"/>
                            </p:stCondLst>
                            <p:childTnLst>
                              <p:par>
                                <p:cTn id="5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9" fill="hold">
                      <p:stCondLst>
                        <p:cond delay="indefinite"/>
                      </p:stCondLst>
                      <p:childTnLst>
                        <p:par>
                          <p:cTn id="570" fill="hold">
                            <p:stCondLst>
                              <p:cond delay="0"/>
                            </p:stCondLst>
                            <p:childTnLst>
                              <p:par>
                                <p:cTn id="5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4" fill="hold">
                      <p:stCondLst>
                        <p:cond delay="indefinite"/>
                      </p:stCondLst>
                      <p:childTnLst>
                        <p:par>
                          <p:cTn id="575" fill="hold">
                            <p:stCondLst>
                              <p:cond delay="0"/>
                            </p:stCondLst>
                            <p:childTnLst>
                              <p:par>
                                <p:cTn id="5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9" fill="hold">
                      <p:stCondLst>
                        <p:cond delay="indefinite"/>
                      </p:stCondLst>
                      <p:childTnLst>
                        <p:par>
                          <p:cTn id="580" fill="hold">
                            <p:stCondLst>
                              <p:cond delay="0"/>
                            </p:stCondLst>
                            <p:childTnLst>
                              <p:par>
                                <p:cTn id="5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25" grpId="1" animBg="1"/>
      <p:bldP spid="121" grpId="0" animBg="1"/>
      <p:bldP spid="121" grpId="1" animBg="1"/>
      <p:bldP spid="121" grpId="2" animBg="1"/>
      <p:bldP spid="123" grpId="0" animBg="1"/>
      <p:bldP spid="123" grpId="1" animBg="1"/>
      <p:bldP spid="123" grpId="2" animBg="1"/>
      <p:bldP spid="122" grpId="0" animBg="1"/>
      <p:bldP spid="122" grpId="1" animBg="1"/>
      <p:bldP spid="122" grpId="2" animBg="1"/>
      <p:bldP spid="113" grpId="0"/>
      <p:bldP spid="114" grpId="0"/>
      <p:bldP spid="94" grpId="0" animBg="1"/>
      <p:bldP spid="94" grpId="1" animBg="1"/>
      <p:bldP spid="94" grpId="2" animBg="1"/>
      <p:bldP spid="93" grpId="0" animBg="1"/>
      <p:bldP spid="93" grpId="1" animBg="1"/>
      <p:bldP spid="93" grpId="2" animBg="1"/>
      <p:bldP spid="98" grpId="0" animBg="1"/>
      <p:bldP spid="98" grpId="1" animBg="1"/>
      <p:bldP spid="90" grpId="0" animBg="1"/>
      <p:bldP spid="90" grpId="1" animBg="1"/>
      <p:bldP spid="89" grpId="0" animBg="1"/>
      <p:bldP spid="89" grpId="1" animBg="1"/>
      <p:bldP spid="67" grpId="0" animBg="1"/>
      <p:bldP spid="67" grpId="1" animBg="1"/>
      <p:bldP spid="67" grpId="2" animBg="1"/>
      <p:bldP spid="74" grpId="0" animBg="1"/>
      <p:bldP spid="74" grpId="1" animBg="1"/>
      <p:bldP spid="74" grpId="2" animBg="1"/>
      <p:bldP spid="72" grpId="0" animBg="1"/>
      <p:bldP spid="72" grpId="1" animBg="1"/>
      <p:bldP spid="72" grpId="2" animBg="1"/>
      <p:bldP spid="77" grpId="0" animBg="1"/>
      <p:bldP spid="77" grpId="1" animBg="1"/>
      <p:bldP spid="77" grpId="2" animBg="1"/>
      <p:bldP spid="79" grpId="0" animBg="1"/>
      <p:bldP spid="79" grpId="1" animBg="1"/>
      <p:bldP spid="79" grpId="2" animBg="1"/>
      <p:bldP spid="3" grpId="0"/>
      <p:bldP spid="4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40" grpId="0"/>
      <p:bldP spid="46" grpId="0"/>
      <p:bldP spid="47" grpId="0"/>
      <p:bldP spid="48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6" grpId="0"/>
      <p:bldP spid="53" grpId="0" animBg="1"/>
      <p:bldP spid="53" grpId="1" animBg="1"/>
      <p:bldP spid="54" grpId="0"/>
      <p:bldP spid="54" grpId="1"/>
      <p:bldP spid="34" grpId="0" animBg="1"/>
      <p:bldP spid="34" grpId="1" animBg="1"/>
      <p:bldP spid="73" grpId="0" animBg="1"/>
      <p:bldP spid="73" grpId="1" animBg="1"/>
      <p:bldP spid="76" grpId="0" animBg="1"/>
      <p:bldP spid="76" grpId="1" animBg="1"/>
      <p:bldP spid="70" grpId="0" animBg="1"/>
      <p:bldP spid="70" grpId="1" animBg="1"/>
      <p:bldP spid="71" grpId="0" animBg="1"/>
      <p:bldP spid="71" grpId="1" animBg="1"/>
      <p:bldP spid="69" grpId="0" animBg="1"/>
      <p:bldP spid="69" grpId="1" animBg="1"/>
      <p:bldP spid="87" grpId="0" animBg="1"/>
      <p:bldP spid="87" grpId="1" animBg="1"/>
      <p:bldP spid="92" grpId="0" animBg="1"/>
      <p:bldP spid="92" grpId="1" animBg="1"/>
      <p:bldP spid="95" grpId="0" animBg="1"/>
      <p:bldP spid="95" grpId="1" animBg="1"/>
      <p:bldP spid="33" grpId="0"/>
      <p:bldP spid="33" grpId="1"/>
      <p:bldP spid="96" grpId="0"/>
      <p:bldP spid="96" grpId="1"/>
      <p:bldP spid="97" grpId="0" animBg="1"/>
      <p:bldP spid="97" grpId="1" animBg="1"/>
      <p:bldP spid="99" grpId="0" animBg="1"/>
      <p:bldP spid="99" grpId="1" animBg="1"/>
      <p:bldP spid="99" grpId="2" animBg="1"/>
      <p:bldP spid="80" grpId="0" animBg="1"/>
      <p:bldP spid="80" grpId="1" animBg="1"/>
      <p:bldP spid="80" grpId="2" animBg="1"/>
      <p:bldP spid="100" grpId="0"/>
      <p:bldP spid="101" grpId="0"/>
      <p:bldP spid="102" grpId="0"/>
      <p:bldP spid="103" grpId="0"/>
      <p:bldP spid="104" grpId="0"/>
      <p:bldP spid="106" grpId="0"/>
      <p:bldP spid="107" grpId="0"/>
      <p:bldP spid="108" grpId="0"/>
      <p:bldP spid="109" grpId="0"/>
      <p:bldP spid="110" grpId="0"/>
      <p:bldP spid="115" grpId="0"/>
      <p:bldP spid="116" grpId="0"/>
      <p:bldP spid="105" grpId="0"/>
      <p:bldP spid="117" grpId="0"/>
      <p:bldP spid="118" grpId="0"/>
      <p:bldP spid="119" grpId="0"/>
      <p:bldP spid="120" grpId="0"/>
      <p:bldP spid="124" grpId="0" animBg="1"/>
      <p:bldP spid="124" grpId="1" animBg="1"/>
      <p:bldP spid="126" grpId="0" animBg="1"/>
      <p:bldP spid="126" grpId="1" animBg="1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24653" y="1971586"/>
            <a:ext cx="16946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43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625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83569" y="3180407"/>
            <a:ext cx="4536504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Word Problem based on two consecutive even natural  numbers</a:t>
            </a:r>
            <a:endParaRPr lang="en-US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  <p:sp>
        <p:nvSpPr>
          <p:cNvPr id="6" name="Title 7"/>
          <p:cNvSpPr txBox="1">
            <a:spLocks/>
          </p:cNvSpPr>
          <p:nvPr/>
        </p:nvSpPr>
        <p:spPr bwMode="auto">
          <a:xfrm>
            <a:off x="683569" y="1975104"/>
            <a:ext cx="3742184" cy="1164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571500" indent="-571500">
              <a:tabLst>
                <a:tab pos="142875" algn="l"/>
                <a:tab pos="62865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 	QUADRATIC </a:t>
            </a:r>
            <a:b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</a:b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EQUATIONS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70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ounded Rectangle 150"/>
          <p:cNvSpPr/>
          <p:nvPr/>
        </p:nvSpPr>
        <p:spPr>
          <a:xfrm>
            <a:off x="1130979" y="2315033"/>
            <a:ext cx="869994" cy="252539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3902801" y="1025827"/>
            <a:ext cx="2181367" cy="269792"/>
          </a:xfrm>
          <a:prstGeom prst="roundRect">
            <a:avLst/>
          </a:prstGeom>
          <a:solidFill>
            <a:srgbClr val="FFC000"/>
          </a:solidFill>
          <a:ln w="38100" cap="flat" cmpd="sng" algn="ctr">
            <a:noFill/>
            <a:prstDash val="sysDash"/>
          </a:ln>
          <a:effectLst>
            <a:glow rad="12700">
              <a:schemeClr val="bg1"/>
            </a:glow>
          </a:effectLst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147" name="Rounded Rectangle 146"/>
          <p:cNvSpPr/>
          <p:nvPr/>
        </p:nvSpPr>
        <p:spPr>
          <a:xfrm>
            <a:off x="879579" y="1050420"/>
            <a:ext cx="2056548" cy="269792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3990079" y="754468"/>
            <a:ext cx="2674745" cy="269792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145" name="Rounded Rectangle 144"/>
          <p:cNvSpPr/>
          <p:nvPr/>
        </p:nvSpPr>
        <p:spPr>
          <a:xfrm>
            <a:off x="858572" y="748118"/>
            <a:ext cx="5812108" cy="269792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146" name="Rounded Rectangle 145"/>
          <p:cNvSpPr/>
          <p:nvPr/>
        </p:nvSpPr>
        <p:spPr>
          <a:xfrm>
            <a:off x="869610" y="1030113"/>
            <a:ext cx="2879198" cy="269792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7495148" y="1398270"/>
            <a:ext cx="467454" cy="254208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6782757" y="1428176"/>
            <a:ext cx="224529" cy="222968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137" name="Rectangle 22"/>
          <p:cNvSpPr>
            <a:spLocks noChangeArrowheads="1"/>
          </p:cNvSpPr>
          <p:nvPr/>
        </p:nvSpPr>
        <p:spPr bwMode="auto">
          <a:xfrm>
            <a:off x="5429064" y="1779662"/>
            <a:ext cx="14526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or x – 6 = 0</a:t>
            </a:r>
          </a:p>
        </p:txBody>
      </p:sp>
      <p:sp>
        <p:nvSpPr>
          <p:cNvPr id="138" name="Rectangle 23"/>
          <p:cNvSpPr>
            <a:spLocks noChangeArrowheads="1"/>
          </p:cNvSpPr>
          <p:nvPr/>
        </p:nvSpPr>
        <p:spPr bwMode="auto">
          <a:xfrm>
            <a:off x="5429064" y="2139702"/>
            <a:ext cx="1047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or x = 6</a:t>
            </a:r>
          </a:p>
        </p:txBody>
      </p:sp>
      <p:sp>
        <p:nvSpPr>
          <p:cNvPr id="48" name="Rectangle 23"/>
          <p:cNvSpPr>
            <a:spLocks noChangeArrowheads="1"/>
          </p:cNvSpPr>
          <p:nvPr/>
        </p:nvSpPr>
        <p:spPr bwMode="auto">
          <a:xfrm>
            <a:off x="4366786" y="2139702"/>
            <a:ext cx="9316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x =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– 8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4" name="Rectangle 44"/>
          <p:cNvSpPr>
            <a:spLocks noChangeArrowheads="1"/>
          </p:cNvSpPr>
          <p:nvPr/>
        </p:nvSpPr>
        <p:spPr bwMode="auto">
          <a:xfrm>
            <a:off x="3847240" y="2139702"/>
            <a:ext cx="383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>
            <a:off x="3904212" y="1726356"/>
            <a:ext cx="0" cy="3143059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8" name="Rounded Rectangle 57"/>
          <p:cNvSpPr/>
          <p:nvPr/>
        </p:nvSpPr>
        <p:spPr>
          <a:xfrm>
            <a:off x="879890" y="1042001"/>
            <a:ext cx="2056548" cy="269792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bg1"/>
            </a:solidFill>
            <a:prstDash val="solid"/>
          </a:ln>
          <a:effectLst>
            <a:glow rad="12700">
              <a:schemeClr val="bg1"/>
            </a:glow>
          </a:effectLst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3995935" y="753971"/>
            <a:ext cx="2674745" cy="269792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bg1"/>
            </a:solidFill>
            <a:prstDash val="solid"/>
          </a:ln>
          <a:effectLst>
            <a:glow rad="12700">
              <a:schemeClr val="bg1"/>
            </a:glow>
          </a:effectLst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2699792" y="763991"/>
            <a:ext cx="1029966" cy="269792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bg1"/>
            </a:solidFill>
            <a:prstDash val="solid"/>
          </a:ln>
          <a:effectLst>
            <a:glow rad="12700">
              <a:schemeClr val="bg1"/>
            </a:glow>
          </a:effectLst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1358549" y="760106"/>
            <a:ext cx="608463" cy="269792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bg1"/>
            </a:solidFill>
            <a:prstDash val="solid"/>
          </a:ln>
          <a:effectLst>
            <a:glow rad="12700">
              <a:schemeClr val="bg1"/>
            </a:glow>
          </a:effectLst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2905871" y="1035677"/>
            <a:ext cx="304231" cy="269792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bg1"/>
            </a:solidFill>
            <a:prstDash val="solid"/>
          </a:ln>
          <a:effectLst>
            <a:glow rad="12700">
              <a:schemeClr val="bg1"/>
            </a:glow>
          </a:effectLst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3219628" y="1027712"/>
            <a:ext cx="521568" cy="269792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bg1"/>
            </a:solidFill>
            <a:prstDash val="solid"/>
          </a:ln>
          <a:effectLst>
            <a:glow rad="12700">
              <a:schemeClr val="bg1"/>
            </a:glow>
          </a:effectLst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91953" y="694745"/>
            <a:ext cx="6744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defRPr/>
            </a:pP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Q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The sum of the squares of two consecutive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even natural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numbers is 100.  Find the numbers.</a:t>
            </a:r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39552" y="1377188"/>
            <a:ext cx="5886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Sol.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5576" y="1629520"/>
            <a:ext cx="31951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As per the given condition,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1369208" y="1917694"/>
            <a:ext cx="3225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597824" y="1917694"/>
            <a:ext cx="8611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     )</a:t>
            </a:r>
            <a:r>
              <a:rPr lang="en-US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2359808" y="1917694"/>
            <a:ext cx="3225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2588408" y="1917694"/>
            <a:ext cx="6126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100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1008922" y="2240285"/>
            <a:ext cx="6960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 x</a:t>
            </a:r>
            <a:r>
              <a:rPr lang="en-US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1018371" y="2562458"/>
            <a:ext cx="5533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2x</a:t>
            </a:r>
            <a:r>
              <a:rPr lang="en-US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1018371" y="2912740"/>
            <a:ext cx="6270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2x</a:t>
            </a:r>
            <a:r>
              <a:rPr lang="en-US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1655495" y="3479279"/>
            <a:ext cx="5581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 x</a:t>
            </a:r>
            <a:r>
              <a:rPr lang="en-US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1113621" y="3839552"/>
            <a:ext cx="5237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r>
              <a:rPr lang="en-US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" name="Rectangle 37"/>
          <p:cNvSpPr>
            <a:spLocks noChangeArrowheads="1"/>
          </p:cNvSpPr>
          <p:nvPr/>
        </p:nvSpPr>
        <p:spPr bwMode="auto">
          <a:xfrm>
            <a:off x="759291" y="2240285"/>
            <a:ext cx="383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" name="Rectangle 38"/>
          <p:cNvSpPr>
            <a:spLocks noChangeArrowheads="1"/>
          </p:cNvSpPr>
          <p:nvPr/>
        </p:nvSpPr>
        <p:spPr bwMode="auto">
          <a:xfrm>
            <a:off x="759291" y="2562458"/>
            <a:ext cx="383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" name="Rectangle 39"/>
          <p:cNvSpPr>
            <a:spLocks noChangeArrowheads="1"/>
          </p:cNvSpPr>
          <p:nvPr/>
        </p:nvSpPr>
        <p:spPr bwMode="auto">
          <a:xfrm>
            <a:off x="759291" y="2912740"/>
            <a:ext cx="383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" name="Rectangle 40"/>
          <p:cNvSpPr>
            <a:spLocks noChangeArrowheads="1"/>
          </p:cNvSpPr>
          <p:nvPr/>
        </p:nvSpPr>
        <p:spPr bwMode="auto">
          <a:xfrm>
            <a:off x="759291" y="3479279"/>
            <a:ext cx="383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" name="Rectangle 41"/>
          <p:cNvSpPr>
            <a:spLocks noChangeArrowheads="1"/>
          </p:cNvSpPr>
          <p:nvPr/>
        </p:nvSpPr>
        <p:spPr bwMode="auto">
          <a:xfrm>
            <a:off x="759291" y="3839552"/>
            <a:ext cx="383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13661" y="3185130"/>
            <a:ext cx="31662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(Dividing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throughout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by 2)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1167927" y="4165960"/>
            <a:ext cx="762000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23" name="Straight Connector 22"/>
          <p:cNvCxnSpPr/>
          <p:nvPr/>
        </p:nvCxnSpPr>
        <p:spPr>
          <a:xfrm>
            <a:off x="2339752" y="4165960"/>
            <a:ext cx="762000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1504224" y="2240285"/>
            <a:ext cx="15440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x</a:t>
            </a:r>
            <a:r>
              <a:rPr lang="en-US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 +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4x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+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4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1158896" y="4174976"/>
            <a:ext cx="3145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1690647" y="4515966"/>
            <a:ext cx="8803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(x + 8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)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4366786" y="1779662"/>
            <a:ext cx="11705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x + 8 =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8" name="Rectangle 42"/>
          <p:cNvSpPr>
            <a:spLocks noChangeArrowheads="1"/>
          </p:cNvSpPr>
          <p:nvPr/>
        </p:nvSpPr>
        <p:spPr bwMode="auto">
          <a:xfrm>
            <a:off x="759291" y="4210601"/>
            <a:ext cx="383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9" name="Rectangle 43"/>
          <p:cNvSpPr>
            <a:spLocks noChangeArrowheads="1"/>
          </p:cNvSpPr>
          <p:nvPr/>
        </p:nvSpPr>
        <p:spPr bwMode="auto">
          <a:xfrm>
            <a:off x="759291" y="4515966"/>
            <a:ext cx="383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0" name="Rectangle 44"/>
          <p:cNvSpPr>
            <a:spLocks noChangeArrowheads="1"/>
          </p:cNvSpPr>
          <p:nvPr/>
        </p:nvSpPr>
        <p:spPr bwMode="auto">
          <a:xfrm>
            <a:off x="3847240" y="1779662"/>
            <a:ext cx="383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162804" y="1341345"/>
            <a:ext cx="7010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defRPr/>
            </a:pP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Let the two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consecutive even natural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numbers be x and x+2.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998606" y="1917694"/>
            <a:ext cx="5661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 )</a:t>
            </a:r>
            <a:r>
              <a:rPr lang="en-US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74088" y="1914386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x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680329" y="1927845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x+2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195509" y="1949790"/>
            <a:ext cx="2257953" cy="368712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endParaRPr lang="en-US" sz="1400" b="1" kern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47289" y="1992344"/>
            <a:ext cx="2099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white"/>
                </a:solidFill>
                <a:latin typeface="Bookman Old Style"/>
              </a:rPr>
              <a:t>(</a:t>
            </a:r>
            <a:r>
              <a:rPr lang="en-US" sz="1400" b="1" dirty="0" err="1" smtClean="0">
                <a:solidFill>
                  <a:prstClr val="white"/>
                </a:solidFill>
                <a:latin typeface="Bookman Old Style"/>
              </a:rPr>
              <a:t>a+b</a:t>
            </a:r>
            <a:r>
              <a:rPr lang="en-US" sz="1400" b="1" dirty="0" smtClean="0">
                <a:solidFill>
                  <a:prstClr val="white"/>
                </a:solidFill>
                <a:latin typeface="Bookman Old Style"/>
              </a:rPr>
              <a:t>)</a:t>
            </a:r>
            <a:r>
              <a:rPr lang="en-US" sz="1400" b="1" baseline="30000" dirty="0" smtClean="0">
                <a:solidFill>
                  <a:prstClr val="white"/>
                </a:solidFill>
                <a:latin typeface="Bookman Old Style"/>
              </a:rPr>
              <a:t>2</a:t>
            </a:r>
            <a:r>
              <a:rPr lang="en-US" sz="1400" b="1" dirty="0" smtClean="0">
                <a:solidFill>
                  <a:prstClr val="white"/>
                </a:solidFill>
                <a:latin typeface="Bookman Old Style"/>
              </a:rPr>
              <a:t> = a</a:t>
            </a:r>
            <a:r>
              <a:rPr lang="en-US" sz="1400" b="1" baseline="30000" dirty="0" smtClean="0">
                <a:solidFill>
                  <a:prstClr val="white"/>
                </a:solidFill>
                <a:latin typeface="Bookman Old Style"/>
              </a:rPr>
              <a:t>2</a:t>
            </a:r>
            <a:r>
              <a:rPr lang="en-US" sz="1400" b="1" dirty="0" smtClean="0">
                <a:solidFill>
                  <a:prstClr val="white"/>
                </a:solidFill>
                <a:latin typeface="Bookman Old Style"/>
              </a:rPr>
              <a:t> + 2ab + b</a:t>
            </a:r>
            <a:r>
              <a:rPr lang="en-US" sz="1400" b="1" baseline="30000" dirty="0" smtClean="0">
                <a:solidFill>
                  <a:prstClr val="white"/>
                </a:solidFill>
                <a:latin typeface="Bookman Old Style"/>
              </a:rPr>
              <a:t>2</a:t>
            </a:r>
            <a:endParaRPr lang="en-US" sz="1400" b="1" baseline="30000" dirty="0">
              <a:solidFill>
                <a:prstClr val="white"/>
              </a:solidFill>
              <a:latin typeface="Bookman Old Style"/>
            </a:endParaRPr>
          </a:p>
        </p:txBody>
      </p:sp>
      <p:sp>
        <p:nvSpPr>
          <p:cNvPr id="49" name="Rectangle 24"/>
          <p:cNvSpPr>
            <a:spLocks noChangeArrowheads="1"/>
          </p:cNvSpPr>
          <p:nvPr/>
        </p:nvSpPr>
        <p:spPr bwMode="auto">
          <a:xfrm>
            <a:off x="4012038" y="2522320"/>
            <a:ext cx="44483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 The required numbers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are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natural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numbers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0" name="Rectangle 25"/>
          <p:cNvSpPr>
            <a:spLocks noChangeArrowheads="1"/>
          </p:cNvSpPr>
          <p:nvPr/>
        </p:nvSpPr>
        <p:spPr bwMode="auto">
          <a:xfrm>
            <a:off x="4345276" y="3181722"/>
            <a:ext cx="8242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x ≠ -8</a:t>
            </a:r>
          </a:p>
        </p:txBody>
      </p:sp>
      <p:sp>
        <p:nvSpPr>
          <p:cNvPr id="51" name="Rectangle 26"/>
          <p:cNvSpPr>
            <a:spLocks noChangeArrowheads="1"/>
          </p:cNvSpPr>
          <p:nvPr/>
        </p:nvSpPr>
        <p:spPr bwMode="auto">
          <a:xfrm>
            <a:off x="5245790" y="3181722"/>
            <a:ext cx="15872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Hence, x =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6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2" name="Rectangle 49"/>
          <p:cNvSpPr>
            <a:spLocks noChangeArrowheads="1"/>
          </p:cNvSpPr>
          <p:nvPr/>
        </p:nvSpPr>
        <p:spPr bwMode="auto">
          <a:xfrm flipV="1">
            <a:off x="3847240" y="2522320"/>
            <a:ext cx="383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3" name="Rectangle 44"/>
          <p:cNvSpPr>
            <a:spLocks noChangeArrowheads="1"/>
          </p:cNvSpPr>
          <p:nvPr/>
        </p:nvSpPr>
        <p:spPr bwMode="auto">
          <a:xfrm>
            <a:off x="3847240" y="3181722"/>
            <a:ext cx="383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5" name="Rectangle 35"/>
          <p:cNvSpPr>
            <a:spLocks noChangeArrowheads="1"/>
          </p:cNvSpPr>
          <p:nvPr/>
        </p:nvSpPr>
        <p:spPr bwMode="auto">
          <a:xfrm>
            <a:off x="4269075" y="3507854"/>
            <a:ext cx="12458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and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x +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6" name="Rectangle 36"/>
          <p:cNvSpPr>
            <a:spLocks noChangeArrowheads="1"/>
          </p:cNvSpPr>
          <p:nvPr/>
        </p:nvSpPr>
        <p:spPr bwMode="auto">
          <a:xfrm>
            <a:off x="4139952" y="3939902"/>
            <a:ext cx="4032448" cy="923330"/>
          </a:xfrm>
          <a:prstGeom prst="rect">
            <a:avLst/>
          </a:prstGeom>
          <a:solidFill>
            <a:srgbClr val="FF9933"/>
          </a:solidFill>
          <a:ln w="19050">
            <a:solidFill>
              <a:schemeClr val="bg1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The </a:t>
            </a: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two </a:t>
            </a:r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required </a:t>
            </a: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consecutive even natural numbers </a:t>
            </a:r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are </a:t>
            </a: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6 </a:t>
            </a:r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and </a:t>
            </a: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8.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7" name="Rectangle 50"/>
          <p:cNvSpPr>
            <a:spLocks noChangeArrowheads="1"/>
          </p:cNvSpPr>
          <p:nvPr/>
        </p:nvSpPr>
        <p:spPr bwMode="auto">
          <a:xfrm>
            <a:off x="3847240" y="3939902"/>
            <a:ext cx="383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b="1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4452477" y="1664003"/>
            <a:ext cx="2169754" cy="815650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How to assume </a:t>
            </a:r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two consecutive even natural </a:t>
            </a:r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numbers ?</a:t>
            </a:r>
            <a:endParaRPr lang="en-US" sz="14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4139952" y="2890029"/>
            <a:ext cx="1576641" cy="420651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x and </a:t>
            </a:r>
            <a:r>
              <a:rPr lang="en-US" sz="16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x + 2</a:t>
            </a:r>
            <a:endParaRPr lang="en-US" sz="16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4995748" y="1792347"/>
            <a:ext cx="1046833" cy="413010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Means +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4539530" y="1805381"/>
            <a:ext cx="2239309" cy="438418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Means </a:t>
            </a:r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(something)</a:t>
            </a:r>
            <a:r>
              <a:rPr lang="en-US" sz="1400" b="1" kern="0" baseline="3000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2</a:t>
            </a:r>
            <a:endParaRPr lang="en-US" sz="1400" b="1" kern="0" baseline="3000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4666141" y="1807935"/>
            <a:ext cx="1907736" cy="382410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Square of what ?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4619606" y="1735419"/>
            <a:ext cx="2188952" cy="431717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How many numbers?</a:t>
            </a:r>
          </a:p>
        </p:txBody>
      </p:sp>
      <p:sp>
        <p:nvSpPr>
          <p:cNvPr id="71" name="Curved Down Arrow 70"/>
          <p:cNvSpPr>
            <a:spLocks noChangeArrowheads="1"/>
          </p:cNvSpPr>
          <p:nvPr/>
        </p:nvSpPr>
        <p:spPr bwMode="auto">
          <a:xfrm rot="10800000" flipV="1">
            <a:off x="1754693" y="3330779"/>
            <a:ext cx="1246187" cy="220275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1593877" y="3568531"/>
            <a:ext cx="211959" cy="227355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IN" sz="1600" kern="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IN" sz="16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3999873" y="1478734"/>
            <a:ext cx="3380439" cy="905818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Find two factors of 48 in such a way that by subtracting factors we get middle number 2</a:t>
            </a:r>
            <a:endParaRPr lang="en-US" sz="14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7" name="Oval 106"/>
          <p:cNvSpPr/>
          <p:nvPr/>
        </p:nvSpPr>
        <p:spPr bwMode="auto">
          <a:xfrm>
            <a:off x="2615181" y="3573380"/>
            <a:ext cx="251975" cy="239599"/>
          </a:xfrm>
          <a:prstGeom prst="ellipse">
            <a:avLst/>
          </a:prstGeom>
          <a:noFill/>
          <a:ln w="38100">
            <a:solidFill>
              <a:srgbClr val="7030A0"/>
            </a:solidFill>
            <a:prstDash val="sysDash"/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3936696" y="3056943"/>
            <a:ext cx="1271557" cy="1108508"/>
            <a:chOff x="5646739" y="5553183"/>
            <a:chExt cx="1271557" cy="1108508"/>
          </a:xfrm>
        </p:grpSpPr>
        <p:sp>
          <p:nvSpPr>
            <p:cNvPr id="108" name="Rectangle 107"/>
            <p:cNvSpPr/>
            <p:nvPr/>
          </p:nvSpPr>
          <p:spPr bwMode="auto">
            <a:xfrm>
              <a:off x="5646739" y="5558524"/>
              <a:ext cx="1271557" cy="1103167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white"/>
                </a:solidFill>
              </a:endParaRP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5720272" y="5553183"/>
              <a:ext cx="1072710" cy="1067345"/>
              <a:chOff x="4365829" y="-1460698"/>
              <a:chExt cx="1072710" cy="1067345"/>
            </a:xfrm>
          </p:grpSpPr>
          <p:sp>
            <p:nvSpPr>
              <p:cNvPr id="110" name="Rectangle 109"/>
              <p:cNvSpPr>
                <a:spLocks noChangeArrowheads="1"/>
              </p:cNvSpPr>
              <p:nvPr/>
            </p:nvSpPr>
            <p:spPr bwMode="auto">
              <a:xfrm>
                <a:off x="4365829" y="-701130"/>
                <a:ext cx="36420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2813">
                  <a:defRPr/>
                </a:pPr>
                <a:r>
                  <a:rPr lang="en-US" sz="1400" b="1" kern="0" dirty="0" smtClean="0">
                    <a:solidFill>
                      <a:sysClr val="windowText" lastClr="000000"/>
                    </a:solidFill>
                    <a:latin typeface="Bookman Old Style" pitchFamily="18" charset="0"/>
                    <a:sym typeface="Symbol"/>
                  </a:rPr>
                  <a:t> 8</a:t>
                </a:r>
                <a:endParaRPr lang="en-US" sz="1400" b="1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11" name="Rectangle 110"/>
              <p:cNvSpPr>
                <a:spLocks noChangeArrowheads="1"/>
              </p:cNvSpPr>
              <p:nvPr/>
            </p:nvSpPr>
            <p:spPr bwMode="auto">
              <a:xfrm>
                <a:off x="5135251" y="-701130"/>
                <a:ext cx="30328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2813">
                  <a:defRPr/>
                </a:pPr>
                <a:r>
                  <a:rPr lang="en-US" sz="1400" b="1" kern="0" dirty="0" smtClean="0">
                    <a:solidFill>
                      <a:sysClr val="windowText" lastClr="000000"/>
                    </a:solidFill>
                    <a:latin typeface="Bookman Old Style" pitchFamily="18" charset="0"/>
                    <a:sym typeface="Symbol"/>
                  </a:rPr>
                  <a:t>6</a:t>
                </a:r>
                <a:endParaRPr lang="en-US" sz="1400" b="1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  <p:grpSp>
            <p:nvGrpSpPr>
              <p:cNvPr id="112" name="Group 28"/>
              <p:cNvGrpSpPr/>
              <p:nvPr/>
            </p:nvGrpSpPr>
            <p:grpSpPr>
              <a:xfrm>
                <a:off x="4587165" y="-1206559"/>
                <a:ext cx="685800" cy="526462"/>
                <a:chOff x="1524000" y="4876800"/>
                <a:chExt cx="990600" cy="762000"/>
              </a:xfrm>
            </p:grpSpPr>
            <p:cxnSp>
              <p:nvCxnSpPr>
                <p:cNvPr id="114" name="Straight Connector 113"/>
                <p:cNvCxnSpPr/>
                <p:nvPr/>
              </p:nvCxnSpPr>
              <p:spPr>
                <a:xfrm rot="5400000">
                  <a:off x="1371600" y="5029200"/>
                  <a:ext cx="762000" cy="45720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  <p:cxnSp>
              <p:nvCxnSpPr>
                <p:cNvPr id="115" name="Straight Connector 114"/>
                <p:cNvCxnSpPr/>
                <p:nvPr/>
              </p:nvCxnSpPr>
              <p:spPr>
                <a:xfrm rot="16200000" flipV="1">
                  <a:off x="1866900" y="4991100"/>
                  <a:ext cx="762000" cy="53340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</p:grpSp>
          <p:sp>
            <p:nvSpPr>
              <p:cNvPr id="113" name="Rectangle 112"/>
              <p:cNvSpPr>
                <a:spLocks noChangeArrowheads="1"/>
              </p:cNvSpPr>
              <p:nvPr/>
            </p:nvSpPr>
            <p:spPr bwMode="auto">
              <a:xfrm>
                <a:off x="4716016" y="-1460698"/>
                <a:ext cx="42191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2813">
                  <a:defRPr/>
                </a:pPr>
                <a:r>
                  <a:rPr lang="en-US" sz="1400" b="1" kern="0" dirty="0" smtClean="0">
                    <a:solidFill>
                      <a:sysClr val="windowText" lastClr="000000"/>
                    </a:solidFill>
                    <a:latin typeface="Bookman Old Style" pitchFamily="18" charset="0"/>
                    <a:sym typeface="Symbol"/>
                  </a:rPr>
                  <a:t>48</a:t>
                </a:r>
                <a:endParaRPr lang="en-US" sz="1400" b="1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p:grpSp>
      </p:grpSp>
      <p:sp>
        <p:nvSpPr>
          <p:cNvPr id="117" name="Rectangle 116"/>
          <p:cNvSpPr/>
          <p:nvPr/>
        </p:nvSpPr>
        <p:spPr>
          <a:xfrm>
            <a:off x="3900178" y="3777069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+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4612451" y="377706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–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9" name="Oval 118"/>
          <p:cNvSpPr/>
          <p:nvPr/>
        </p:nvSpPr>
        <p:spPr bwMode="auto">
          <a:xfrm>
            <a:off x="2008969" y="3554393"/>
            <a:ext cx="259610" cy="239599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670549" y="1765070"/>
            <a:ext cx="1310533" cy="382410"/>
            <a:chOff x="5556044" y="2604707"/>
            <a:chExt cx="1310533" cy="382410"/>
          </a:xfrm>
        </p:grpSpPr>
        <p:sp>
          <p:nvSpPr>
            <p:cNvPr id="105" name="Rounded Rectangle 104"/>
            <p:cNvSpPr/>
            <p:nvPr/>
          </p:nvSpPr>
          <p:spPr>
            <a:xfrm>
              <a:off x="5556044" y="2604707"/>
              <a:ext cx="1310533" cy="382410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endPara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6091519" y="2636646"/>
              <a:ext cx="3032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kern="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6</a:t>
              </a:r>
              <a:endPara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5839440" y="2636646"/>
              <a:ext cx="27443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kern="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–</a:t>
              </a:r>
              <a:endPara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6363776" y="2636646"/>
              <a:ext cx="47160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kern="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= 2</a:t>
              </a:r>
              <a:endPara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601511" y="2636646"/>
              <a:ext cx="3032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kern="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8</a:t>
              </a:r>
              <a:endPara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22" name="Rectangle 19"/>
          <p:cNvSpPr>
            <a:spLocks noChangeArrowheads="1"/>
          </p:cNvSpPr>
          <p:nvPr/>
        </p:nvSpPr>
        <p:spPr bwMode="auto">
          <a:xfrm>
            <a:off x="1383748" y="3839552"/>
            <a:ext cx="6679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+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8x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3" name="Rectangle 19"/>
          <p:cNvSpPr>
            <a:spLocks noChangeArrowheads="1"/>
          </p:cNvSpPr>
          <p:nvPr/>
        </p:nvSpPr>
        <p:spPr bwMode="auto">
          <a:xfrm>
            <a:off x="1965423" y="3839552"/>
            <a:ext cx="6679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–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6x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4" name="Rectangle 19"/>
          <p:cNvSpPr>
            <a:spLocks noChangeArrowheads="1"/>
          </p:cNvSpPr>
          <p:nvPr/>
        </p:nvSpPr>
        <p:spPr bwMode="auto">
          <a:xfrm>
            <a:off x="2526745" y="3839552"/>
            <a:ext cx="6679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–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48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5" name="Rectangle 19"/>
          <p:cNvSpPr>
            <a:spLocks noChangeArrowheads="1"/>
          </p:cNvSpPr>
          <p:nvPr/>
        </p:nvSpPr>
        <p:spPr bwMode="auto">
          <a:xfrm>
            <a:off x="3134800" y="3839552"/>
            <a:ext cx="6679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= 0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6" name="Rectangle 20"/>
          <p:cNvSpPr>
            <a:spLocks noChangeArrowheads="1"/>
          </p:cNvSpPr>
          <p:nvPr/>
        </p:nvSpPr>
        <p:spPr bwMode="auto">
          <a:xfrm>
            <a:off x="1317351" y="4174976"/>
            <a:ext cx="8803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(x + 8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)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7" name="Rectangle 20"/>
          <p:cNvSpPr>
            <a:spLocks noChangeArrowheads="1"/>
          </p:cNvSpPr>
          <p:nvPr/>
        </p:nvSpPr>
        <p:spPr bwMode="auto">
          <a:xfrm>
            <a:off x="2032670" y="4174976"/>
            <a:ext cx="5164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–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6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8" name="Rectangle 20"/>
          <p:cNvSpPr>
            <a:spLocks noChangeArrowheads="1"/>
          </p:cNvSpPr>
          <p:nvPr/>
        </p:nvSpPr>
        <p:spPr bwMode="auto">
          <a:xfrm>
            <a:off x="2375245" y="4174976"/>
            <a:ext cx="8803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(x + 8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)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9" name="Rectangle 20"/>
          <p:cNvSpPr>
            <a:spLocks noChangeArrowheads="1"/>
          </p:cNvSpPr>
          <p:nvPr/>
        </p:nvSpPr>
        <p:spPr bwMode="auto">
          <a:xfrm>
            <a:off x="3134800" y="4174976"/>
            <a:ext cx="5389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= 0</a:t>
            </a:r>
          </a:p>
        </p:txBody>
      </p:sp>
      <p:sp>
        <p:nvSpPr>
          <p:cNvPr id="130" name="Rectangle 21"/>
          <p:cNvSpPr>
            <a:spLocks noChangeArrowheads="1"/>
          </p:cNvSpPr>
          <p:nvPr/>
        </p:nvSpPr>
        <p:spPr bwMode="auto">
          <a:xfrm>
            <a:off x="2397687" y="4515966"/>
            <a:ext cx="8579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x – 6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)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1" name="Rectangle 21"/>
          <p:cNvSpPr>
            <a:spLocks noChangeArrowheads="1"/>
          </p:cNvSpPr>
          <p:nvPr/>
        </p:nvSpPr>
        <p:spPr bwMode="auto">
          <a:xfrm>
            <a:off x="3134800" y="4515966"/>
            <a:ext cx="5389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= 0</a:t>
            </a:r>
          </a:p>
        </p:txBody>
      </p:sp>
      <p:cxnSp>
        <p:nvCxnSpPr>
          <p:cNvPr id="135" name="Straight Connector 134"/>
          <p:cNvCxnSpPr/>
          <p:nvPr/>
        </p:nvCxnSpPr>
        <p:spPr>
          <a:xfrm>
            <a:off x="1447393" y="4538826"/>
            <a:ext cx="629752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136" name="Straight Connector 135"/>
          <p:cNvCxnSpPr/>
          <p:nvPr/>
        </p:nvCxnSpPr>
        <p:spPr>
          <a:xfrm>
            <a:off x="2483768" y="4538826"/>
            <a:ext cx="629752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139" name="Rectangle 35"/>
          <p:cNvSpPr>
            <a:spLocks noChangeArrowheads="1"/>
          </p:cNvSpPr>
          <p:nvPr/>
        </p:nvSpPr>
        <p:spPr bwMode="auto">
          <a:xfrm>
            <a:off x="5392840" y="3507854"/>
            <a:ext cx="9669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= 6 +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0" name="Rectangle 35"/>
          <p:cNvSpPr>
            <a:spLocks noChangeArrowheads="1"/>
          </p:cNvSpPr>
          <p:nvPr/>
        </p:nvSpPr>
        <p:spPr bwMode="auto">
          <a:xfrm>
            <a:off x="6166180" y="3507854"/>
            <a:ext cx="6126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 = 8</a:t>
            </a:r>
          </a:p>
        </p:txBody>
      </p:sp>
      <p:sp>
        <p:nvSpPr>
          <p:cNvPr id="134" name="Rectangle 15"/>
          <p:cNvSpPr>
            <a:spLocks noChangeArrowheads="1"/>
          </p:cNvSpPr>
          <p:nvPr/>
        </p:nvSpPr>
        <p:spPr bwMode="auto">
          <a:xfrm>
            <a:off x="2820948" y="2240285"/>
            <a:ext cx="8980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 = 100</a:t>
            </a:r>
          </a:p>
        </p:txBody>
      </p:sp>
      <p:sp>
        <p:nvSpPr>
          <p:cNvPr id="141" name="Rectangle 16"/>
          <p:cNvSpPr>
            <a:spLocks noChangeArrowheads="1"/>
          </p:cNvSpPr>
          <p:nvPr/>
        </p:nvSpPr>
        <p:spPr bwMode="auto">
          <a:xfrm>
            <a:off x="1492731" y="2562458"/>
            <a:ext cx="66877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+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4x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2" name="Rectangle 16"/>
          <p:cNvSpPr>
            <a:spLocks noChangeArrowheads="1"/>
          </p:cNvSpPr>
          <p:nvPr/>
        </p:nvSpPr>
        <p:spPr bwMode="auto">
          <a:xfrm>
            <a:off x="2105787" y="2562458"/>
            <a:ext cx="5389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+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4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3" name="Rectangle 16"/>
          <p:cNvSpPr>
            <a:spLocks noChangeArrowheads="1"/>
          </p:cNvSpPr>
          <p:nvPr/>
        </p:nvSpPr>
        <p:spPr bwMode="auto">
          <a:xfrm>
            <a:off x="2540536" y="2562458"/>
            <a:ext cx="8018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–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100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4" name="Rectangle 16"/>
          <p:cNvSpPr>
            <a:spLocks noChangeArrowheads="1"/>
          </p:cNvSpPr>
          <p:nvPr/>
        </p:nvSpPr>
        <p:spPr bwMode="auto">
          <a:xfrm>
            <a:off x="3247994" y="2562458"/>
            <a:ext cx="5389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= 0</a:t>
            </a:r>
          </a:p>
        </p:txBody>
      </p:sp>
      <p:sp>
        <p:nvSpPr>
          <p:cNvPr id="150" name="Rounded Rectangle 149"/>
          <p:cNvSpPr/>
          <p:nvPr/>
        </p:nvSpPr>
        <p:spPr>
          <a:xfrm>
            <a:off x="4339502" y="1517023"/>
            <a:ext cx="2569650" cy="420316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What we need to find ?</a:t>
            </a:r>
            <a:endParaRPr lang="en-US" sz="14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4140640" y="1366201"/>
            <a:ext cx="2967993" cy="1156119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Since we </a:t>
            </a:r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are subtracting </a:t>
            </a:r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the factors give middle term sign to the bigger factor and the opposite sign to the smaller factor</a:t>
            </a:r>
          </a:p>
        </p:txBody>
      </p:sp>
      <p:sp>
        <p:nvSpPr>
          <p:cNvPr id="152" name="Curved Down Arrow 151"/>
          <p:cNvSpPr>
            <a:spLocks noChangeArrowheads="1"/>
          </p:cNvSpPr>
          <p:nvPr/>
        </p:nvSpPr>
        <p:spPr bwMode="auto">
          <a:xfrm rot="10800000" flipV="1">
            <a:off x="2860730" y="2092964"/>
            <a:ext cx="653298" cy="220275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91687" y="2931790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+ 4x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087015" y="2931790"/>
            <a:ext cx="732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– 96 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700012" y="2931790"/>
            <a:ext cx="538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= 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977807" y="3494224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+ 2x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593519" y="3494224"/>
            <a:ext cx="732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– 48 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156522" y="3494224"/>
            <a:ext cx="538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= 0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4039003" y="-1314450"/>
            <a:ext cx="2818998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homework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9069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9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"/>
                            </p:stCondLst>
                            <p:childTnLst>
                              <p:par>
                                <p:cTn id="204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500"/>
                            </p:stCondLst>
                            <p:childTnLst>
                              <p:par>
                                <p:cTn id="2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500"/>
                            </p:stCondLst>
                            <p:childTnLst>
                              <p:par>
                                <p:cTn id="2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500"/>
                            </p:stCondLst>
                            <p:childTnLst>
                              <p:par>
                                <p:cTn id="3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6" dur="500" tmFilter="0, 0; .2, .5; .8, .5; 1, 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7" dur="250" autoRev="1" fill="hold"/>
                                        <p:tgtEl>
                                          <p:spTgt spid="10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500"/>
                            </p:stCondLst>
                            <p:childTnLst>
                              <p:par>
                                <p:cTn id="4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2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3" dur="500" tmFilter="0, 0; .2, .5; .8, .5; 1, 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4" dur="250" autoRev="1" fill="hold"/>
                                        <p:tgtEl>
                                          <p:spTgt spid="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2" fill="hold">
                            <p:stCondLst>
                              <p:cond delay="500"/>
                            </p:stCondLst>
                            <p:childTnLst>
                              <p:par>
                                <p:cTn id="4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1000"/>
                            </p:stCondLst>
                            <p:childTnLst>
                              <p:par>
                                <p:cTn id="4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1" fill="hold">
                            <p:stCondLst>
                              <p:cond delay="500"/>
                            </p:stCondLst>
                            <p:childTnLst>
                              <p:par>
                                <p:cTn id="4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0" fill="hold">
                      <p:stCondLst>
                        <p:cond delay="indefinite"/>
                      </p:stCondLst>
                      <p:childTnLst>
                        <p:par>
                          <p:cTn id="481" fill="hold">
                            <p:stCondLst>
                              <p:cond delay="0"/>
                            </p:stCondLst>
                            <p:childTnLst>
                              <p:par>
                                <p:cTn id="4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5" fill="hold">
                            <p:stCondLst>
                              <p:cond delay="500"/>
                            </p:stCondLst>
                            <p:childTnLst>
                              <p:par>
                                <p:cTn id="4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>
                      <p:stCondLst>
                        <p:cond delay="indefinite"/>
                      </p:stCondLst>
                      <p:childTnLst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4" fill="hold">
                      <p:stCondLst>
                        <p:cond delay="indefinite"/>
                      </p:stCondLst>
                      <p:childTnLst>
                        <p:par>
                          <p:cTn id="505" fill="hold">
                            <p:stCondLst>
                              <p:cond delay="0"/>
                            </p:stCondLst>
                            <p:childTnLst>
                              <p:par>
                                <p:cTn id="5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9" fill="hold">
                      <p:stCondLst>
                        <p:cond delay="indefinite"/>
                      </p:stCondLst>
                      <p:childTnLst>
                        <p:par>
                          <p:cTn id="510" fill="hold">
                            <p:stCondLst>
                              <p:cond delay="0"/>
                            </p:stCondLst>
                            <p:childTnLst>
                              <p:par>
                                <p:cTn id="5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>
                      <p:stCondLst>
                        <p:cond delay="indefinite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5" fill="hold">
                      <p:stCondLst>
                        <p:cond delay="indefinite"/>
                      </p:stCondLst>
                      <p:childTnLst>
                        <p:par>
                          <p:cTn id="526" fill="hold">
                            <p:stCondLst>
                              <p:cond delay="0"/>
                            </p:stCondLst>
                            <p:childTnLst>
                              <p:par>
                                <p:cTn id="5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0" fill="hold">
                      <p:stCondLst>
                        <p:cond delay="indefinite"/>
                      </p:stCondLst>
                      <p:childTnLst>
                        <p:par>
                          <p:cTn id="531" fill="hold">
                            <p:stCondLst>
                              <p:cond delay="0"/>
                            </p:stCondLst>
                            <p:childTnLst>
                              <p:par>
                                <p:cTn id="5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>
                      <p:stCondLst>
                        <p:cond delay="indefinite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0" fill="hold">
                      <p:stCondLst>
                        <p:cond delay="indefinite"/>
                      </p:stCondLst>
                      <p:childTnLst>
                        <p:par>
                          <p:cTn id="541" fill="hold">
                            <p:stCondLst>
                              <p:cond delay="0"/>
                            </p:stCondLst>
                            <p:childTnLst>
                              <p:par>
                                <p:cTn id="5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5" fill="hold">
                      <p:stCondLst>
                        <p:cond delay="indefinite"/>
                      </p:stCondLst>
                      <p:childTnLst>
                        <p:par>
                          <p:cTn id="546" fill="hold">
                            <p:stCondLst>
                              <p:cond delay="0"/>
                            </p:stCondLst>
                            <p:childTnLst>
                              <p:par>
                                <p:cTn id="5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3" fill="hold">
                            <p:stCondLst>
                              <p:cond delay="500"/>
                            </p:stCondLst>
                            <p:childTnLst>
                              <p:par>
                                <p:cTn id="5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7" fill="hold">
                      <p:stCondLst>
                        <p:cond delay="indefinite"/>
                      </p:stCondLst>
                      <p:childTnLst>
                        <p:par>
                          <p:cTn id="558" fill="hold">
                            <p:stCondLst>
                              <p:cond delay="0"/>
                            </p:stCondLst>
                            <p:childTnLst>
                              <p:par>
                                <p:cTn id="5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2" fill="hold">
                            <p:stCondLst>
                              <p:cond delay="500"/>
                            </p:stCondLst>
                            <p:childTnLst>
                              <p:par>
                                <p:cTn id="5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6" fill="hold">
                      <p:stCondLst>
                        <p:cond delay="indefinite"/>
                      </p:stCondLst>
                      <p:childTnLst>
                        <p:par>
                          <p:cTn id="567" fill="hold">
                            <p:stCondLst>
                              <p:cond delay="0"/>
                            </p:stCondLst>
                            <p:childTnLst>
                              <p:par>
                                <p:cTn id="5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1" fill="hold">
                      <p:stCondLst>
                        <p:cond delay="indefinite"/>
                      </p:stCondLst>
                      <p:childTnLst>
                        <p:par>
                          <p:cTn id="572" fill="hold">
                            <p:stCondLst>
                              <p:cond delay="0"/>
                            </p:stCondLst>
                            <p:childTnLst>
                              <p:par>
                                <p:cTn id="5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6" fill="hold">
                            <p:stCondLst>
                              <p:cond delay="500"/>
                            </p:stCondLst>
                            <p:childTnLst>
                              <p:par>
                                <p:cTn id="5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0" fill="hold">
                      <p:stCondLst>
                        <p:cond delay="indefinite"/>
                      </p:stCondLst>
                      <p:childTnLst>
                        <p:par>
                          <p:cTn id="581" fill="hold">
                            <p:stCondLst>
                              <p:cond delay="0"/>
                            </p:stCondLst>
                            <p:childTnLst>
                              <p:par>
                                <p:cTn id="5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5" fill="hold">
                      <p:stCondLst>
                        <p:cond delay="indefinite"/>
                      </p:stCondLst>
                      <p:childTnLst>
                        <p:par>
                          <p:cTn id="586" fill="hold">
                            <p:stCondLst>
                              <p:cond delay="0"/>
                            </p:stCondLst>
                            <p:childTnLst>
                              <p:par>
                                <p:cTn id="5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0" fill="hold">
                            <p:stCondLst>
                              <p:cond delay="500"/>
                            </p:stCondLst>
                            <p:childTnLst>
                              <p:par>
                                <p:cTn id="5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4" fill="hold">
                      <p:stCondLst>
                        <p:cond delay="indefinite"/>
                      </p:stCondLst>
                      <p:childTnLst>
                        <p:par>
                          <p:cTn id="595" fill="hold">
                            <p:stCondLst>
                              <p:cond delay="0"/>
                            </p:stCondLst>
                            <p:childTnLst>
                              <p:par>
                                <p:cTn id="5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9" fill="hold">
                            <p:stCondLst>
                              <p:cond delay="500"/>
                            </p:stCondLst>
                            <p:childTnLst>
                              <p:par>
                                <p:cTn id="6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3" fill="hold">
                      <p:stCondLst>
                        <p:cond delay="indefinite"/>
                      </p:stCondLst>
                      <p:childTnLst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8" fill="hold">
                      <p:stCondLst>
                        <p:cond delay="indefinite"/>
                      </p:stCondLst>
                      <p:childTnLst>
                        <p:par>
                          <p:cTn id="609" fill="hold">
                            <p:stCondLst>
                              <p:cond delay="0"/>
                            </p:stCondLst>
                            <p:childTnLst>
                              <p:par>
                                <p:cTn id="6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3" fill="hold">
                      <p:stCondLst>
                        <p:cond delay="indefinite"/>
                      </p:stCondLst>
                      <p:childTnLst>
                        <p:par>
                          <p:cTn id="614" fill="hold">
                            <p:stCondLst>
                              <p:cond delay="0"/>
                            </p:stCondLst>
                            <p:childTnLst>
                              <p:par>
                                <p:cTn id="6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8" fill="hold">
                      <p:stCondLst>
                        <p:cond delay="indefinite"/>
                      </p:stCondLst>
                      <p:childTnLst>
                        <p:par>
                          <p:cTn id="619" fill="hold">
                            <p:stCondLst>
                              <p:cond delay="0"/>
                            </p:stCondLst>
                            <p:childTnLst>
                              <p:par>
                                <p:cTn id="6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3" fill="hold">
                      <p:stCondLst>
                        <p:cond delay="indefinite"/>
                      </p:stCondLst>
                      <p:childTnLst>
                        <p:par>
                          <p:cTn id="624" fill="hold">
                            <p:stCondLst>
                              <p:cond delay="0"/>
                            </p:stCondLst>
                            <p:childTnLst>
                              <p:par>
                                <p:cTn id="6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8" fill="hold">
                            <p:stCondLst>
                              <p:cond delay="500"/>
                            </p:stCondLst>
                            <p:childTnLst>
                              <p:par>
                                <p:cTn id="6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51" grpId="1" animBg="1"/>
      <p:bldP spid="149" grpId="0" animBg="1"/>
      <p:bldP spid="149" grpId="1" animBg="1"/>
      <p:bldP spid="149" grpId="2" animBg="1"/>
      <p:bldP spid="147" grpId="0" animBg="1"/>
      <p:bldP spid="147" grpId="1" animBg="1"/>
      <p:bldP spid="147" grpId="2" animBg="1"/>
      <p:bldP spid="148" grpId="0" animBg="1"/>
      <p:bldP spid="148" grpId="1" animBg="1"/>
      <p:bldP spid="148" grpId="2" animBg="1"/>
      <p:bldP spid="145" grpId="0" animBg="1"/>
      <p:bldP spid="145" grpId="1" animBg="1"/>
      <p:bldP spid="146" grpId="0" animBg="1"/>
      <p:bldP spid="146" grpId="1" animBg="1"/>
      <p:bldP spid="132" grpId="0" animBg="1"/>
      <p:bldP spid="132" grpId="1" animBg="1"/>
      <p:bldP spid="132" grpId="2" animBg="1"/>
      <p:bldP spid="133" grpId="0" animBg="1"/>
      <p:bldP spid="133" grpId="1" animBg="1"/>
      <p:bldP spid="133" grpId="2" animBg="1"/>
      <p:bldP spid="137" grpId="0"/>
      <p:bldP spid="138" grpId="0"/>
      <p:bldP spid="48" grpId="0"/>
      <p:bldP spid="54" grpId="0"/>
      <p:bldP spid="58" grpId="0" animBg="1"/>
      <p:bldP spid="58" grpId="1" animBg="1"/>
      <p:bldP spid="58" grpId="2" animBg="1"/>
      <p:bldP spid="60" grpId="0" animBg="1"/>
      <p:bldP spid="60" grpId="1" animBg="1"/>
      <p:bldP spid="60" grpId="2" animBg="1"/>
      <p:bldP spid="61" grpId="0" animBg="1"/>
      <p:bldP spid="61" grpId="1" animBg="1"/>
      <p:bldP spid="61" grpId="2" animBg="1"/>
      <p:bldP spid="62" grpId="0" animBg="1"/>
      <p:bldP spid="62" grpId="1" animBg="1"/>
      <p:bldP spid="62" grpId="2" animBg="1"/>
      <p:bldP spid="63" grpId="0" animBg="1"/>
      <p:bldP spid="63" grpId="1" animBg="1"/>
      <p:bldP spid="63" grpId="2" animBg="1"/>
      <p:bldP spid="64" grpId="0" animBg="1"/>
      <p:bldP spid="64" grpId="1" animBg="1"/>
      <p:bldP spid="64" grpId="2" animBg="1"/>
      <p:bldP spid="73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8" grpId="0"/>
      <p:bldP spid="41" grpId="0"/>
      <p:bldP spid="42" grpId="0"/>
      <p:bldP spid="43" grpId="0"/>
      <p:bldP spid="45" grpId="0" animBg="1"/>
      <p:bldP spid="45" grpId="1" animBg="1"/>
      <p:bldP spid="46" grpId="0"/>
      <p:bldP spid="46" grpId="1"/>
      <p:bldP spid="49" grpId="0"/>
      <p:bldP spid="50" grpId="0"/>
      <p:bldP spid="51" grpId="0"/>
      <p:bldP spid="52" grpId="0"/>
      <p:bldP spid="53" grpId="0"/>
      <p:bldP spid="55" grpId="0"/>
      <p:bldP spid="57" grpId="0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65" grpId="0" animBg="1"/>
      <p:bldP spid="65" grpId="1" animBg="1"/>
      <p:bldP spid="71" grpId="0" animBg="1"/>
      <p:bldP spid="71" grpId="1" animBg="1"/>
      <p:bldP spid="72" grpId="0" animBg="1"/>
      <p:bldP spid="72" grpId="1" animBg="1"/>
      <p:bldP spid="106" grpId="0" animBg="1"/>
      <p:bldP spid="106" grpId="1" animBg="1"/>
      <p:bldP spid="107" grpId="0" animBg="1"/>
      <p:bldP spid="107" grpId="1" animBg="1"/>
      <p:bldP spid="107" grpId="2" animBg="1"/>
      <p:bldP spid="117" grpId="0"/>
      <p:bldP spid="117" grpId="1"/>
      <p:bldP spid="118" grpId="0"/>
      <p:bldP spid="118" grpId="1"/>
      <p:bldP spid="119" grpId="0" animBg="1"/>
      <p:bldP spid="119" grpId="1" animBg="1"/>
      <p:bldP spid="119" grpId="2" animBg="1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9" grpId="0"/>
      <p:bldP spid="140" grpId="0"/>
      <p:bldP spid="134" grpId="0"/>
      <p:bldP spid="141" grpId="0"/>
      <p:bldP spid="142" grpId="0"/>
      <p:bldP spid="143" grpId="0"/>
      <p:bldP spid="144" grpId="0"/>
      <p:bldP spid="150" grpId="0" animBg="1"/>
      <p:bldP spid="150" grpId="1" animBg="1"/>
      <p:bldP spid="116" grpId="0" animBg="1"/>
      <p:bldP spid="116" grpId="1" animBg="1"/>
      <p:bldP spid="152" grpId="0" animBg="1"/>
      <p:bldP spid="152" grpId="1" animBg="1"/>
      <p:bldP spid="2" grpId="0"/>
      <p:bldP spid="32" grpId="0"/>
      <p:bldP spid="33" grpId="0"/>
      <p:bldP spid="34" grpId="0"/>
      <p:bldP spid="35" grpId="0"/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7"/>
          <p:cNvSpPr txBox="1">
            <a:spLocks/>
          </p:cNvSpPr>
          <p:nvPr/>
        </p:nvSpPr>
        <p:spPr bwMode="auto">
          <a:xfrm>
            <a:off x="542027" y="2206568"/>
            <a:ext cx="662077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685800" y="2675065"/>
            <a:ext cx="8067677" cy="582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QUADRATIC EQUATIONS</a:t>
            </a:r>
          </a:p>
        </p:txBody>
      </p:sp>
      <p:sp>
        <p:nvSpPr>
          <p:cNvPr id="9" name="Title 7"/>
          <p:cNvSpPr txBox="1">
            <a:spLocks/>
          </p:cNvSpPr>
          <p:nvPr/>
        </p:nvSpPr>
        <p:spPr bwMode="auto">
          <a:xfrm>
            <a:off x="685800" y="3181350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Word Problem Based on Numbers</a:t>
            </a:r>
          </a:p>
        </p:txBody>
      </p:sp>
    </p:spTree>
    <p:extLst>
      <p:ext uri="{BB962C8B-B14F-4D97-AF65-F5344CB8AC3E}">
        <p14:creationId xmlns:p14="http://schemas.microsoft.com/office/powerpoint/2010/main" val="159588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24653" y="1971586"/>
            <a:ext cx="16946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44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625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83569" y="3207189"/>
            <a:ext cx="4536504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Word Problem based on three consecutive odd natural numbers</a:t>
            </a:r>
            <a:endParaRPr lang="en-US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  <p:sp>
        <p:nvSpPr>
          <p:cNvPr id="6" name="Title 7"/>
          <p:cNvSpPr txBox="1">
            <a:spLocks/>
          </p:cNvSpPr>
          <p:nvPr/>
        </p:nvSpPr>
        <p:spPr bwMode="auto">
          <a:xfrm>
            <a:off x="683569" y="1975104"/>
            <a:ext cx="3742184" cy="1164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571500" indent="-571500">
              <a:tabLst>
                <a:tab pos="142875" algn="l"/>
                <a:tab pos="62865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  	QUADRATIC </a:t>
            </a:r>
            <a:b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</a:b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EQUATIONS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34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ounded Rectangle 56"/>
          <p:cNvSpPr/>
          <p:nvPr/>
        </p:nvSpPr>
        <p:spPr>
          <a:xfrm>
            <a:off x="6835003" y="1975292"/>
            <a:ext cx="630117" cy="259554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7830315" y="1974617"/>
            <a:ext cx="630117" cy="259554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6531696" y="1969500"/>
            <a:ext cx="256471" cy="25009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942739" y="1472921"/>
            <a:ext cx="1998490" cy="296771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923989" y="1224730"/>
            <a:ext cx="6701000" cy="269792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2964814" y="1489935"/>
            <a:ext cx="2306759" cy="27779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3578870" y="2317059"/>
            <a:ext cx="0" cy="2361426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453896" y="1689362"/>
            <a:ext cx="5886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Sol.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563089" y="1915210"/>
            <a:ext cx="809501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Let the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three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required consecutive odd natural numbers be x , x + 2 and x + 4.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63089" y="2198116"/>
            <a:ext cx="286649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As per the given condition,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18116" y="2565693"/>
            <a:ext cx="3559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392714" y="2556167"/>
            <a:ext cx="3080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1372714" y="2556167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Garamond" pitchFamily="18" charset="0"/>
              </a:rPr>
              <a:t>=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72624" y="2546627"/>
            <a:ext cx="3000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25528" y="2546627"/>
            <a:ext cx="8034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(x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+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4)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2585793" y="2546627"/>
            <a:ext cx="3113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3" name="Rectangle 4"/>
          <p:cNvSpPr>
            <a:spLocks noChangeArrowheads="1"/>
          </p:cNvSpPr>
          <p:nvPr/>
        </p:nvSpPr>
        <p:spPr bwMode="auto">
          <a:xfrm>
            <a:off x="1534641" y="2546627"/>
            <a:ext cx="4593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4×</a:t>
            </a:r>
            <a:endParaRPr lang="en-US" sz="1600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776388" y="2546627"/>
            <a:ext cx="8691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(x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+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2)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4513234" y="1199294"/>
            <a:ext cx="276606" cy="296771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bg1"/>
            </a:solidFill>
            <a:prstDash val="solid"/>
          </a:ln>
          <a:effectLst>
            <a:glow rad="12700">
              <a:schemeClr val="bg1"/>
            </a:glow>
          </a:effectLst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934629" y="954938"/>
            <a:ext cx="4876800" cy="269792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2752157" y="1203129"/>
            <a:ext cx="1737360" cy="269792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bg1"/>
            </a:solidFill>
            <a:prstDash val="solid"/>
          </a:ln>
          <a:effectLst>
            <a:glow rad="12700">
              <a:schemeClr val="bg1"/>
            </a:glow>
          </a:effectLst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964652" y="1207678"/>
            <a:ext cx="1015898" cy="296771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bg1"/>
            </a:solidFill>
            <a:prstDash val="solid"/>
          </a:ln>
          <a:effectLst>
            <a:glow rad="12700">
              <a:schemeClr val="bg1"/>
            </a:glow>
          </a:effectLst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4785106" y="1219471"/>
            <a:ext cx="1559723" cy="269792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bg1"/>
            </a:solidFill>
            <a:prstDash val="solid"/>
          </a:ln>
          <a:effectLst>
            <a:glow rad="12700">
              <a:schemeClr val="bg1"/>
            </a:glow>
          </a:effectLst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6344829" y="1202805"/>
            <a:ext cx="1280160" cy="269792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bg1"/>
            </a:solidFill>
            <a:prstDash val="solid"/>
          </a:ln>
          <a:effectLst>
            <a:glow rad="12700">
              <a:schemeClr val="bg1"/>
            </a:glow>
          </a:effectLst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5555791" y="1504449"/>
            <a:ext cx="2770909" cy="425828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After leaving some space +</a:t>
            </a:r>
          </a:p>
        </p:txBody>
      </p:sp>
      <p:sp>
        <p:nvSpPr>
          <p:cNvPr id="101" name="Rounded Rectangle 100"/>
          <p:cNvSpPr/>
          <p:nvPr/>
        </p:nvSpPr>
        <p:spPr>
          <a:xfrm>
            <a:off x="6866175" y="1557234"/>
            <a:ext cx="567771" cy="364319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4 ×</a:t>
            </a:r>
          </a:p>
        </p:txBody>
      </p:sp>
      <p:sp>
        <p:nvSpPr>
          <p:cNvPr id="102" name="Rounded Rectangle 101"/>
          <p:cNvSpPr/>
          <p:nvPr/>
        </p:nvSpPr>
        <p:spPr>
          <a:xfrm>
            <a:off x="1437295" y="1500695"/>
            <a:ext cx="911807" cy="269792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bg1"/>
            </a:solidFill>
            <a:prstDash val="solid"/>
          </a:ln>
          <a:effectLst>
            <a:glow rad="12700">
              <a:schemeClr val="bg1"/>
            </a:glow>
          </a:effectLst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2306229" y="1492100"/>
            <a:ext cx="609600" cy="269792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bg1"/>
            </a:solidFill>
            <a:prstDash val="solid"/>
          </a:ln>
          <a:effectLst>
            <a:glow rad="12700">
              <a:schemeClr val="bg1"/>
            </a:glow>
          </a:effectLst>
        </p:spPr>
        <p:txBody>
          <a:bodyPr rtlCol="0" anchor="ctr"/>
          <a:lstStyle/>
          <a:p>
            <a:pPr algn="ctr"/>
            <a:endParaRPr lang="en-IN" kern="0" dirty="0">
              <a:solidFill>
                <a:prstClr val="white"/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5891991" y="1557234"/>
            <a:ext cx="2098510" cy="382410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After the sign put 1</a:t>
            </a:r>
          </a:p>
        </p:txBody>
      </p:sp>
      <p:sp>
        <p:nvSpPr>
          <p:cNvPr id="106" name="Rectangle 105"/>
          <p:cNvSpPr>
            <a:spLocks noChangeArrowheads="1"/>
          </p:cNvSpPr>
          <p:nvPr/>
        </p:nvSpPr>
        <p:spPr bwMode="auto">
          <a:xfrm>
            <a:off x="179513" y="2878284"/>
            <a:ext cx="1180502" cy="34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7" name="Rectangle 106"/>
          <p:cNvSpPr>
            <a:spLocks noChangeArrowheads="1"/>
          </p:cNvSpPr>
          <p:nvPr/>
        </p:nvSpPr>
        <p:spPr bwMode="auto">
          <a:xfrm>
            <a:off x="173161" y="3221910"/>
            <a:ext cx="178115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        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8" name="Rectangle 107"/>
          <p:cNvSpPr>
            <a:spLocks noChangeArrowheads="1"/>
          </p:cNvSpPr>
          <p:nvPr/>
        </p:nvSpPr>
        <p:spPr bwMode="auto">
          <a:xfrm>
            <a:off x="539552" y="3471025"/>
            <a:ext cx="304606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Taking square root on both </a:t>
            </a:r>
            <a:endParaRPr lang="en-US" sz="1600" dirty="0" smtClean="0">
              <a:solidFill>
                <a:prstClr val="black"/>
              </a:solidFill>
              <a:latin typeface="Bookman Old Style" pitchFamily="18" charset="0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the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sides we get,</a:t>
            </a:r>
          </a:p>
        </p:txBody>
      </p:sp>
      <p:sp>
        <p:nvSpPr>
          <p:cNvPr id="109" name="Rectangle 108"/>
          <p:cNvSpPr>
            <a:spLocks noChangeArrowheads="1"/>
          </p:cNvSpPr>
          <p:nvPr/>
        </p:nvSpPr>
        <p:spPr bwMode="auto">
          <a:xfrm>
            <a:off x="611560" y="3975491"/>
            <a:ext cx="1295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x  = ± 3</a:t>
            </a:r>
          </a:p>
        </p:txBody>
      </p:sp>
      <p:sp>
        <p:nvSpPr>
          <p:cNvPr id="110" name="Rectangle 24"/>
          <p:cNvSpPr>
            <a:spLocks noChangeArrowheads="1"/>
          </p:cNvSpPr>
          <p:nvPr/>
        </p:nvSpPr>
        <p:spPr bwMode="auto">
          <a:xfrm>
            <a:off x="533202" y="4233737"/>
            <a:ext cx="291367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The required numbers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are   </a:t>
            </a:r>
          </a:p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natural numbers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.</a:t>
            </a:r>
          </a:p>
        </p:txBody>
      </p:sp>
      <p:sp>
        <p:nvSpPr>
          <p:cNvPr id="111" name="Rectangle 49"/>
          <p:cNvSpPr>
            <a:spLocks noChangeArrowheads="1"/>
          </p:cNvSpPr>
          <p:nvPr/>
        </p:nvSpPr>
        <p:spPr bwMode="auto">
          <a:xfrm flipV="1">
            <a:off x="251520" y="4256597"/>
            <a:ext cx="3609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Garamond" pitchFamily="18" charset="0"/>
                <a:sym typeface="Symbol" pitchFamily="18" charset="2"/>
              </a:rPr>
              <a:t></a:t>
            </a:r>
            <a:endParaRPr lang="en-US" sz="1600" dirty="0">
              <a:solidFill>
                <a:prstClr val="black"/>
              </a:solidFill>
              <a:latin typeface="Garamond" pitchFamily="18" charset="0"/>
            </a:endParaRPr>
          </a:p>
        </p:txBody>
      </p:sp>
      <p:sp>
        <p:nvSpPr>
          <p:cNvPr id="117" name="Rectangle 116"/>
          <p:cNvSpPr>
            <a:spLocks noChangeArrowheads="1"/>
          </p:cNvSpPr>
          <p:nvPr/>
        </p:nvSpPr>
        <p:spPr bwMode="auto">
          <a:xfrm>
            <a:off x="3563888" y="2633923"/>
            <a:ext cx="9701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buFont typeface="Symbol"/>
              <a:buChar char="\"/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x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+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3887468" y="3297981"/>
            <a:ext cx="4231120" cy="584775"/>
          </a:xfrm>
          <a:prstGeom prst="rect">
            <a:avLst/>
          </a:prstGeom>
          <a:solidFill>
            <a:srgbClr val="FF9933"/>
          </a:solidFill>
          <a:ln w="19050"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The three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consecutive odd natural 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  <a:p>
            <a:pPr>
              <a:defRPr/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numbers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are 3, 5 and 7 respectively.</a:t>
            </a:r>
          </a:p>
        </p:txBody>
      </p:sp>
      <p:sp>
        <p:nvSpPr>
          <p:cNvPr id="119" name="Rectangle 25"/>
          <p:cNvSpPr>
            <a:spLocks noChangeArrowheads="1"/>
          </p:cNvSpPr>
          <p:nvPr/>
        </p:nvSpPr>
        <p:spPr bwMode="auto">
          <a:xfrm>
            <a:off x="3889906" y="2331409"/>
            <a:ext cx="75212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x ≠ -3</a:t>
            </a:r>
          </a:p>
        </p:txBody>
      </p:sp>
      <p:sp>
        <p:nvSpPr>
          <p:cNvPr id="120" name="Rectangle 26"/>
          <p:cNvSpPr>
            <a:spLocks noChangeArrowheads="1"/>
          </p:cNvSpPr>
          <p:nvPr/>
        </p:nvSpPr>
        <p:spPr bwMode="auto">
          <a:xfrm>
            <a:off x="4598529" y="2331409"/>
            <a:ext cx="14350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Hence, x = 3</a:t>
            </a:r>
          </a:p>
        </p:txBody>
      </p:sp>
      <p:sp>
        <p:nvSpPr>
          <p:cNvPr id="121" name="Rectangle 44"/>
          <p:cNvSpPr>
            <a:spLocks noChangeArrowheads="1"/>
          </p:cNvSpPr>
          <p:nvPr/>
        </p:nvSpPr>
        <p:spPr bwMode="auto">
          <a:xfrm>
            <a:off x="3585096" y="2350459"/>
            <a:ext cx="3609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5717880" y="1581669"/>
            <a:ext cx="2446732" cy="333541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Means </a:t>
            </a:r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multiplication</a:t>
            </a:r>
            <a:endParaRPr lang="en-US" sz="14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6551841" y="1582895"/>
            <a:ext cx="978970" cy="347645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Means =</a:t>
            </a:r>
          </a:p>
        </p:txBody>
      </p:sp>
      <p:sp>
        <p:nvSpPr>
          <p:cNvPr id="94" name="Rounded Rectangle 93"/>
          <p:cNvSpPr/>
          <p:nvPr/>
        </p:nvSpPr>
        <p:spPr>
          <a:xfrm>
            <a:off x="5884097" y="1536865"/>
            <a:ext cx="2261276" cy="439706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How many numbers?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6123659" y="1542287"/>
            <a:ext cx="1662722" cy="420651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It is given that</a:t>
            </a:r>
            <a:endParaRPr lang="en-US" sz="14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3563888" y="2966969"/>
            <a:ext cx="9701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buFont typeface="Symbol"/>
              <a:buChar char="\"/>
            </a:pP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x +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4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4413063" y="2966969"/>
            <a:ext cx="8819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 3 +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4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5166260" y="2966969"/>
            <a:ext cx="5004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 7</a:t>
            </a: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4420683" y="2633923"/>
            <a:ext cx="8819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 3 +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5166260" y="2633923"/>
            <a:ext cx="56618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 5 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563888" y="3297981"/>
            <a:ext cx="401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5603546" y="1472597"/>
            <a:ext cx="2569650" cy="462348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What we need to find ?</a:t>
            </a:r>
            <a:endParaRPr lang="en-US" sz="14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827584" y="2878284"/>
            <a:ext cx="7207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+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4x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1357171" y="2878284"/>
            <a:ext cx="6513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4x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1902483" y="2878284"/>
            <a:ext cx="5160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+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8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2289693" y="2878284"/>
            <a:ext cx="5160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+ 1</a:t>
            </a:r>
          </a:p>
        </p:txBody>
      </p:sp>
      <p:cxnSp>
        <p:nvCxnSpPr>
          <p:cNvPr id="69" name="Straight Connector 68"/>
          <p:cNvCxnSpPr/>
          <p:nvPr/>
        </p:nvCxnSpPr>
        <p:spPr>
          <a:xfrm flipH="1">
            <a:off x="1171749" y="2979669"/>
            <a:ext cx="188337" cy="1825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1678882" y="2979669"/>
            <a:ext cx="188337" cy="1825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4401753" y="1754133"/>
            <a:ext cx="2596303" cy="729107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How to assume three </a:t>
            </a:r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consecutive </a:t>
            </a:r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odd natural numbers ?</a:t>
            </a:r>
            <a:endParaRPr lang="en-US" sz="14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4834286" y="2538261"/>
            <a:ext cx="1818715" cy="365986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x, x + 2 and x + 4</a:t>
            </a:r>
            <a:endParaRPr lang="en-US" sz="14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32018" y="878737"/>
            <a:ext cx="8172430" cy="923330"/>
            <a:chOff x="547421" y="699542"/>
            <a:chExt cx="8172430" cy="923330"/>
          </a:xfrm>
        </p:grpSpPr>
        <p:sp>
          <p:nvSpPr>
            <p:cNvPr id="73" name="TextBox 72"/>
            <p:cNvSpPr txBox="1"/>
            <p:nvPr/>
          </p:nvSpPr>
          <p:spPr>
            <a:xfrm>
              <a:off x="1029094" y="699542"/>
              <a:ext cx="769075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b="1" dirty="0" smtClean="0">
                  <a:solidFill>
                    <a:srgbClr val="0000FF"/>
                  </a:solidFill>
                  <a:latin typeface="Bookman Old Style" pitchFamily="18" charset="0"/>
                </a:rPr>
                <a:t>Three consecutive odd natural numbers are such that the product of the first and third is greater than four times </a:t>
              </a:r>
            </a:p>
            <a:p>
              <a:pPr>
                <a:defRPr/>
              </a:pPr>
              <a:r>
                <a:rPr lang="en-US" b="1" dirty="0" smtClean="0">
                  <a:solidFill>
                    <a:srgbClr val="0000FF"/>
                  </a:solidFill>
                  <a:latin typeface="Bookman Old Style" pitchFamily="18" charset="0"/>
                </a:rPr>
                <a:t>the middle by 1. Find the numbers.</a:t>
              </a:r>
              <a:endParaRPr lang="en-US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63" name="Rectangle 6"/>
            <p:cNvSpPr>
              <a:spLocks noChangeArrowheads="1"/>
            </p:cNvSpPr>
            <p:nvPr/>
          </p:nvSpPr>
          <p:spPr bwMode="auto">
            <a:xfrm>
              <a:off x="547421" y="699542"/>
              <a:ext cx="573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  <a:latin typeface="Bookman Old Style" pitchFamily="18" charset="0"/>
                </a:rPr>
                <a:t>(Q)</a:t>
              </a:r>
              <a:endParaRPr lang="en-US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1375496" y="3221910"/>
            <a:ext cx="5004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 9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6389" y="3980254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18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500"/>
                            </p:stCondLst>
                            <p:childTnLst>
                              <p:par>
                                <p:cTn id="2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500"/>
                            </p:stCondLst>
                            <p:childTnLst>
                              <p:par>
                                <p:cTn id="24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500"/>
                            </p:stCondLst>
                            <p:childTnLst>
                              <p:par>
                                <p:cTn id="2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500"/>
                            </p:stCondLst>
                            <p:childTnLst>
                              <p:par>
                                <p:cTn id="3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500"/>
                            </p:stCondLst>
                            <p:childTnLst>
                              <p:par>
                                <p:cTn id="3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500"/>
                            </p:stCondLst>
                            <p:childTnLst>
                              <p:par>
                                <p:cTn id="3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7" grpId="1" animBg="1"/>
      <p:bldP spid="57" grpId="2" animBg="1"/>
      <p:bldP spid="55" grpId="0" animBg="1"/>
      <p:bldP spid="55" grpId="1" animBg="1"/>
      <p:bldP spid="55" grpId="2" animBg="1"/>
      <p:bldP spid="54" grpId="0" animBg="1"/>
      <p:bldP spid="54" grpId="1" animBg="1"/>
      <p:bldP spid="54" grpId="2" animBg="1"/>
      <p:bldP spid="53" grpId="0" animBg="1"/>
      <p:bldP spid="52" grpId="0" animBg="1"/>
      <p:bldP spid="50" grpId="0" animBg="1"/>
      <p:bldP spid="50" grpId="1" animBg="1"/>
      <p:bldP spid="4" grpId="0"/>
      <p:bldP spid="5" grpId="0"/>
      <p:bldP spid="6" grpId="0"/>
      <p:bldP spid="7" grpId="0"/>
      <p:bldP spid="9" grpId="0"/>
      <p:bldP spid="10" grpId="0"/>
      <p:bldP spid="31" grpId="0"/>
      <p:bldP spid="32" grpId="0"/>
      <p:bldP spid="40" grpId="0"/>
      <p:bldP spid="47" grpId="0"/>
      <p:bldP spid="87" grpId="0" animBg="1"/>
      <p:bldP spid="87" grpId="1" animBg="1"/>
      <p:bldP spid="87" grpId="2" animBg="1"/>
      <p:bldP spid="88" grpId="0" animBg="1"/>
      <p:bldP spid="88" grpId="1" animBg="1"/>
      <p:bldP spid="88" grpId="2" animBg="1"/>
      <p:bldP spid="89" grpId="0" animBg="1"/>
      <p:bldP spid="89" grpId="1" animBg="1"/>
      <p:bldP spid="89" grpId="2" animBg="1"/>
      <p:bldP spid="90" grpId="0" animBg="1"/>
      <p:bldP spid="91" grpId="0" animBg="1"/>
      <p:bldP spid="91" grpId="1" animBg="1"/>
      <p:bldP spid="91" grpId="2" animBg="1"/>
      <p:bldP spid="92" grpId="0" animBg="1"/>
      <p:bldP spid="92" grpId="1" animBg="1"/>
      <p:bldP spid="92" grpId="2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2" grpId="2" animBg="1"/>
      <p:bldP spid="104" grpId="0" animBg="1"/>
      <p:bldP spid="104" grpId="1" animBg="1"/>
      <p:bldP spid="104" grpId="2" animBg="1"/>
      <p:bldP spid="105" grpId="0" animBg="1"/>
      <p:bldP spid="105" grpId="1" animBg="1"/>
      <p:bldP spid="106" grpId="0"/>
      <p:bldP spid="107" grpId="0"/>
      <p:bldP spid="108" grpId="0"/>
      <p:bldP spid="109" grpId="0"/>
      <p:bldP spid="110" grpId="0"/>
      <p:bldP spid="111" grpId="0"/>
      <p:bldP spid="117" grpId="0"/>
      <p:bldP spid="119" grpId="0"/>
      <p:bldP spid="120" grpId="0"/>
      <p:bldP spid="121" grpId="0"/>
      <p:bldP spid="97" grpId="0" animBg="1"/>
      <p:bldP spid="97" grpId="1" animBg="1"/>
      <p:bldP spid="99" grpId="0" animBg="1"/>
      <p:bldP spid="99" grpId="1" animBg="1"/>
      <p:bldP spid="94" grpId="0" animBg="1"/>
      <p:bldP spid="94" grpId="1" animBg="1"/>
      <p:bldP spid="51" grpId="0" animBg="1"/>
      <p:bldP spid="51" grpId="1" animBg="1"/>
      <p:bldP spid="48" grpId="0"/>
      <p:bldP spid="49" grpId="0"/>
      <p:bldP spid="56" grpId="0"/>
      <p:bldP spid="58" grpId="0"/>
      <p:bldP spid="59" grpId="0"/>
      <p:bldP spid="60" grpId="0"/>
      <p:bldP spid="64" grpId="0" animBg="1"/>
      <p:bldP spid="64" grpId="1" animBg="1"/>
      <p:bldP spid="65" grpId="0"/>
      <p:bldP spid="66" grpId="0"/>
      <p:bldP spid="67" grpId="0"/>
      <p:bldP spid="68" grpId="0"/>
      <p:bldP spid="75" grpId="0" animBg="1"/>
      <p:bldP spid="75" grpId="1" animBg="1"/>
      <p:bldP spid="76" grpId="0" animBg="1"/>
      <p:bldP spid="76" grpId="1" animBg="1"/>
      <p:bldP spid="3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24653" y="1971586"/>
            <a:ext cx="16946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45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6254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83569" y="3075806"/>
            <a:ext cx="4536504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Word Problem based on five consecutive numbers</a:t>
            </a:r>
            <a:endParaRPr lang="en-US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  <p:sp>
        <p:nvSpPr>
          <p:cNvPr id="6" name="Title 7"/>
          <p:cNvSpPr txBox="1">
            <a:spLocks/>
          </p:cNvSpPr>
          <p:nvPr/>
        </p:nvSpPr>
        <p:spPr bwMode="auto">
          <a:xfrm>
            <a:off x="683569" y="1975104"/>
            <a:ext cx="3742184" cy="1164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571500" indent="-571500">
              <a:tabLst>
                <a:tab pos="142875" algn="l"/>
                <a:tab pos="62865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  	QUADRATIC </a:t>
            </a:r>
            <a:b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</a:b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EQUATIONS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65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80555" y="3426321"/>
            <a:ext cx="6815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+ 4x </a:t>
            </a:r>
          </a:p>
        </p:txBody>
      </p:sp>
      <p:sp>
        <p:nvSpPr>
          <p:cNvPr id="6" name="Rectangle 5"/>
          <p:cNvSpPr/>
          <p:nvPr/>
        </p:nvSpPr>
        <p:spPr>
          <a:xfrm>
            <a:off x="1767286" y="3426321"/>
            <a:ext cx="7986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– 285 </a:t>
            </a:r>
          </a:p>
        </p:txBody>
      </p:sp>
      <p:sp>
        <p:nvSpPr>
          <p:cNvPr id="7" name="Rectangle 6"/>
          <p:cNvSpPr/>
          <p:nvPr/>
        </p:nvSpPr>
        <p:spPr>
          <a:xfrm>
            <a:off x="2487366" y="3426321"/>
            <a:ext cx="5004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 0</a:t>
            </a:r>
          </a:p>
        </p:txBody>
      </p:sp>
      <p:sp>
        <p:nvSpPr>
          <p:cNvPr id="215" name="Rectangle 214"/>
          <p:cNvSpPr>
            <a:spLocks noChangeArrowheads="1"/>
          </p:cNvSpPr>
          <p:nvPr/>
        </p:nvSpPr>
        <p:spPr bwMode="auto">
          <a:xfrm>
            <a:off x="5151662" y="2751282"/>
            <a:ext cx="5004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+ 1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4" name="Rounded Rectangle 213"/>
          <p:cNvSpPr/>
          <p:nvPr/>
        </p:nvSpPr>
        <p:spPr>
          <a:xfrm>
            <a:off x="6987835" y="2542994"/>
            <a:ext cx="515484" cy="214507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213" name="Rounded Rectangle 212"/>
          <p:cNvSpPr/>
          <p:nvPr/>
        </p:nvSpPr>
        <p:spPr>
          <a:xfrm>
            <a:off x="6487260" y="2542994"/>
            <a:ext cx="269159" cy="214507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212" name="Rounded Rectangle 211"/>
          <p:cNvSpPr/>
          <p:nvPr/>
        </p:nvSpPr>
        <p:spPr>
          <a:xfrm>
            <a:off x="5095477" y="2542994"/>
            <a:ext cx="202223" cy="214507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211" name="Rounded Rectangle 210"/>
          <p:cNvSpPr/>
          <p:nvPr/>
        </p:nvSpPr>
        <p:spPr>
          <a:xfrm>
            <a:off x="3784187" y="2542994"/>
            <a:ext cx="202223" cy="214507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210" name="Rounded Rectangle 209"/>
          <p:cNvSpPr/>
          <p:nvPr/>
        </p:nvSpPr>
        <p:spPr>
          <a:xfrm>
            <a:off x="2422053" y="2542994"/>
            <a:ext cx="202223" cy="214507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207" name="Rounded Rectangle 206"/>
          <p:cNvSpPr/>
          <p:nvPr/>
        </p:nvSpPr>
        <p:spPr>
          <a:xfrm>
            <a:off x="3317047" y="2542994"/>
            <a:ext cx="267232" cy="214507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208" name="Rounded Rectangle 207"/>
          <p:cNvSpPr/>
          <p:nvPr/>
        </p:nvSpPr>
        <p:spPr>
          <a:xfrm>
            <a:off x="4635696" y="2542994"/>
            <a:ext cx="267232" cy="214507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209" name="Rounded Rectangle 208"/>
          <p:cNvSpPr/>
          <p:nvPr/>
        </p:nvSpPr>
        <p:spPr>
          <a:xfrm>
            <a:off x="5978248" y="2542994"/>
            <a:ext cx="267232" cy="214507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206" name="Rounded Rectangle 205"/>
          <p:cNvSpPr/>
          <p:nvPr/>
        </p:nvSpPr>
        <p:spPr>
          <a:xfrm>
            <a:off x="1951690" y="2542994"/>
            <a:ext cx="267232" cy="214507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202" name="Rounded Rectangle 201"/>
          <p:cNvSpPr/>
          <p:nvPr/>
        </p:nvSpPr>
        <p:spPr>
          <a:xfrm>
            <a:off x="1482351" y="2542994"/>
            <a:ext cx="242938" cy="214507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203" name="Rounded Rectangle 202"/>
          <p:cNvSpPr/>
          <p:nvPr/>
        </p:nvSpPr>
        <p:spPr>
          <a:xfrm>
            <a:off x="2855283" y="2542994"/>
            <a:ext cx="242938" cy="214507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204" name="Rounded Rectangle 203"/>
          <p:cNvSpPr/>
          <p:nvPr/>
        </p:nvSpPr>
        <p:spPr>
          <a:xfrm>
            <a:off x="4164936" y="2542994"/>
            <a:ext cx="242938" cy="214507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205" name="Rounded Rectangle 204"/>
          <p:cNvSpPr/>
          <p:nvPr/>
        </p:nvSpPr>
        <p:spPr>
          <a:xfrm>
            <a:off x="5523005" y="2542994"/>
            <a:ext cx="242938" cy="214507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201" name="Rounded Rectangle 200"/>
          <p:cNvSpPr/>
          <p:nvPr/>
        </p:nvSpPr>
        <p:spPr>
          <a:xfrm>
            <a:off x="1023711" y="2542994"/>
            <a:ext cx="242938" cy="214507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195" name="Rounded Rectangle 194"/>
          <p:cNvSpPr/>
          <p:nvPr/>
        </p:nvSpPr>
        <p:spPr>
          <a:xfrm>
            <a:off x="1742876" y="1265604"/>
            <a:ext cx="2181367" cy="245265"/>
          </a:xfrm>
          <a:prstGeom prst="roundRect">
            <a:avLst/>
          </a:prstGeom>
          <a:solidFill>
            <a:srgbClr val="FFC000"/>
          </a:solidFill>
          <a:ln w="38100" cap="flat" cmpd="sng" algn="ctr">
            <a:noFill/>
            <a:prstDash val="sysDash"/>
          </a:ln>
          <a:effectLst>
            <a:glow rad="12700">
              <a:schemeClr val="bg1"/>
            </a:glow>
          </a:effectLst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124" name="Rectangle 64"/>
          <p:cNvSpPr>
            <a:spLocks noChangeArrowheads="1"/>
          </p:cNvSpPr>
          <p:nvPr/>
        </p:nvSpPr>
        <p:spPr bwMode="auto">
          <a:xfrm>
            <a:off x="3721974" y="3632315"/>
            <a:ext cx="92365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x +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5" name="Rectangle 65"/>
          <p:cNvSpPr>
            <a:spLocks noChangeArrowheads="1"/>
          </p:cNvSpPr>
          <p:nvPr/>
        </p:nvSpPr>
        <p:spPr bwMode="auto">
          <a:xfrm>
            <a:off x="3721974" y="3860233"/>
            <a:ext cx="99166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x +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6" name="Rectangle 66"/>
          <p:cNvSpPr>
            <a:spLocks noChangeArrowheads="1"/>
          </p:cNvSpPr>
          <p:nvPr/>
        </p:nvSpPr>
        <p:spPr bwMode="auto">
          <a:xfrm>
            <a:off x="3721974" y="4088151"/>
            <a:ext cx="92365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x +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4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16" name="Rectangle 62"/>
          <p:cNvSpPr>
            <a:spLocks noChangeArrowheads="1"/>
          </p:cNvSpPr>
          <p:nvPr/>
        </p:nvSpPr>
        <p:spPr bwMode="auto">
          <a:xfrm>
            <a:off x="4519042" y="3404397"/>
            <a:ext cx="1028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 15 +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17" name="Rectangle 62"/>
          <p:cNvSpPr>
            <a:spLocks noChangeArrowheads="1"/>
          </p:cNvSpPr>
          <p:nvPr/>
        </p:nvSpPr>
        <p:spPr bwMode="auto">
          <a:xfrm>
            <a:off x="5400317" y="3404397"/>
            <a:ext cx="1028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 16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18" name="Rectangle 62"/>
          <p:cNvSpPr>
            <a:spLocks noChangeArrowheads="1"/>
          </p:cNvSpPr>
          <p:nvPr/>
        </p:nvSpPr>
        <p:spPr bwMode="auto">
          <a:xfrm>
            <a:off x="4519042" y="3632315"/>
            <a:ext cx="1028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 15 +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19" name="Rectangle 62"/>
          <p:cNvSpPr>
            <a:spLocks noChangeArrowheads="1"/>
          </p:cNvSpPr>
          <p:nvPr/>
        </p:nvSpPr>
        <p:spPr bwMode="auto">
          <a:xfrm>
            <a:off x="5400317" y="3632315"/>
            <a:ext cx="1028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17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20" name="Rectangle 62"/>
          <p:cNvSpPr>
            <a:spLocks noChangeArrowheads="1"/>
          </p:cNvSpPr>
          <p:nvPr/>
        </p:nvSpPr>
        <p:spPr bwMode="auto">
          <a:xfrm>
            <a:off x="4519042" y="3860233"/>
            <a:ext cx="1028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 15 +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21" name="Rectangle 62"/>
          <p:cNvSpPr>
            <a:spLocks noChangeArrowheads="1"/>
          </p:cNvSpPr>
          <p:nvPr/>
        </p:nvSpPr>
        <p:spPr bwMode="auto">
          <a:xfrm>
            <a:off x="5400317" y="3860233"/>
            <a:ext cx="1028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18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22" name="Rectangle 62"/>
          <p:cNvSpPr>
            <a:spLocks noChangeArrowheads="1"/>
          </p:cNvSpPr>
          <p:nvPr/>
        </p:nvSpPr>
        <p:spPr bwMode="auto">
          <a:xfrm>
            <a:off x="4519042" y="4088151"/>
            <a:ext cx="1028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 15 +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4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23" name="Rectangle 62"/>
          <p:cNvSpPr>
            <a:spLocks noChangeArrowheads="1"/>
          </p:cNvSpPr>
          <p:nvPr/>
        </p:nvSpPr>
        <p:spPr bwMode="auto">
          <a:xfrm>
            <a:off x="5400317" y="4088151"/>
            <a:ext cx="1028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19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4" name="Rounded Rectangle 163"/>
          <p:cNvSpPr/>
          <p:nvPr/>
        </p:nvSpPr>
        <p:spPr>
          <a:xfrm>
            <a:off x="1998743" y="1744160"/>
            <a:ext cx="630117" cy="259554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163" name="Rounded Rectangle 162"/>
          <p:cNvSpPr/>
          <p:nvPr/>
        </p:nvSpPr>
        <p:spPr>
          <a:xfrm>
            <a:off x="982582" y="1753555"/>
            <a:ext cx="630117" cy="259554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162" name="Rounded Rectangle 161"/>
          <p:cNvSpPr/>
          <p:nvPr/>
        </p:nvSpPr>
        <p:spPr>
          <a:xfrm>
            <a:off x="7346021" y="1506246"/>
            <a:ext cx="576964" cy="259554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IN" kern="0" dirty="0" smtClean="0">
                <a:solidFill>
                  <a:prstClr val="white"/>
                </a:solidFill>
              </a:rPr>
              <a:t> </a:t>
            </a:r>
            <a:endParaRPr lang="en-IN" kern="0" dirty="0">
              <a:solidFill>
                <a:prstClr val="white"/>
              </a:solidFill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6659190" y="1500351"/>
            <a:ext cx="565421" cy="259554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160" name="Rounded Rectangle 159"/>
          <p:cNvSpPr/>
          <p:nvPr/>
        </p:nvSpPr>
        <p:spPr>
          <a:xfrm>
            <a:off x="6353150" y="1545344"/>
            <a:ext cx="220853" cy="195006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159" name="Rounded Rectangle 158"/>
          <p:cNvSpPr/>
          <p:nvPr/>
        </p:nvSpPr>
        <p:spPr>
          <a:xfrm>
            <a:off x="3779912" y="974874"/>
            <a:ext cx="4320480" cy="269792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IN" kern="0">
              <a:solidFill>
                <a:sysClr val="windowText" lastClr="000000"/>
              </a:solidFill>
            </a:endParaRPr>
          </a:p>
        </p:txBody>
      </p:sp>
      <p:sp>
        <p:nvSpPr>
          <p:cNvPr id="157" name="Rounded Rectangle 156"/>
          <p:cNvSpPr/>
          <p:nvPr/>
        </p:nvSpPr>
        <p:spPr>
          <a:xfrm>
            <a:off x="1014018" y="1228910"/>
            <a:ext cx="703481" cy="269792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158" name="Rounded Rectangle 157"/>
          <p:cNvSpPr/>
          <p:nvPr/>
        </p:nvSpPr>
        <p:spPr>
          <a:xfrm>
            <a:off x="1074316" y="970659"/>
            <a:ext cx="7028283" cy="269792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3636014" y="2724552"/>
            <a:ext cx="68159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+ 4x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8" name="Rectangle 77"/>
          <p:cNvSpPr>
            <a:spLocks noChangeArrowheads="1"/>
          </p:cNvSpPr>
          <p:nvPr/>
        </p:nvSpPr>
        <p:spPr bwMode="auto">
          <a:xfrm>
            <a:off x="5532727" y="2754369"/>
            <a:ext cx="56618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+ 4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660422" y="2724552"/>
            <a:ext cx="3609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965222" y="2724552"/>
            <a:ext cx="4507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x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1218104" y="2724552"/>
            <a:ext cx="6399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+ x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1701831" y="2724552"/>
            <a:ext cx="6399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+ x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2169299" y="2724552"/>
            <a:ext cx="6399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+ x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5" name="Rectangle 74"/>
          <p:cNvSpPr>
            <a:spLocks noChangeArrowheads="1"/>
          </p:cNvSpPr>
          <p:nvPr/>
        </p:nvSpPr>
        <p:spPr bwMode="auto">
          <a:xfrm>
            <a:off x="2650216" y="2724552"/>
            <a:ext cx="6399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+ x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3108980" y="2724552"/>
            <a:ext cx="68159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+ 2x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0" name="Rectangle 79"/>
          <p:cNvSpPr>
            <a:spLocks noChangeArrowheads="1"/>
          </p:cNvSpPr>
          <p:nvPr/>
        </p:nvSpPr>
        <p:spPr bwMode="auto">
          <a:xfrm>
            <a:off x="4097761" y="2734491"/>
            <a:ext cx="6158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+ 6x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2" name="Rectangle 81"/>
          <p:cNvSpPr>
            <a:spLocks noChangeArrowheads="1"/>
          </p:cNvSpPr>
          <p:nvPr/>
        </p:nvSpPr>
        <p:spPr bwMode="auto">
          <a:xfrm>
            <a:off x="5920808" y="2754369"/>
            <a:ext cx="56618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+ 9 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8" name="Rectangle 87"/>
          <p:cNvSpPr>
            <a:spLocks noChangeArrowheads="1"/>
          </p:cNvSpPr>
          <p:nvPr/>
        </p:nvSpPr>
        <p:spPr bwMode="auto">
          <a:xfrm>
            <a:off x="4614589" y="2751282"/>
            <a:ext cx="6158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+ 8x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8" name="Rectangle 127"/>
          <p:cNvSpPr>
            <a:spLocks noChangeArrowheads="1"/>
          </p:cNvSpPr>
          <p:nvPr/>
        </p:nvSpPr>
        <p:spPr bwMode="auto">
          <a:xfrm>
            <a:off x="6287295" y="2754369"/>
            <a:ext cx="62709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+ 16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9" name="Rectangle 128"/>
          <p:cNvSpPr>
            <a:spLocks noChangeArrowheads="1"/>
          </p:cNvSpPr>
          <p:nvPr/>
        </p:nvSpPr>
        <p:spPr bwMode="auto">
          <a:xfrm>
            <a:off x="6767117" y="2754369"/>
            <a:ext cx="85953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– 1455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0" name="Rectangle 129"/>
          <p:cNvSpPr>
            <a:spLocks noChangeArrowheads="1"/>
          </p:cNvSpPr>
          <p:nvPr/>
        </p:nvSpPr>
        <p:spPr bwMode="auto">
          <a:xfrm>
            <a:off x="7520306" y="2754369"/>
            <a:ext cx="5004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 0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3795355" y="974826"/>
            <a:ext cx="3998000" cy="269792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bg1"/>
            </a:solidFill>
            <a:prstDash val="solid"/>
          </a:ln>
          <a:effectLst>
            <a:glow rad="12700">
              <a:schemeClr val="bg1"/>
            </a:glow>
          </a:effectLst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2485343" y="979975"/>
            <a:ext cx="989870" cy="269792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bg1"/>
            </a:solidFill>
            <a:prstDash val="solid"/>
          </a:ln>
          <a:effectLst>
            <a:glow rad="12700">
              <a:schemeClr val="bg1"/>
            </a:glow>
          </a:effectLst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1603820" y="962834"/>
            <a:ext cx="608463" cy="269792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bg1"/>
            </a:solidFill>
            <a:prstDash val="solid"/>
          </a:ln>
          <a:effectLst>
            <a:glow rad="12700">
              <a:schemeClr val="bg1"/>
            </a:glow>
          </a:effectLst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7823818" y="958999"/>
            <a:ext cx="276574" cy="269792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bg1"/>
            </a:solidFill>
            <a:prstDash val="solid"/>
          </a:ln>
          <a:effectLst>
            <a:glow rad="12700">
              <a:schemeClr val="bg1"/>
            </a:glow>
          </a:effectLst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1024630" y="1238523"/>
            <a:ext cx="648000" cy="269792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bg1"/>
            </a:solidFill>
            <a:prstDash val="solid"/>
          </a:ln>
          <a:effectLst>
            <a:glow rad="12700">
              <a:schemeClr val="bg1"/>
            </a:glow>
          </a:effectLst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22335" y="917307"/>
            <a:ext cx="7938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defRPr/>
            </a:pP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(Q)   The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sum of squares of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five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natural consecutive numbers is 1455. Find the numbers.</a:t>
            </a: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456255" y="1449957"/>
            <a:ext cx="611065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700" b="1" dirty="0">
                <a:solidFill>
                  <a:prstClr val="black"/>
                </a:solidFill>
                <a:latin typeface="Bookman Old Style" pitchFamily="18" charset="0"/>
              </a:rPr>
              <a:t>Sol.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971599" y="1449957"/>
            <a:ext cx="713099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Let the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five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required consecutive natural numbers be x , x + 1,  x + 2, x + 3 and x + 4.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8467" y="1927987"/>
            <a:ext cx="286649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As per the given condition,</a:t>
            </a:r>
          </a:p>
        </p:txBody>
      </p:sp>
      <p:sp>
        <p:nvSpPr>
          <p:cNvPr id="36" name="Rectangle 35"/>
          <p:cNvSpPr/>
          <p:nvPr/>
        </p:nvSpPr>
        <p:spPr>
          <a:xfrm>
            <a:off x="986828" y="217050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935799" y="2172198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884770" y="217389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833741" y="217083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4" name="Rectangle 30"/>
          <p:cNvSpPr>
            <a:spLocks noChangeArrowheads="1"/>
          </p:cNvSpPr>
          <p:nvPr/>
        </p:nvSpPr>
        <p:spPr bwMode="auto">
          <a:xfrm>
            <a:off x="651788" y="2173896"/>
            <a:ext cx="448279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(  )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(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      )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(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      )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 (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      )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  (        )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16398" y="2153603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257474" y="2168992"/>
            <a:ext cx="71045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00" dirty="0">
                <a:solidFill>
                  <a:prstClr val="black"/>
                </a:solidFill>
                <a:latin typeface="Bookman Old Style" pitchFamily="18" charset="0"/>
              </a:rPr>
              <a:t>x + 1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171615" y="2168992"/>
            <a:ext cx="71045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00" dirty="0">
                <a:solidFill>
                  <a:prstClr val="black"/>
                </a:solidFill>
                <a:latin typeface="Bookman Old Style" pitchFamily="18" charset="0"/>
              </a:rPr>
              <a:t>x + 2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077573" y="2168992"/>
            <a:ext cx="71045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00" dirty="0">
                <a:solidFill>
                  <a:prstClr val="black"/>
                </a:solidFill>
                <a:latin typeface="Bookman Old Style" pitchFamily="18" charset="0"/>
              </a:rPr>
              <a:t>x + 4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155762" y="2168992"/>
            <a:ext cx="77938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00" dirty="0">
                <a:solidFill>
                  <a:prstClr val="black"/>
                </a:solidFill>
                <a:latin typeface="Bookman Old Style" pitchFamily="18" charset="0"/>
              </a:rPr>
              <a:t>x + 3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795669" y="219943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0459" y="2191579"/>
            <a:ext cx="6912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1455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6" name="Rectangle 95"/>
          <p:cNvSpPr>
            <a:spLocks noChangeArrowheads="1"/>
          </p:cNvSpPr>
          <p:nvPr/>
        </p:nvSpPr>
        <p:spPr bwMode="auto">
          <a:xfrm>
            <a:off x="660422" y="2480970"/>
            <a:ext cx="3609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60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7" name="Rectangle 96"/>
          <p:cNvSpPr>
            <a:spLocks noChangeArrowheads="1"/>
          </p:cNvSpPr>
          <p:nvPr/>
        </p:nvSpPr>
        <p:spPr bwMode="auto">
          <a:xfrm>
            <a:off x="965222" y="2480970"/>
            <a:ext cx="4507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x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</a:p>
        </p:txBody>
      </p:sp>
      <p:sp>
        <p:nvSpPr>
          <p:cNvPr id="98" name="Rectangle 97"/>
          <p:cNvSpPr>
            <a:spLocks noChangeArrowheads="1"/>
          </p:cNvSpPr>
          <p:nvPr/>
        </p:nvSpPr>
        <p:spPr bwMode="auto">
          <a:xfrm>
            <a:off x="1193822" y="2480970"/>
            <a:ext cx="3738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+ </a:t>
            </a:r>
          </a:p>
        </p:txBody>
      </p:sp>
      <p:sp>
        <p:nvSpPr>
          <p:cNvPr id="99" name="Rectangle 98"/>
          <p:cNvSpPr>
            <a:spLocks noChangeArrowheads="1"/>
          </p:cNvSpPr>
          <p:nvPr/>
        </p:nvSpPr>
        <p:spPr bwMode="auto">
          <a:xfrm>
            <a:off x="1422422" y="2480970"/>
            <a:ext cx="132921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x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+ 2x + 1 </a:t>
            </a: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2558497" y="2480970"/>
            <a:ext cx="3080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101" name="Rectangle 100"/>
          <p:cNvSpPr>
            <a:spLocks noChangeArrowheads="1"/>
          </p:cNvSpPr>
          <p:nvPr/>
        </p:nvSpPr>
        <p:spPr bwMode="auto">
          <a:xfrm>
            <a:off x="2787105" y="2480970"/>
            <a:ext cx="132921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x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+ 4x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+ 4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2" name="Rectangle 101"/>
          <p:cNvSpPr>
            <a:spLocks noChangeArrowheads="1"/>
          </p:cNvSpPr>
          <p:nvPr/>
        </p:nvSpPr>
        <p:spPr bwMode="auto">
          <a:xfrm>
            <a:off x="3878286" y="2480970"/>
            <a:ext cx="3080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prstClr val="black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103" name="Rectangle 102"/>
          <p:cNvSpPr>
            <a:spLocks noChangeArrowheads="1"/>
          </p:cNvSpPr>
          <p:nvPr/>
        </p:nvSpPr>
        <p:spPr bwMode="auto">
          <a:xfrm>
            <a:off x="4106886" y="2480970"/>
            <a:ext cx="132921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x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+ 6x + 9 </a:t>
            </a:r>
          </a:p>
        </p:txBody>
      </p:sp>
      <p:sp>
        <p:nvSpPr>
          <p:cNvPr id="104" name="Rectangle 103"/>
          <p:cNvSpPr>
            <a:spLocks noChangeArrowheads="1"/>
          </p:cNvSpPr>
          <p:nvPr/>
        </p:nvSpPr>
        <p:spPr bwMode="auto">
          <a:xfrm>
            <a:off x="5202349" y="2480970"/>
            <a:ext cx="3080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105" name="Rectangle 104"/>
          <p:cNvSpPr>
            <a:spLocks noChangeArrowheads="1"/>
          </p:cNvSpPr>
          <p:nvPr/>
        </p:nvSpPr>
        <p:spPr bwMode="auto">
          <a:xfrm>
            <a:off x="5452794" y="2480970"/>
            <a:ext cx="14558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x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+ 8x + 16 </a:t>
            </a:r>
          </a:p>
        </p:txBody>
      </p:sp>
      <p:sp>
        <p:nvSpPr>
          <p:cNvPr id="106" name="Rectangle 105"/>
          <p:cNvSpPr>
            <a:spLocks noChangeArrowheads="1"/>
          </p:cNvSpPr>
          <p:nvPr/>
        </p:nvSpPr>
        <p:spPr bwMode="auto">
          <a:xfrm>
            <a:off x="6722951" y="2480970"/>
            <a:ext cx="124104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– 1455 = 0</a:t>
            </a:r>
          </a:p>
        </p:txBody>
      </p:sp>
      <p:sp>
        <p:nvSpPr>
          <p:cNvPr id="107" name="Rectangle 32"/>
          <p:cNvSpPr>
            <a:spLocks noChangeArrowheads="1"/>
          </p:cNvSpPr>
          <p:nvPr/>
        </p:nvSpPr>
        <p:spPr bwMode="auto">
          <a:xfrm>
            <a:off x="676636" y="2978527"/>
            <a:ext cx="7537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5x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8" name="Rectangle 33"/>
          <p:cNvSpPr>
            <a:spLocks noChangeArrowheads="1"/>
          </p:cNvSpPr>
          <p:nvPr/>
        </p:nvSpPr>
        <p:spPr bwMode="auto">
          <a:xfrm>
            <a:off x="873474" y="3197875"/>
            <a:ext cx="283443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(Dividing throughout by 5)</a:t>
            </a:r>
          </a:p>
        </p:txBody>
      </p:sp>
      <p:sp>
        <p:nvSpPr>
          <p:cNvPr id="109" name="Rectangle 34"/>
          <p:cNvSpPr>
            <a:spLocks noChangeArrowheads="1"/>
          </p:cNvSpPr>
          <p:nvPr/>
        </p:nvSpPr>
        <p:spPr bwMode="auto">
          <a:xfrm>
            <a:off x="652888" y="3404325"/>
            <a:ext cx="824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0" name="Rectangle 36"/>
          <p:cNvSpPr>
            <a:spLocks noChangeArrowheads="1"/>
          </p:cNvSpPr>
          <p:nvPr/>
        </p:nvSpPr>
        <p:spPr bwMode="auto">
          <a:xfrm>
            <a:off x="652888" y="3620398"/>
            <a:ext cx="62709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1" name="Rectangle 37"/>
          <p:cNvSpPr>
            <a:spLocks noChangeArrowheads="1"/>
          </p:cNvSpPr>
          <p:nvPr/>
        </p:nvSpPr>
        <p:spPr bwMode="auto">
          <a:xfrm>
            <a:off x="645468" y="3887608"/>
            <a:ext cx="5421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2" name="Rectangle 38"/>
          <p:cNvSpPr>
            <a:spLocks noChangeArrowheads="1"/>
          </p:cNvSpPr>
          <p:nvPr/>
        </p:nvSpPr>
        <p:spPr bwMode="auto">
          <a:xfrm>
            <a:off x="682268" y="4135161"/>
            <a:ext cx="174278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       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x – 15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)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3" name="Rectangle 39"/>
          <p:cNvSpPr>
            <a:spLocks noChangeArrowheads="1"/>
          </p:cNvSpPr>
          <p:nvPr/>
        </p:nvSpPr>
        <p:spPr bwMode="auto">
          <a:xfrm>
            <a:off x="672745" y="4354139"/>
            <a:ext cx="14109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x – 15 =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4" name="Rectangle 40"/>
          <p:cNvSpPr>
            <a:spLocks noChangeArrowheads="1"/>
          </p:cNvSpPr>
          <p:nvPr/>
        </p:nvSpPr>
        <p:spPr bwMode="auto">
          <a:xfrm>
            <a:off x="682267" y="4592166"/>
            <a:ext cx="15103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     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x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15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15" name="Straight Connector 114"/>
          <p:cNvCxnSpPr/>
          <p:nvPr/>
        </p:nvCxnSpPr>
        <p:spPr>
          <a:xfrm>
            <a:off x="976736" y="3906148"/>
            <a:ext cx="82296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2054413" y="3906148"/>
            <a:ext cx="100584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8" name="Rectangle 41"/>
          <p:cNvSpPr>
            <a:spLocks noChangeArrowheads="1"/>
          </p:cNvSpPr>
          <p:nvPr/>
        </p:nvSpPr>
        <p:spPr bwMode="auto">
          <a:xfrm>
            <a:off x="4014076" y="2969003"/>
            <a:ext cx="238398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x is a natural number</a:t>
            </a:r>
          </a:p>
        </p:txBody>
      </p:sp>
      <p:sp>
        <p:nvSpPr>
          <p:cNvPr id="119" name="Rectangle 42"/>
          <p:cNvSpPr>
            <a:spLocks noChangeArrowheads="1"/>
          </p:cNvSpPr>
          <p:nvPr/>
        </p:nvSpPr>
        <p:spPr bwMode="auto">
          <a:xfrm rot="10800000">
            <a:off x="3670825" y="3026152"/>
            <a:ext cx="406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0" name="Rectangle 25"/>
          <p:cNvSpPr>
            <a:spLocks noChangeArrowheads="1"/>
          </p:cNvSpPr>
          <p:nvPr/>
        </p:nvSpPr>
        <p:spPr bwMode="auto">
          <a:xfrm>
            <a:off x="4009099" y="3176479"/>
            <a:ext cx="89960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x ≠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–19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1" name="Rectangle 26"/>
          <p:cNvSpPr>
            <a:spLocks noChangeArrowheads="1"/>
          </p:cNvSpPr>
          <p:nvPr/>
        </p:nvSpPr>
        <p:spPr bwMode="auto">
          <a:xfrm>
            <a:off x="4826124" y="3176479"/>
            <a:ext cx="15616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Hence, x = 15</a:t>
            </a:r>
          </a:p>
        </p:txBody>
      </p:sp>
      <p:sp>
        <p:nvSpPr>
          <p:cNvPr id="122" name="Rectangle 44"/>
          <p:cNvSpPr>
            <a:spLocks noChangeArrowheads="1"/>
          </p:cNvSpPr>
          <p:nvPr/>
        </p:nvSpPr>
        <p:spPr bwMode="auto">
          <a:xfrm>
            <a:off x="3721974" y="3176479"/>
            <a:ext cx="3609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3" name="Rectangle 62"/>
          <p:cNvSpPr>
            <a:spLocks noChangeArrowheads="1"/>
          </p:cNvSpPr>
          <p:nvPr/>
        </p:nvSpPr>
        <p:spPr bwMode="auto">
          <a:xfrm>
            <a:off x="3721974" y="3404397"/>
            <a:ext cx="99166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x +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5280444" y="1855936"/>
            <a:ext cx="2226489" cy="363394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How many numbers?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6433704" y="1774730"/>
            <a:ext cx="1184554" cy="508988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Means +</a:t>
            </a:r>
          </a:p>
        </p:txBody>
      </p:sp>
      <p:sp>
        <p:nvSpPr>
          <p:cNvPr id="93" name="Rounded Rectangle 92"/>
          <p:cNvSpPr/>
          <p:nvPr/>
        </p:nvSpPr>
        <p:spPr>
          <a:xfrm>
            <a:off x="4725446" y="1880946"/>
            <a:ext cx="2530573" cy="615876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Means </a:t>
            </a:r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(something)</a:t>
            </a:r>
            <a:r>
              <a:rPr lang="en-US" sz="1400" b="1" kern="0" baseline="3000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2</a:t>
            </a:r>
            <a:endParaRPr lang="en-US" sz="1400" b="1" kern="0" baseline="3000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5068899" y="1955245"/>
            <a:ext cx="2158250" cy="450202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Square of what ?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6268875" y="1957526"/>
            <a:ext cx="1184554" cy="462716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Means =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3999069" y="2685691"/>
            <a:ext cx="3302578" cy="462123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x, x + 1</a:t>
            </a:r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, </a:t>
            </a:r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x + 2</a:t>
            </a:r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, </a:t>
            </a:r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x + </a:t>
            </a:r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3 and </a:t>
            </a:r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x + 4</a:t>
            </a:r>
            <a:endParaRPr lang="en-US" sz="14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17" name="Straight Connector 116"/>
          <p:cNvCxnSpPr/>
          <p:nvPr/>
        </p:nvCxnSpPr>
        <p:spPr>
          <a:xfrm>
            <a:off x="3779870" y="2991795"/>
            <a:ext cx="0" cy="18754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31" name="Curved Down Arrow 130"/>
          <p:cNvSpPr>
            <a:spLocks noChangeArrowheads="1"/>
          </p:cNvSpPr>
          <p:nvPr/>
        </p:nvSpPr>
        <p:spPr bwMode="auto">
          <a:xfrm rot="10800000" flipV="1">
            <a:off x="949549" y="3219822"/>
            <a:ext cx="1246187" cy="220275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899592" y="3467102"/>
            <a:ext cx="211959" cy="227355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IN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1</a:t>
            </a:r>
            <a:endParaRPr lang="en-IN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4903880" y="1870468"/>
            <a:ext cx="2308361" cy="615876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Let’s arrange all the like terms together</a:t>
            </a:r>
            <a:endParaRPr lang="en-US" sz="14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138" name="Picture 1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2280" y="2240288"/>
            <a:ext cx="1494051" cy="1428829"/>
          </a:xfrm>
          <a:prstGeom prst="rect">
            <a:avLst/>
          </a:prstGeom>
        </p:spPr>
      </p:pic>
      <p:grpSp>
        <p:nvGrpSpPr>
          <p:cNvPr id="139" name="Group 138"/>
          <p:cNvGrpSpPr/>
          <p:nvPr/>
        </p:nvGrpSpPr>
        <p:grpSpPr>
          <a:xfrm>
            <a:off x="7369744" y="2409100"/>
            <a:ext cx="990606" cy="1119645"/>
            <a:chOff x="5888126" y="1829597"/>
            <a:chExt cx="1600199" cy="1119645"/>
          </a:xfrm>
        </p:grpSpPr>
        <p:cxnSp>
          <p:nvCxnSpPr>
            <p:cNvPr id="140" name="Straight Connector 139"/>
            <p:cNvCxnSpPr/>
            <p:nvPr/>
          </p:nvCxnSpPr>
          <p:spPr>
            <a:xfrm flipH="1" flipV="1">
              <a:off x="6631456" y="1829597"/>
              <a:ext cx="2" cy="1119645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41" name="Straight Connector 140"/>
            <p:cNvCxnSpPr/>
            <p:nvPr/>
          </p:nvCxnSpPr>
          <p:spPr>
            <a:xfrm>
              <a:off x="5888126" y="2102546"/>
              <a:ext cx="1600199" cy="1588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142" name="Rectangle 141"/>
          <p:cNvSpPr/>
          <p:nvPr/>
        </p:nvSpPr>
        <p:spPr>
          <a:xfrm>
            <a:off x="7904500" y="2374075"/>
            <a:ext cx="685800" cy="31027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285</a:t>
            </a:r>
            <a:endParaRPr lang="en-US" sz="1300" b="1" dirty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7904500" y="2626492"/>
            <a:ext cx="685800" cy="3323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57</a:t>
            </a:r>
            <a:endParaRPr lang="en-US" sz="1300" b="1" dirty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7904500" y="2905093"/>
            <a:ext cx="685800" cy="31027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19</a:t>
            </a:r>
            <a:endParaRPr lang="en-US" sz="1300" b="1" dirty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7413964" y="2374075"/>
            <a:ext cx="415130" cy="31027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endParaRPr lang="en-US" sz="1300" b="1" dirty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7413964" y="2626492"/>
            <a:ext cx="338930" cy="31027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en-US" sz="1300" b="1" dirty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47" name="Straight Connector 146"/>
          <p:cNvCxnSpPr/>
          <p:nvPr/>
        </p:nvCxnSpPr>
        <p:spPr>
          <a:xfrm>
            <a:off x="7325816" y="2947881"/>
            <a:ext cx="990600" cy="1588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48" name="Rectangle 147"/>
          <p:cNvSpPr/>
          <p:nvPr/>
        </p:nvSpPr>
        <p:spPr>
          <a:xfrm>
            <a:off x="7413964" y="2905093"/>
            <a:ext cx="387730" cy="31027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19</a:t>
            </a:r>
            <a:endParaRPr lang="en-US" sz="1300" b="1" dirty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49" name="Straight Connector 148"/>
          <p:cNvCxnSpPr/>
          <p:nvPr/>
        </p:nvCxnSpPr>
        <p:spPr>
          <a:xfrm>
            <a:off x="7324675" y="3215450"/>
            <a:ext cx="990600" cy="1588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50" name="Rectangle 149"/>
          <p:cNvSpPr/>
          <p:nvPr/>
        </p:nvSpPr>
        <p:spPr>
          <a:xfrm>
            <a:off x="7904500" y="3218467"/>
            <a:ext cx="685800" cy="31027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sz="1300" b="1" dirty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2" name="Curved Down Arrow 151"/>
          <p:cNvSpPr>
            <a:spLocks noChangeArrowheads="1"/>
          </p:cNvSpPr>
          <p:nvPr/>
        </p:nvSpPr>
        <p:spPr bwMode="auto">
          <a:xfrm rot="16220280">
            <a:off x="6916617" y="2758666"/>
            <a:ext cx="622422" cy="220275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7365851" y="2423312"/>
            <a:ext cx="426575" cy="517900"/>
          </a:xfrm>
          <a:prstGeom prst="rect">
            <a:avLst/>
          </a:prstGeom>
          <a:noFill/>
          <a:ln w="28575" cap="flat" cmpd="sng" algn="ctr">
            <a:solidFill>
              <a:srgbClr val="FFCC00"/>
            </a:solidFill>
            <a:prstDash val="sysDash"/>
          </a:ln>
          <a:effectLst>
            <a:glow rad="25400">
              <a:sysClr val="windowText" lastClr="000000"/>
            </a:glow>
          </a:effectLst>
        </p:spPr>
        <p:txBody>
          <a:bodyPr rtlCol="0" anchor="ctr"/>
          <a:lstStyle/>
          <a:p>
            <a:pPr algn="ctr">
              <a:defRPr/>
            </a:pPr>
            <a:endParaRPr lang="en-US" kern="0" dirty="0" smtClean="0">
              <a:solidFill>
                <a:sysClr val="window" lastClr="FFFFFF"/>
              </a:solidFill>
              <a:latin typeface="Arial"/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4829601" y="2392303"/>
            <a:ext cx="1442966" cy="374875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19</a:t>
            </a:r>
            <a:endParaRPr lang="en-US" sz="14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5" name="Rounded Rectangle 154"/>
          <p:cNvSpPr/>
          <p:nvPr/>
        </p:nvSpPr>
        <p:spPr>
          <a:xfrm>
            <a:off x="4023900" y="1909509"/>
            <a:ext cx="2862188" cy="991874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Find two factors of 285 in such a way that by subtracting factors we get middle number 4</a:t>
            </a:r>
            <a:endParaRPr lang="en-US" sz="14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6" name="Oval 155"/>
          <p:cNvSpPr/>
          <p:nvPr/>
        </p:nvSpPr>
        <p:spPr bwMode="auto">
          <a:xfrm>
            <a:off x="1306240" y="3469529"/>
            <a:ext cx="259610" cy="21781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7360766" y="2942582"/>
            <a:ext cx="426575" cy="272790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ysDash"/>
          </a:ln>
          <a:effectLst>
            <a:glow rad="25400">
              <a:sysClr val="window" lastClr="FFFFFF"/>
            </a:glow>
          </a:effectLst>
        </p:spPr>
        <p:txBody>
          <a:bodyPr rtlCol="0" anchor="ctr"/>
          <a:lstStyle/>
          <a:p>
            <a:pPr algn="ctr">
              <a:defRPr/>
            </a:pPr>
            <a:endParaRPr lang="en-US" kern="0" dirty="0" smtClean="0">
              <a:solidFill>
                <a:sysClr val="window" lastClr="FFFFFF"/>
              </a:solidFill>
              <a:latin typeface="Arial"/>
            </a:endParaRPr>
          </a:p>
        </p:txBody>
      </p:sp>
      <p:sp>
        <p:nvSpPr>
          <p:cNvPr id="165" name="Oval 164"/>
          <p:cNvSpPr/>
          <p:nvPr/>
        </p:nvSpPr>
        <p:spPr bwMode="auto">
          <a:xfrm>
            <a:off x="1782246" y="3478166"/>
            <a:ext cx="259610" cy="239599"/>
          </a:xfrm>
          <a:prstGeom prst="ellipse">
            <a:avLst/>
          </a:prstGeom>
          <a:noFill/>
          <a:ln w="38100">
            <a:solidFill>
              <a:srgbClr val="7030A0"/>
            </a:solidFill>
            <a:prstDash val="sysDash"/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grpSp>
        <p:nvGrpSpPr>
          <p:cNvPr id="166" name="Group 165"/>
          <p:cNvGrpSpPr/>
          <p:nvPr/>
        </p:nvGrpSpPr>
        <p:grpSpPr>
          <a:xfrm>
            <a:off x="3805312" y="3075806"/>
            <a:ext cx="1440414" cy="1108508"/>
            <a:chOff x="5533283" y="5553183"/>
            <a:chExt cx="1440414" cy="1108508"/>
          </a:xfrm>
        </p:grpSpPr>
        <p:sp>
          <p:nvSpPr>
            <p:cNvPr id="167" name="Rectangle 166"/>
            <p:cNvSpPr/>
            <p:nvPr/>
          </p:nvSpPr>
          <p:spPr bwMode="auto">
            <a:xfrm>
              <a:off x="5533283" y="5558524"/>
              <a:ext cx="1440414" cy="1103167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white"/>
                </a:solidFill>
              </a:endParaRPr>
            </a:p>
          </p:txBody>
        </p:sp>
        <p:grpSp>
          <p:nvGrpSpPr>
            <p:cNvPr id="168" name="Group 167"/>
            <p:cNvGrpSpPr/>
            <p:nvPr/>
          </p:nvGrpSpPr>
          <p:grpSpPr>
            <a:xfrm>
              <a:off x="5720272" y="5553183"/>
              <a:ext cx="1176818" cy="1067345"/>
              <a:chOff x="4365829" y="-1460698"/>
              <a:chExt cx="1176818" cy="1067345"/>
            </a:xfrm>
          </p:grpSpPr>
          <p:sp>
            <p:nvSpPr>
              <p:cNvPr id="169" name="Rectangle 168"/>
              <p:cNvSpPr>
                <a:spLocks noChangeArrowheads="1"/>
              </p:cNvSpPr>
              <p:nvPr/>
            </p:nvSpPr>
            <p:spPr bwMode="auto">
              <a:xfrm>
                <a:off x="4365829" y="-701130"/>
                <a:ext cx="42191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2813">
                  <a:defRPr/>
                </a:pPr>
                <a:r>
                  <a:rPr lang="en-US" sz="1400" b="1" kern="0" dirty="0" smtClean="0">
                    <a:solidFill>
                      <a:sysClr val="windowText" lastClr="000000"/>
                    </a:solidFill>
                    <a:latin typeface="Bookman Old Style" pitchFamily="18" charset="0"/>
                    <a:sym typeface="Symbol"/>
                  </a:rPr>
                  <a:t>19</a:t>
                </a:r>
                <a:endParaRPr lang="en-US" sz="1400" b="1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70" name="Rectangle 169"/>
              <p:cNvSpPr>
                <a:spLocks noChangeArrowheads="1"/>
              </p:cNvSpPr>
              <p:nvPr/>
            </p:nvSpPr>
            <p:spPr bwMode="auto">
              <a:xfrm>
                <a:off x="5120737" y="-701130"/>
                <a:ext cx="42191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2813">
                  <a:defRPr/>
                </a:pPr>
                <a:r>
                  <a:rPr lang="en-US" sz="1400" b="1" kern="0" dirty="0" smtClean="0">
                    <a:solidFill>
                      <a:sysClr val="windowText" lastClr="000000"/>
                    </a:solidFill>
                    <a:latin typeface="Bookman Old Style" pitchFamily="18" charset="0"/>
                    <a:sym typeface="Symbol"/>
                  </a:rPr>
                  <a:t>15</a:t>
                </a:r>
                <a:endParaRPr lang="en-US" sz="1400" b="1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  <p:grpSp>
            <p:nvGrpSpPr>
              <p:cNvPr id="171" name="Group 28"/>
              <p:cNvGrpSpPr/>
              <p:nvPr/>
            </p:nvGrpSpPr>
            <p:grpSpPr>
              <a:xfrm>
                <a:off x="4587165" y="-1206559"/>
                <a:ext cx="685800" cy="526462"/>
                <a:chOff x="1524000" y="4876800"/>
                <a:chExt cx="990600" cy="762000"/>
              </a:xfrm>
            </p:grpSpPr>
            <p:cxnSp>
              <p:nvCxnSpPr>
                <p:cNvPr id="173" name="Straight Connector 172"/>
                <p:cNvCxnSpPr/>
                <p:nvPr/>
              </p:nvCxnSpPr>
              <p:spPr>
                <a:xfrm rot="5400000">
                  <a:off x="1371600" y="5029200"/>
                  <a:ext cx="762000" cy="45720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  <p:cxnSp>
              <p:nvCxnSpPr>
                <p:cNvPr id="174" name="Straight Connector 173"/>
                <p:cNvCxnSpPr/>
                <p:nvPr/>
              </p:nvCxnSpPr>
              <p:spPr>
                <a:xfrm rot="16200000" flipV="1">
                  <a:off x="1866900" y="4991100"/>
                  <a:ext cx="762000" cy="53340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</p:grpSp>
          <p:sp>
            <p:nvSpPr>
              <p:cNvPr id="172" name="Rectangle 171"/>
              <p:cNvSpPr>
                <a:spLocks noChangeArrowheads="1"/>
              </p:cNvSpPr>
              <p:nvPr/>
            </p:nvSpPr>
            <p:spPr bwMode="auto">
              <a:xfrm>
                <a:off x="4670141" y="-1460698"/>
                <a:ext cx="540533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2813">
                  <a:defRPr/>
                </a:pPr>
                <a:r>
                  <a:rPr lang="en-US" sz="1400" b="1" kern="0" dirty="0" smtClean="0">
                    <a:solidFill>
                      <a:sysClr val="windowText" lastClr="000000"/>
                    </a:solidFill>
                    <a:latin typeface="Bookman Old Style" pitchFamily="18" charset="0"/>
                    <a:sym typeface="Symbol"/>
                  </a:rPr>
                  <a:t>285</a:t>
                </a:r>
                <a:endParaRPr lang="en-US" sz="1400" b="1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p:grpSp>
      </p:grpSp>
      <p:sp>
        <p:nvSpPr>
          <p:cNvPr id="176" name="Rectangle 175"/>
          <p:cNvSpPr/>
          <p:nvPr/>
        </p:nvSpPr>
        <p:spPr>
          <a:xfrm>
            <a:off x="3824194" y="381044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+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4594523" y="379593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–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5393915" y="2425554"/>
            <a:ext cx="421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15</a:t>
            </a:r>
            <a:endParaRPr lang="en-US" sz="14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5160888" y="2425554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–</a:t>
            </a:r>
            <a:endParaRPr lang="en-US" sz="14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5757232" y="2425554"/>
            <a:ext cx="4716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= 4</a:t>
            </a:r>
            <a:endParaRPr lang="en-US" sz="14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1" name="Rectangle 36"/>
          <p:cNvSpPr>
            <a:spLocks noChangeArrowheads="1"/>
          </p:cNvSpPr>
          <p:nvPr/>
        </p:nvSpPr>
        <p:spPr bwMode="auto">
          <a:xfrm>
            <a:off x="1186032" y="3620398"/>
            <a:ext cx="7216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–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15x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2" name="Rectangle 36"/>
          <p:cNvSpPr>
            <a:spLocks noChangeArrowheads="1"/>
          </p:cNvSpPr>
          <p:nvPr/>
        </p:nvSpPr>
        <p:spPr bwMode="auto">
          <a:xfrm>
            <a:off x="1763688" y="3620398"/>
            <a:ext cx="7425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+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19x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5" name="Rectangle 36"/>
          <p:cNvSpPr>
            <a:spLocks noChangeArrowheads="1"/>
          </p:cNvSpPr>
          <p:nvPr/>
        </p:nvSpPr>
        <p:spPr bwMode="auto">
          <a:xfrm>
            <a:off x="2403149" y="3620398"/>
            <a:ext cx="73289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–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285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6" name="Rectangle 36"/>
          <p:cNvSpPr>
            <a:spLocks noChangeArrowheads="1"/>
          </p:cNvSpPr>
          <p:nvPr/>
        </p:nvSpPr>
        <p:spPr bwMode="auto">
          <a:xfrm>
            <a:off x="3063430" y="3620398"/>
            <a:ext cx="5004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9" name="Rectangle 37"/>
          <p:cNvSpPr>
            <a:spLocks noChangeArrowheads="1"/>
          </p:cNvSpPr>
          <p:nvPr/>
        </p:nvSpPr>
        <p:spPr bwMode="auto">
          <a:xfrm>
            <a:off x="1038284" y="3887608"/>
            <a:ext cx="9092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(x – 15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)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0" name="Rectangle 37"/>
          <p:cNvSpPr>
            <a:spLocks noChangeArrowheads="1"/>
          </p:cNvSpPr>
          <p:nvPr/>
        </p:nvSpPr>
        <p:spPr bwMode="auto">
          <a:xfrm>
            <a:off x="1691680" y="3887608"/>
            <a:ext cx="6928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+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19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1" name="Rectangle 37"/>
          <p:cNvSpPr>
            <a:spLocks noChangeArrowheads="1"/>
          </p:cNvSpPr>
          <p:nvPr/>
        </p:nvSpPr>
        <p:spPr bwMode="auto">
          <a:xfrm>
            <a:off x="2243985" y="3887608"/>
            <a:ext cx="9092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(x – 15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)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2" name="Rectangle 37"/>
          <p:cNvSpPr>
            <a:spLocks noChangeArrowheads="1"/>
          </p:cNvSpPr>
          <p:nvPr/>
        </p:nvSpPr>
        <p:spPr bwMode="auto">
          <a:xfrm>
            <a:off x="3063430" y="3887608"/>
            <a:ext cx="5004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 0</a:t>
            </a:r>
          </a:p>
        </p:txBody>
      </p:sp>
      <p:cxnSp>
        <p:nvCxnSpPr>
          <p:cNvPr id="193" name="Straight Connector 192"/>
          <p:cNvCxnSpPr/>
          <p:nvPr/>
        </p:nvCxnSpPr>
        <p:spPr>
          <a:xfrm>
            <a:off x="1160097" y="4180635"/>
            <a:ext cx="680132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2366479" y="4180635"/>
            <a:ext cx="687003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6" name="Rectangle 38"/>
          <p:cNvSpPr>
            <a:spLocks noChangeArrowheads="1"/>
          </p:cNvSpPr>
          <p:nvPr/>
        </p:nvSpPr>
        <p:spPr bwMode="auto">
          <a:xfrm>
            <a:off x="2223145" y="4135161"/>
            <a:ext cx="9300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(x + 19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)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7" name="Rectangle 38"/>
          <p:cNvSpPr>
            <a:spLocks noChangeArrowheads="1"/>
          </p:cNvSpPr>
          <p:nvPr/>
        </p:nvSpPr>
        <p:spPr bwMode="auto">
          <a:xfrm>
            <a:off x="3063430" y="4135161"/>
            <a:ext cx="5004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 0</a:t>
            </a:r>
          </a:p>
        </p:txBody>
      </p:sp>
      <p:sp>
        <p:nvSpPr>
          <p:cNvPr id="198" name="Rectangle 39"/>
          <p:cNvSpPr>
            <a:spLocks noChangeArrowheads="1"/>
          </p:cNvSpPr>
          <p:nvPr/>
        </p:nvSpPr>
        <p:spPr bwMode="auto">
          <a:xfrm>
            <a:off x="2103232" y="4354139"/>
            <a:ext cx="14606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or x + 19 = 0</a:t>
            </a:r>
          </a:p>
        </p:txBody>
      </p:sp>
      <p:sp>
        <p:nvSpPr>
          <p:cNvPr id="199" name="Rectangle 40"/>
          <p:cNvSpPr>
            <a:spLocks noChangeArrowheads="1"/>
          </p:cNvSpPr>
          <p:nvPr/>
        </p:nvSpPr>
        <p:spPr bwMode="auto">
          <a:xfrm>
            <a:off x="2092064" y="4592166"/>
            <a:ext cx="124745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or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x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 – 19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3982762" y="4358783"/>
            <a:ext cx="4659786" cy="523221"/>
          </a:xfrm>
          <a:prstGeom prst="rect">
            <a:avLst/>
          </a:prstGeom>
          <a:solidFill>
            <a:srgbClr val="FF9933"/>
          </a:solidFill>
          <a:ln w="19050"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The 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required five consecutive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natural    numbers are 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15, 16, 17,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18 and 19.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26" name="Rectangle 66"/>
          <p:cNvSpPr>
            <a:spLocks noChangeArrowheads="1"/>
          </p:cNvSpPr>
          <p:nvPr/>
        </p:nvSpPr>
        <p:spPr bwMode="auto">
          <a:xfrm>
            <a:off x="3721974" y="4358783"/>
            <a:ext cx="35525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0" name="Rounded Rectangle 199"/>
          <p:cNvSpPr/>
          <p:nvPr/>
        </p:nvSpPr>
        <p:spPr>
          <a:xfrm>
            <a:off x="4058254" y="2088953"/>
            <a:ext cx="2569650" cy="382105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What we need to find ?</a:t>
            </a:r>
            <a:endParaRPr lang="en-US" sz="14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7092280" y="1951138"/>
            <a:ext cx="1494051" cy="308610"/>
            <a:chOff x="6779420" y="1352549"/>
            <a:chExt cx="1772586" cy="308610"/>
          </a:xfrm>
        </p:grpSpPr>
        <p:sp>
          <p:nvSpPr>
            <p:cNvPr id="135" name="Rectangle 134"/>
            <p:cNvSpPr/>
            <p:nvPr/>
          </p:nvSpPr>
          <p:spPr>
            <a:xfrm>
              <a:off x="6948925" y="1352549"/>
              <a:ext cx="1433576" cy="308610"/>
            </a:xfrm>
            <a:prstGeom prst="rect">
              <a:avLst/>
            </a:prstGeom>
            <a:solidFill>
              <a:srgbClr val="9933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400" kern="0" dirty="0" smtClean="0">
                  <a:solidFill>
                    <a:sysClr val="window" lastClr="FFFFFF"/>
                  </a:solidFill>
                  <a:latin typeface="Cambria Math" panose="02040503050406030204" pitchFamily="18" charset="0"/>
                </a:rPr>
                <a:t>Calculation</a:t>
              </a:r>
              <a:endParaRPr lang="en-US" sz="1400" kern="0" dirty="0">
                <a:solidFill>
                  <a:sysClr val="window" lastClr="FFFFFF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36" name="Freeform 135"/>
            <p:cNvSpPr/>
            <p:nvPr/>
          </p:nvSpPr>
          <p:spPr>
            <a:xfrm>
              <a:off x="6779420" y="1352549"/>
              <a:ext cx="169069" cy="307181"/>
            </a:xfrm>
            <a:custGeom>
              <a:avLst/>
              <a:gdLst>
                <a:gd name="connsiteX0" fmla="*/ 166687 w 169068"/>
                <a:gd name="connsiteY0" fmla="*/ 0 h 309562"/>
                <a:gd name="connsiteX1" fmla="*/ 0 w 169068"/>
                <a:gd name="connsiteY1" fmla="*/ 309562 h 309562"/>
                <a:gd name="connsiteX2" fmla="*/ 169068 w 169068"/>
                <a:gd name="connsiteY2" fmla="*/ 307181 h 309562"/>
                <a:gd name="connsiteX3" fmla="*/ 166687 w 169068"/>
                <a:gd name="connsiteY3" fmla="*/ 0 h 30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068" h="309562">
                  <a:moveTo>
                    <a:pt x="166687" y="0"/>
                  </a:moveTo>
                  <a:lnTo>
                    <a:pt x="0" y="309562"/>
                  </a:lnTo>
                  <a:lnTo>
                    <a:pt x="169068" y="307181"/>
                  </a:lnTo>
                  <a:cubicBezTo>
                    <a:pt x="168274" y="204787"/>
                    <a:pt x="167481" y="102394"/>
                    <a:pt x="166687" y="0"/>
                  </a:cubicBezTo>
                  <a:close/>
                </a:path>
              </a:pathLst>
            </a:custGeom>
            <a:solidFill>
              <a:srgbClr val="663300"/>
            </a:solidFill>
            <a:ln w="9525" cap="flat" cmpd="sng" algn="ctr">
              <a:solidFill>
                <a:srgbClr val="663300"/>
              </a:solidFill>
              <a:prstDash val="solid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ysClr val="window" lastClr="FFFFFF"/>
                </a:solidFill>
              </a:endParaRPr>
            </a:p>
          </p:txBody>
        </p:sp>
        <p:sp>
          <p:nvSpPr>
            <p:cNvPr id="137" name="Freeform 136"/>
            <p:cNvSpPr/>
            <p:nvPr/>
          </p:nvSpPr>
          <p:spPr>
            <a:xfrm flipH="1">
              <a:off x="8382937" y="1352549"/>
              <a:ext cx="169069" cy="307181"/>
            </a:xfrm>
            <a:custGeom>
              <a:avLst/>
              <a:gdLst>
                <a:gd name="connsiteX0" fmla="*/ 166687 w 169068"/>
                <a:gd name="connsiteY0" fmla="*/ 0 h 309562"/>
                <a:gd name="connsiteX1" fmla="*/ 0 w 169068"/>
                <a:gd name="connsiteY1" fmla="*/ 309562 h 309562"/>
                <a:gd name="connsiteX2" fmla="*/ 169068 w 169068"/>
                <a:gd name="connsiteY2" fmla="*/ 307181 h 309562"/>
                <a:gd name="connsiteX3" fmla="*/ 166687 w 169068"/>
                <a:gd name="connsiteY3" fmla="*/ 0 h 30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068" h="309562">
                  <a:moveTo>
                    <a:pt x="166687" y="0"/>
                  </a:moveTo>
                  <a:lnTo>
                    <a:pt x="0" y="309562"/>
                  </a:lnTo>
                  <a:lnTo>
                    <a:pt x="169068" y="307181"/>
                  </a:lnTo>
                  <a:cubicBezTo>
                    <a:pt x="168274" y="204787"/>
                    <a:pt x="167481" y="102394"/>
                    <a:pt x="166687" y="0"/>
                  </a:cubicBezTo>
                  <a:close/>
                </a:path>
              </a:pathLst>
            </a:custGeom>
            <a:solidFill>
              <a:srgbClr val="663300"/>
            </a:solidFill>
            <a:ln w="9525" cap="flat" cmpd="sng" algn="ctr">
              <a:solidFill>
                <a:srgbClr val="663300"/>
              </a:solidFill>
              <a:prstDash val="solid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ysClr val="window" lastClr="FFFFFF"/>
                </a:solidFill>
              </a:endParaRPr>
            </a:p>
          </p:txBody>
        </p:sp>
      </p:grpSp>
      <p:sp>
        <p:nvSpPr>
          <p:cNvPr id="216" name="Rectangle 32"/>
          <p:cNvSpPr>
            <a:spLocks noChangeArrowheads="1"/>
          </p:cNvSpPr>
          <p:nvPr/>
        </p:nvSpPr>
        <p:spPr bwMode="auto">
          <a:xfrm>
            <a:off x="1306076" y="2978527"/>
            <a:ext cx="7425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+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20x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7" name="Rectangle 32"/>
          <p:cNvSpPr>
            <a:spLocks noChangeArrowheads="1"/>
          </p:cNvSpPr>
          <p:nvPr/>
        </p:nvSpPr>
        <p:spPr bwMode="auto">
          <a:xfrm>
            <a:off x="1924295" y="2978527"/>
            <a:ext cx="85953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–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1425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8" name="Rectangle 32"/>
          <p:cNvSpPr>
            <a:spLocks noChangeArrowheads="1"/>
          </p:cNvSpPr>
          <p:nvPr/>
        </p:nvSpPr>
        <p:spPr bwMode="auto">
          <a:xfrm>
            <a:off x="2659534" y="2978527"/>
            <a:ext cx="5004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 0</a:t>
            </a:r>
          </a:p>
        </p:txBody>
      </p:sp>
      <p:sp>
        <p:nvSpPr>
          <p:cNvPr id="175" name="Rounded Rectangle 174"/>
          <p:cNvSpPr/>
          <p:nvPr/>
        </p:nvSpPr>
        <p:spPr>
          <a:xfrm>
            <a:off x="3854362" y="1901295"/>
            <a:ext cx="3477800" cy="1090194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Since we </a:t>
            </a:r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are subtracting </a:t>
            </a:r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the factors give middle term sign to the bigger factor and the opposite sign to the smaller </a:t>
            </a:r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factor </a:t>
            </a:r>
            <a:endParaRPr lang="en-US" sz="14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3" name="Rounded Rectangle 182"/>
          <p:cNvSpPr/>
          <p:nvPr/>
        </p:nvSpPr>
        <p:spPr>
          <a:xfrm>
            <a:off x="4267077" y="2011913"/>
            <a:ext cx="2405940" cy="630875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Let’s do the prime factorization of 285</a:t>
            </a:r>
            <a:endParaRPr lang="en-US" sz="14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9" name="Curved Down Arrow 218"/>
          <p:cNvSpPr>
            <a:spLocks noChangeArrowheads="1"/>
          </p:cNvSpPr>
          <p:nvPr/>
        </p:nvSpPr>
        <p:spPr bwMode="auto">
          <a:xfrm rot="10800000" flipV="1">
            <a:off x="4614588" y="2111068"/>
            <a:ext cx="891170" cy="220275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4151342" y="1863341"/>
            <a:ext cx="2336045" cy="744616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How to assume </a:t>
            </a:r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five consecutive natural </a:t>
            </a:r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numbers ?</a:t>
            </a:r>
            <a:endParaRPr lang="en-US" sz="14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4158984" y="1851670"/>
            <a:ext cx="2121577" cy="331874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endParaRPr lang="en-US" sz="1400" b="1" kern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936745" y="1863496"/>
            <a:ext cx="2550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white"/>
                </a:solidFill>
                <a:latin typeface="Bookman Old Style"/>
              </a:rPr>
              <a:t>(</a:t>
            </a:r>
            <a:r>
              <a:rPr lang="en-US" sz="1400" b="1" dirty="0" err="1" smtClean="0">
                <a:solidFill>
                  <a:prstClr val="white"/>
                </a:solidFill>
                <a:latin typeface="Bookman Old Style"/>
              </a:rPr>
              <a:t>a+b</a:t>
            </a:r>
            <a:r>
              <a:rPr lang="en-US" sz="1400" b="1" dirty="0" smtClean="0">
                <a:solidFill>
                  <a:prstClr val="white"/>
                </a:solidFill>
                <a:latin typeface="Bookman Old Style"/>
              </a:rPr>
              <a:t>)</a:t>
            </a:r>
            <a:r>
              <a:rPr lang="en-US" sz="1400" b="1" baseline="30000" dirty="0" smtClean="0">
                <a:solidFill>
                  <a:prstClr val="white"/>
                </a:solidFill>
                <a:latin typeface="Bookman Old Style"/>
              </a:rPr>
              <a:t>2</a:t>
            </a:r>
            <a:r>
              <a:rPr lang="en-US" sz="1400" b="1" dirty="0" smtClean="0">
                <a:solidFill>
                  <a:prstClr val="white"/>
                </a:solidFill>
                <a:latin typeface="Bookman Old Style"/>
              </a:rPr>
              <a:t> = a</a:t>
            </a:r>
            <a:r>
              <a:rPr lang="en-US" sz="1400" b="1" baseline="30000" dirty="0" smtClean="0">
                <a:solidFill>
                  <a:prstClr val="white"/>
                </a:solidFill>
                <a:latin typeface="Bookman Old Style"/>
              </a:rPr>
              <a:t>2</a:t>
            </a:r>
            <a:r>
              <a:rPr lang="en-US" sz="1400" b="1" dirty="0" smtClean="0">
                <a:solidFill>
                  <a:prstClr val="white"/>
                </a:solidFill>
                <a:latin typeface="Bookman Old Style"/>
              </a:rPr>
              <a:t> + 2ab + b</a:t>
            </a:r>
            <a:r>
              <a:rPr lang="en-US" sz="1400" b="1" baseline="30000" dirty="0" smtClean="0">
                <a:solidFill>
                  <a:prstClr val="white"/>
                </a:solidFill>
                <a:latin typeface="Bookman Old Style"/>
              </a:rPr>
              <a:t>2</a:t>
            </a:r>
            <a:endParaRPr lang="en-US" sz="1400" b="1" baseline="30000" dirty="0">
              <a:solidFill>
                <a:prstClr val="white"/>
              </a:solidFill>
              <a:latin typeface="Bookman Old Style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4039003" y="-1162050"/>
            <a:ext cx="2666598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homework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5350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0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2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4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6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500"/>
                            </p:stCondLst>
                            <p:childTnLst>
                              <p:par>
                                <p:cTn id="2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500"/>
                            </p:stCondLst>
                            <p:childTnLst>
                              <p:par>
                                <p:cTn id="3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1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6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1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6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1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500"/>
                            </p:stCondLst>
                            <p:childTnLst>
                              <p:par>
                                <p:cTn id="4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8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9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4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9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3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4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5" fill="hold">
                            <p:stCondLst>
                              <p:cond delay="500"/>
                            </p:stCondLst>
                            <p:childTnLst>
                              <p:par>
                                <p:cTn id="4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8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9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0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4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5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9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0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3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4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5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8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0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5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6" fill="hold">
                      <p:stCondLst>
                        <p:cond delay="indefinite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8" fill="hold">
                            <p:stCondLst>
                              <p:cond delay="500"/>
                            </p:stCondLst>
                            <p:childTnLst>
                              <p:par>
                                <p:cTn id="5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2" fill="hold">
                      <p:stCondLst>
                        <p:cond delay="indefinite"/>
                      </p:stCondLst>
                      <p:childTnLst>
                        <p:par>
                          <p:cTn id="523" fill="hold">
                            <p:stCondLst>
                              <p:cond delay="0"/>
                            </p:stCondLst>
                            <p:childTnLst>
                              <p:par>
                                <p:cTn id="5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>
                      <p:stCondLst>
                        <p:cond delay="indefinite"/>
                      </p:stCondLst>
                      <p:childTnLst>
                        <p:par>
                          <p:cTn id="528" fill="hold">
                            <p:stCondLst>
                              <p:cond delay="0"/>
                            </p:stCondLst>
                            <p:childTnLst>
                              <p:par>
                                <p:cTn id="5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1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2" fill="hold">
                      <p:stCondLst>
                        <p:cond delay="indefinite"/>
                      </p:stCondLst>
                      <p:childTnLst>
                        <p:par>
                          <p:cTn id="533" fill="hold">
                            <p:stCondLst>
                              <p:cond delay="0"/>
                            </p:stCondLst>
                            <p:childTnLst>
                              <p:par>
                                <p:cTn id="5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7" fill="hold">
                      <p:stCondLst>
                        <p:cond delay="indefinite"/>
                      </p:stCondLst>
                      <p:childTnLst>
                        <p:par>
                          <p:cTn id="538" fill="hold">
                            <p:stCondLst>
                              <p:cond delay="0"/>
                            </p:stCondLst>
                            <p:childTnLst>
                              <p:par>
                                <p:cTn id="5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2" fill="hold">
                      <p:stCondLst>
                        <p:cond delay="indefinite"/>
                      </p:stCondLst>
                      <p:childTnLst>
                        <p:par>
                          <p:cTn id="543" fill="hold">
                            <p:stCondLst>
                              <p:cond delay="0"/>
                            </p:stCondLst>
                            <p:childTnLst>
                              <p:par>
                                <p:cTn id="5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7" fill="hold">
                      <p:stCondLst>
                        <p:cond delay="indefinite"/>
                      </p:stCondLst>
                      <p:childTnLst>
                        <p:par>
                          <p:cTn id="548" fill="hold">
                            <p:stCondLst>
                              <p:cond delay="0"/>
                            </p:stCondLst>
                            <p:childTnLst>
                              <p:par>
                                <p:cTn id="5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2" fill="hold">
                      <p:stCondLst>
                        <p:cond delay="indefinite"/>
                      </p:stCondLst>
                      <p:childTnLst>
                        <p:par>
                          <p:cTn id="553" fill="hold">
                            <p:stCondLst>
                              <p:cond delay="0"/>
                            </p:stCondLst>
                            <p:childTnLst>
                              <p:par>
                                <p:cTn id="5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7" fill="hold">
                      <p:stCondLst>
                        <p:cond delay="indefinite"/>
                      </p:stCondLst>
                      <p:childTnLst>
                        <p:par>
                          <p:cTn id="558" fill="hold">
                            <p:stCondLst>
                              <p:cond delay="0"/>
                            </p:stCondLst>
                            <p:childTnLst>
                              <p:par>
                                <p:cTn id="5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2" fill="hold">
                      <p:stCondLst>
                        <p:cond delay="indefinite"/>
                      </p:stCondLst>
                      <p:childTnLst>
                        <p:par>
                          <p:cTn id="563" fill="hold">
                            <p:stCondLst>
                              <p:cond delay="0"/>
                            </p:stCondLst>
                            <p:childTnLst>
                              <p:par>
                                <p:cTn id="5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7" fill="hold">
                      <p:stCondLst>
                        <p:cond delay="indefinite"/>
                      </p:stCondLst>
                      <p:childTnLst>
                        <p:par>
                          <p:cTn id="568" fill="hold">
                            <p:stCondLst>
                              <p:cond delay="0"/>
                            </p:stCondLst>
                            <p:childTnLst>
                              <p:par>
                                <p:cTn id="56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2" fill="hold">
                            <p:stCondLst>
                              <p:cond delay="500"/>
                            </p:stCondLst>
                            <p:childTnLst>
                              <p:par>
                                <p:cTn id="5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6" fill="hold">
                      <p:stCondLst>
                        <p:cond delay="indefinite"/>
                      </p:stCondLst>
                      <p:childTnLst>
                        <p:par>
                          <p:cTn id="577" fill="hold">
                            <p:stCondLst>
                              <p:cond delay="0"/>
                            </p:stCondLst>
                            <p:childTnLst>
                              <p:par>
                                <p:cTn id="5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1" fill="hold">
                      <p:stCondLst>
                        <p:cond delay="indefinite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4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2" fill="hold">
                            <p:stCondLst>
                              <p:cond delay="500"/>
                            </p:stCondLst>
                            <p:childTnLst>
                              <p:par>
                                <p:cTn id="5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6" fill="hold">
                            <p:stCondLst>
                              <p:cond delay="1000"/>
                            </p:stCondLst>
                            <p:childTnLst>
                              <p:par>
                                <p:cTn id="5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0" fill="hold">
                            <p:stCondLst>
                              <p:cond delay="1500"/>
                            </p:stCondLst>
                            <p:childTnLst>
                              <p:par>
                                <p:cTn id="6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3" fill="hold">
                            <p:stCondLst>
                              <p:cond delay="2000"/>
                            </p:stCondLst>
                            <p:childTnLst>
                              <p:par>
                                <p:cTn id="6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6" fill="hold">
                      <p:stCondLst>
                        <p:cond delay="indefinite"/>
                      </p:stCondLst>
                      <p:childTnLst>
                        <p:par>
                          <p:cTn id="607" fill="hold">
                            <p:stCondLst>
                              <p:cond delay="0"/>
                            </p:stCondLst>
                            <p:childTnLst>
                              <p:par>
                                <p:cTn id="6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0" fill="hold">
                      <p:stCondLst>
                        <p:cond delay="indefinite"/>
                      </p:stCondLst>
                      <p:childTnLst>
                        <p:par>
                          <p:cTn id="611" fill="hold">
                            <p:stCondLst>
                              <p:cond delay="0"/>
                            </p:stCondLst>
                            <p:childTnLst>
                              <p:par>
                                <p:cTn id="6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4" fill="hold">
                            <p:stCondLst>
                              <p:cond delay="500"/>
                            </p:stCondLst>
                            <p:childTnLst>
                              <p:par>
                                <p:cTn id="6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7" fill="hold">
                      <p:stCondLst>
                        <p:cond delay="indefinite"/>
                      </p:stCondLst>
                      <p:childTnLst>
                        <p:par>
                          <p:cTn id="618" fill="hold">
                            <p:stCondLst>
                              <p:cond delay="0"/>
                            </p:stCondLst>
                            <p:childTnLst>
                              <p:par>
                                <p:cTn id="6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1" fill="hold">
                      <p:stCondLst>
                        <p:cond delay="indefinite"/>
                      </p:stCondLst>
                      <p:childTnLst>
                        <p:par>
                          <p:cTn id="622" fill="hold">
                            <p:stCondLst>
                              <p:cond delay="0"/>
                            </p:stCondLst>
                            <p:childTnLst>
                              <p:par>
                                <p:cTn id="6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5" fill="hold">
                            <p:stCondLst>
                              <p:cond delay="500"/>
                            </p:stCondLst>
                            <p:childTnLst>
                              <p:par>
                                <p:cTn id="6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8" fill="hold">
                      <p:stCondLst>
                        <p:cond delay="indefinite"/>
                      </p:stCondLst>
                      <p:childTnLst>
                        <p:par>
                          <p:cTn id="629" fill="hold">
                            <p:stCondLst>
                              <p:cond delay="0"/>
                            </p:stCondLst>
                            <p:childTnLst>
                              <p:par>
                                <p:cTn id="6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2" fill="hold">
                      <p:stCondLst>
                        <p:cond delay="indefinite"/>
                      </p:stCondLst>
                      <p:childTnLst>
                        <p:par>
                          <p:cTn id="633" fill="hold">
                            <p:stCondLst>
                              <p:cond delay="0"/>
                            </p:stCondLst>
                            <p:childTnLst>
                              <p:par>
                                <p:cTn id="6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6" fill="hold">
                      <p:stCondLst>
                        <p:cond delay="indefinite"/>
                      </p:stCondLst>
                      <p:childTnLst>
                        <p:par>
                          <p:cTn id="637" fill="hold">
                            <p:stCondLst>
                              <p:cond delay="0"/>
                            </p:stCondLst>
                            <p:childTnLst>
                              <p:par>
                                <p:cTn id="6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1" fill="hold">
                      <p:stCondLst>
                        <p:cond delay="indefinite"/>
                      </p:stCondLst>
                      <p:childTnLst>
                        <p:par>
                          <p:cTn id="642" fill="hold">
                            <p:stCondLst>
                              <p:cond delay="0"/>
                            </p:stCondLst>
                            <p:childTnLst>
                              <p:par>
                                <p:cTn id="6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6" dur="500" tmFilter="0, 0; .2, .5; .8, .5; 1, 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7" dur="250" autoRev="1" fill="hold"/>
                                        <p:tgtEl>
                                          <p:spTgt spid="1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8" fill="hold">
                      <p:stCondLst>
                        <p:cond delay="indefinite"/>
                      </p:stCondLst>
                      <p:childTnLst>
                        <p:par>
                          <p:cTn id="649" fill="hold">
                            <p:stCondLst>
                              <p:cond delay="0"/>
                            </p:stCondLst>
                            <p:childTnLst>
                              <p:par>
                                <p:cTn id="6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5" fill="hold">
                            <p:stCondLst>
                              <p:cond delay="500"/>
                            </p:stCondLst>
                            <p:childTnLst>
                              <p:par>
                                <p:cTn id="6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9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0" dur="500" tmFilter="0, 0; .2, .5; .8, .5; 1, 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1" dur="250" autoRev="1" fill="hold"/>
                                        <p:tgtEl>
                                          <p:spTgt spid="1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2" fill="hold">
                      <p:stCondLst>
                        <p:cond delay="indefinite"/>
                      </p:stCondLst>
                      <p:childTnLst>
                        <p:par>
                          <p:cTn id="663" fill="hold">
                            <p:stCondLst>
                              <p:cond delay="0"/>
                            </p:stCondLst>
                            <p:childTnLst>
                              <p:par>
                                <p:cTn id="6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7" fill="hold">
                      <p:stCondLst>
                        <p:cond delay="indefinite"/>
                      </p:stCondLst>
                      <p:childTnLst>
                        <p:par>
                          <p:cTn id="668" fill="hold">
                            <p:stCondLst>
                              <p:cond delay="0"/>
                            </p:stCondLst>
                            <p:childTnLst>
                              <p:par>
                                <p:cTn id="6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2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3" dur="500" tmFilter="0, 0; .2, .5; .8, .5; 1, 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4" dur="250" autoRev="1" fill="hold"/>
                                        <p:tgtEl>
                                          <p:spTgt spid="1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5" fill="hold">
                      <p:stCondLst>
                        <p:cond delay="indefinite"/>
                      </p:stCondLst>
                      <p:childTnLst>
                        <p:par>
                          <p:cTn id="676" fill="hold">
                            <p:stCondLst>
                              <p:cond delay="0"/>
                            </p:stCondLst>
                            <p:childTnLst>
                              <p:par>
                                <p:cTn id="6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0" fill="hold">
                      <p:stCondLst>
                        <p:cond delay="indefinite"/>
                      </p:stCondLst>
                      <p:childTnLst>
                        <p:par>
                          <p:cTn id="681" fill="hold">
                            <p:stCondLst>
                              <p:cond delay="0"/>
                            </p:stCondLst>
                            <p:childTnLst>
                              <p:par>
                                <p:cTn id="6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5" fill="hold">
                      <p:stCondLst>
                        <p:cond delay="indefinite"/>
                      </p:stCondLst>
                      <p:childTnLst>
                        <p:par>
                          <p:cTn id="686" fill="hold">
                            <p:stCondLst>
                              <p:cond delay="0"/>
                            </p:stCondLst>
                            <p:childTnLst>
                              <p:par>
                                <p:cTn id="6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0" fill="hold">
                            <p:stCondLst>
                              <p:cond delay="500"/>
                            </p:stCondLst>
                            <p:childTnLst>
                              <p:par>
                                <p:cTn id="6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4" fill="hold">
                      <p:stCondLst>
                        <p:cond delay="indefinite"/>
                      </p:stCondLst>
                      <p:childTnLst>
                        <p:par>
                          <p:cTn id="695" fill="hold">
                            <p:stCondLst>
                              <p:cond delay="0"/>
                            </p:stCondLst>
                            <p:childTnLst>
                              <p:par>
                                <p:cTn id="6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8" fill="hold">
                            <p:stCondLst>
                              <p:cond delay="500"/>
                            </p:stCondLst>
                            <p:childTnLst>
                              <p:par>
                                <p:cTn id="7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2" fill="hold">
                      <p:stCondLst>
                        <p:cond delay="indefinite"/>
                      </p:stCondLst>
                      <p:childTnLst>
                        <p:par>
                          <p:cTn id="763" fill="hold">
                            <p:stCondLst>
                              <p:cond delay="0"/>
                            </p:stCondLst>
                            <p:childTnLst>
                              <p:par>
                                <p:cTn id="7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7" fill="hold">
                      <p:stCondLst>
                        <p:cond delay="indefinite"/>
                      </p:stCondLst>
                      <p:childTnLst>
                        <p:par>
                          <p:cTn id="768" fill="hold">
                            <p:stCondLst>
                              <p:cond delay="0"/>
                            </p:stCondLst>
                            <p:childTnLst>
                              <p:par>
                                <p:cTn id="7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1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2" dur="500" tmFilter="0, 0; .2, .5; .8, .5; 1, 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3" dur="250" autoRev="1" fill="hold"/>
                                        <p:tgtEl>
                                          <p:spTgt spid="1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4" fill="hold">
                      <p:stCondLst>
                        <p:cond delay="indefinite"/>
                      </p:stCondLst>
                      <p:childTnLst>
                        <p:par>
                          <p:cTn id="775" fill="hold">
                            <p:stCondLst>
                              <p:cond delay="0"/>
                            </p:stCondLst>
                            <p:childTnLst>
                              <p:par>
                                <p:cTn id="7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2" fill="hold">
                            <p:stCondLst>
                              <p:cond delay="500"/>
                            </p:stCondLst>
                            <p:childTnLst>
                              <p:par>
                                <p:cTn id="7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6" fill="hold">
                      <p:stCondLst>
                        <p:cond delay="indefinite"/>
                      </p:stCondLst>
                      <p:childTnLst>
                        <p:par>
                          <p:cTn id="787" fill="hold">
                            <p:stCondLst>
                              <p:cond delay="0"/>
                            </p:stCondLst>
                            <p:childTnLst>
                              <p:par>
                                <p:cTn id="7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1" fill="hold">
                      <p:stCondLst>
                        <p:cond delay="indefinite"/>
                      </p:stCondLst>
                      <p:childTnLst>
                        <p:par>
                          <p:cTn id="792" fill="hold">
                            <p:stCondLst>
                              <p:cond delay="0"/>
                            </p:stCondLst>
                            <p:childTnLst>
                              <p:par>
                                <p:cTn id="7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6" fill="hold">
                      <p:stCondLst>
                        <p:cond delay="indefinite"/>
                      </p:stCondLst>
                      <p:childTnLst>
                        <p:par>
                          <p:cTn id="797" fill="hold">
                            <p:stCondLst>
                              <p:cond delay="0"/>
                            </p:stCondLst>
                            <p:childTnLst>
                              <p:par>
                                <p:cTn id="7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1" fill="hold">
                      <p:stCondLst>
                        <p:cond delay="indefinite"/>
                      </p:stCondLst>
                      <p:childTnLst>
                        <p:par>
                          <p:cTn id="802" fill="hold">
                            <p:stCondLst>
                              <p:cond delay="0"/>
                            </p:stCondLst>
                            <p:childTnLst>
                              <p:par>
                                <p:cTn id="8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6" fill="hold">
                      <p:stCondLst>
                        <p:cond delay="indefinite"/>
                      </p:stCondLst>
                      <p:childTnLst>
                        <p:par>
                          <p:cTn id="807" fill="hold">
                            <p:stCondLst>
                              <p:cond delay="0"/>
                            </p:stCondLst>
                            <p:childTnLst>
                              <p:par>
                                <p:cTn id="8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1" fill="hold">
                      <p:stCondLst>
                        <p:cond delay="indefinite"/>
                      </p:stCondLst>
                      <p:childTnLst>
                        <p:par>
                          <p:cTn id="812" fill="hold">
                            <p:stCondLst>
                              <p:cond delay="0"/>
                            </p:stCondLst>
                            <p:childTnLst>
                              <p:par>
                                <p:cTn id="8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6" fill="hold">
                      <p:stCondLst>
                        <p:cond delay="indefinite"/>
                      </p:stCondLst>
                      <p:childTnLst>
                        <p:par>
                          <p:cTn id="817" fill="hold">
                            <p:stCondLst>
                              <p:cond delay="0"/>
                            </p:stCondLst>
                            <p:childTnLst>
                              <p:par>
                                <p:cTn id="8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7" fill="hold">
                            <p:stCondLst>
                              <p:cond delay="500"/>
                            </p:stCondLst>
                            <p:childTnLst>
                              <p:par>
                                <p:cTn id="8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1" fill="hold">
                      <p:stCondLst>
                        <p:cond delay="indefinite"/>
                      </p:stCondLst>
                      <p:childTnLst>
                        <p:par>
                          <p:cTn id="832" fill="hold">
                            <p:stCondLst>
                              <p:cond delay="0"/>
                            </p:stCondLst>
                            <p:childTnLst>
                              <p:par>
                                <p:cTn id="8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6" fill="hold">
                      <p:stCondLst>
                        <p:cond delay="indefinite"/>
                      </p:stCondLst>
                      <p:childTnLst>
                        <p:par>
                          <p:cTn id="837" fill="hold">
                            <p:stCondLst>
                              <p:cond delay="0"/>
                            </p:stCondLst>
                            <p:childTnLst>
                              <p:par>
                                <p:cTn id="8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1" fill="hold">
                      <p:stCondLst>
                        <p:cond delay="indefinite"/>
                      </p:stCondLst>
                      <p:childTnLst>
                        <p:par>
                          <p:cTn id="842" fill="hold">
                            <p:stCondLst>
                              <p:cond delay="0"/>
                            </p:stCondLst>
                            <p:childTnLst>
                              <p:par>
                                <p:cTn id="8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6" fill="hold">
                      <p:stCondLst>
                        <p:cond delay="indefinite"/>
                      </p:stCondLst>
                      <p:childTnLst>
                        <p:par>
                          <p:cTn id="847" fill="hold">
                            <p:stCondLst>
                              <p:cond delay="0"/>
                            </p:stCondLst>
                            <p:childTnLst>
                              <p:par>
                                <p:cTn id="8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1" fill="hold">
                      <p:stCondLst>
                        <p:cond delay="indefinite"/>
                      </p:stCondLst>
                      <p:childTnLst>
                        <p:par>
                          <p:cTn id="852" fill="hold">
                            <p:stCondLst>
                              <p:cond delay="0"/>
                            </p:stCondLst>
                            <p:childTnLst>
                              <p:par>
                                <p:cTn id="8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6" fill="hold">
                      <p:stCondLst>
                        <p:cond delay="indefinite"/>
                      </p:stCondLst>
                      <p:childTnLst>
                        <p:par>
                          <p:cTn id="857" fill="hold">
                            <p:stCondLst>
                              <p:cond delay="0"/>
                            </p:stCondLst>
                            <p:childTnLst>
                              <p:par>
                                <p:cTn id="8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1" fill="hold">
                      <p:stCondLst>
                        <p:cond delay="indefinite"/>
                      </p:stCondLst>
                      <p:childTnLst>
                        <p:par>
                          <p:cTn id="862" fill="hold">
                            <p:stCondLst>
                              <p:cond delay="0"/>
                            </p:stCondLst>
                            <p:childTnLst>
                              <p:par>
                                <p:cTn id="8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9" fill="hold">
                      <p:stCondLst>
                        <p:cond delay="indefinite"/>
                      </p:stCondLst>
                      <p:childTnLst>
                        <p:par>
                          <p:cTn id="870" fill="hold">
                            <p:stCondLst>
                              <p:cond delay="0"/>
                            </p:stCondLst>
                            <p:childTnLst>
                              <p:par>
                                <p:cTn id="8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6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7" fill="hold">
                      <p:stCondLst>
                        <p:cond delay="indefinite"/>
                      </p:stCondLst>
                      <p:childTnLst>
                        <p:par>
                          <p:cTn id="878" fill="hold">
                            <p:stCondLst>
                              <p:cond delay="0"/>
                            </p:stCondLst>
                            <p:childTnLst>
                              <p:par>
                                <p:cTn id="8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2" fill="hold">
                      <p:stCondLst>
                        <p:cond delay="indefinite"/>
                      </p:stCondLst>
                      <p:childTnLst>
                        <p:par>
                          <p:cTn id="883" fill="hold">
                            <p:stCondLst>
                              <p:cond delay="0"/>
                            </p:stCondLst>
                            <p:childTnLst>
                              <p:par>
                                <p:cTn id="8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6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7" fill="hold">
                      <p:stCondLst>
                        <p:cond delay="indefinite"/>
                      </p:stCondLst>
                      <p:childTnLst>
                        <p:par>
                          <p:cTn id="888" fill="hold">
                            <p:stCondLst>
                              <p:cond delay="0"/>
                            </p:stCondLst>
                            <p:childTnLst>
                              <p:par>
                                <p:cTn id="8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2" fill="hold">
                      <p:stCondLst>
                        <p:cond delay="indefinite"/>
                      </p:stCondLst>
                      <p:childTnLst>
                        <p:par>
                          <p:cTn id="893" fill="hold">
                            <p:stCondLst>
                              <p:cond delay="0"/>
                            </p:stCondLst>
                            <p:childTnLst>
                              <p:par>
                                <p:cTn id="8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0" fill="hold">
                            <p:stCondLst>
                              <p:cond delay="500"/>
                            </p:stCondLst>
                            <p:childTnLst>
                              <p:par>
                                <p:cTn id="9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4" fill="hold">
                      <p:stCondLst>
                        <p:cond delay="indefinite"/>
                      </p:stCondLst>
                      <p:childTnLst>
                        <p:par>
                          <p:cTn id="905" fill="hold">
                            <p:stCondLst>
                              <p:cond delay="0"/>
                            </p:stCondLst>
                            <p:childTnLst>
                              <p:par>
                                <p:cTn id="9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9" fill="hold">
                      <p:stCondLst>
                        <p:cond delay="indefinite"/>
                      </p:stCondLst>
                      <p:childTnLst>
                        <p:par>
                          <p:cTn id="910" fill="hold">
                            <p:stCondLst>
                              <p:cond delay="0"/>
                            </p:stCondLst>
                            <p:childTnLst>
                              <p:par>
                                <p:cTn id="9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4" fill="hold">
                      <p:stCondLst>
                        <p:cond delay="indefinite"/>
                      </p:stCondLst>
                      <p:childTnLst>
                        <p:par>
                          <p:cTn id="915" fill="hold">
                            <p:stCondLst>
                              <p:cond delay="0"/>
                            </p:stCondLst>
                            <p:childTnLst>
                              <p:par>
                                <p:cTn id="9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9" fill="hold">
                      <p:stCondLst>
                        <p:cond delay="indefinite"/>
                      </p:stCondLst>
                      <p:childTnLst>
                        <p:par>
                          <p:cTn id="920" fill="hold">
                            <p:stCondLst>
                              <p:cond delay="0"/>
                            </p:stCondLst>
                            <p:childTnLst>
                              <p:par>
                                <p:cTn id="9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4" fill="hold">
                      <p:stCondLst>
                        <p:cond delay="indefinite"/>
                      </p:stCondLst>
                      <p:childTnLst>
                        <p:par>
                          <p:cTn id="925" fill="hold">
                            <p:stCondLst>
                              <p:cond delay="0"/>
                            </p:stCondLst>
                            <p:childTnLst>
                              <p:par>
                                <p:cTn id="9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9" fill="hold">
                            <p:stCondLst>
                              <p:cond delay="500"/>
                            </p:stCondLst>
                            <p:childTnLst>
                              <p:par>
                                <p:cTn id="9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3" fill="hold">
                      <p:stCondLst>
                        <p:cond delay="indefinite"/>
                      </p:stCondLst>
                      <p:childTnLst>
                        <p:par>
                          <p:cTn id="934" fill="hold">
                            <p:stCondLst>
                              <p:cond delay="0"/>
                            </p:stCondLst>
                            <p:childTnLst>
                              <p:par>
                                <p:cTn id="9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8" fill="hold">
                            <p:stCondLst>
                              <p:cond delay="500"/>
                            </p:stCondLst>
                            <p:childTnLst>
                              <p:par>
                                <p:cTn id="9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2" fill="hold">
                      <p:stCondLst>
                        <p:cond delay="indefinite"/>
                      </p:stCondLst>
                      <p:childTnLst>
                        <p:par>
                          <p:cTn id="943" fill="hold">
                            <p:stCondLst>
                              <p:cond delay="0"/>
                            </p:stCondLst>
                            <p:childTnLst>
                              <p:par>
                                <p:cTn id="9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7" fill="hold">
                      <p:stCondLst>
                        <p:cond delay="indefinite"/>
                      </p:stCondLst>
                      <p:childTnLst>
                        <p:par>
                          <p:cTn id="948" fill="hold">
                            <p:stCondLst>
                              <p:cond delay="0"/>
                            </p:stCondLst>
                            <p:childTnLst>
                              <p:par>
                                <p:cTn id="9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2" fill="hold">
                      <p:stCondLst>
                        <p:cond delay="indefinite"/>
                      </p:stCondLst>
                      <p:childTnLst>
                        <p:par>
                          <p:cTn id="953" fill="hold">
                            <p:stCondLst>
                              <p:cond delay="0"/>
                            </p:stCondLst>
                            <p:childTnLst>
                              <p:par>
                                <p:cTn id="9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6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7" fill="hold">
                      <p:stCondLst>
                        <p:cond delay="indefinite"/>
                      </p:stCondLst>
                      <p:childTnLst>
                        <p:par>
                          <p:cTn id="958" fill="hold">
                            <p:stCondLst>
                              <p:cond delay="0"/>
                            </p:stCondLst>
                            <p:childTnLst>
                              <p:par>
                                <p:cTn id="9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1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2" fill="hold">
                      <p:stCondLst>
                        <p:cond delay="indefinite"/>
                      </p:stCondLst>
                      <p:childTnLst>
                        <p:par>
                          <p:cTn id="963" fill="hold">
                            <p:stCondLst>
                              <p:cond delay="0"/>
                            </p:stCondLst>
                            <p:childTnLst>
                              <p:par>
                                <p:cTn id="9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7" fill="hold">
                      <p:stCondLst>
                        <p:cond delay="indefinite"/>
                      </p:stCondLst>
                      <p:childTnLst>
                        <p:par>
                          <p:cTn id="968" fill="hold">
                            <p:stCondLst>
                              <p:cond delay="0"/>
                            </p:stCondLst>
                            <p:childTnLst>
                              <p:par>
                                <p:cTn id="9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1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2" fill="hold">
                      <p:stCondLst>
                        <p:cond delay="indefinite"/>
                      </p:stCondLst>
                      <p:childTnLst>
                        <p:par>
                          <p:cTn id="973" fill="hold">
                            <p:stCondLst>
                              <p:cond delay="0"/>
                            </p:stCondLst>
                            <p:childTnLst>
                              <p:par>
                                <p:cTn id="9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6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7" fill="hold">
                      <p:stCondLst>
                        <p:cond delay="indefinite"/>
                      </p:stCondLst>
                      <p:childTnLst>
                        <p:par>
                          <p:cTn id="978" fill="hold">
                            <p:stCondLst>
                              <p:cond delay="0"/>
                            </p:stCondLst>
                            <p:childTnLst>
                              <p:par>
                                <p:cTn id="9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2" fill="hold">
                      <p:stCondLst>
                        <p:cond delay="indefinite"/>
                      </p:stCondLst>
                      <p:childTnLst>
                        <p:par>
                          <p:cTn id="983" fill="hold">
                            <p:stCondLst>
                              <p:cond delay="0"/>
                            </p:stCondLst>
                            <p:childTnLst>
                              <p:par>
                                <p:cTn id="9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6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7" fill="hold">
                      <p:stCondLst>
                        <p:cond delay="indefinite"/>
                      </p:stCondLst>
                      <p:childTnLst>
                        <p:par>
                          <p:cTn id="988" fill="hold">
                            <p:stCondLst>
                              <p:cond delay="0"/>
                            </p:stCondLst>
                            <p:childTnLst>
                              <p:par>
                                <p:cTn id="9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1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2" fill="hold">
                      <p:stCondLst>
                        <p:cond delay="indefinite"/>
                      </p:stCondLst>
                      <p:childTnLst>
                        <p:par>
                          <p:cTn id="993" fill="hold">
                            <p:stCondLst>
                              <p:cond delay="0"/>
                            </p:stCondLst>
                            <p:childTnLst>
                              <p:par>
                                <p:cTn id="9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7" fill="hold">
                      <p:stCondLst>
                        <p:cond delay="indefinite"/>
                      </p:stCondLst>
                      <p:childTnLst>
                        <p:par>
                          <p:cTn id="998" fill="hold">
                            <p:stCondLst>
                              <p:cond delay="0"/>
                            </p:stCondLst>
                            <p:childTnLst>
                              <p:par>
                                <p:cTn id="9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1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2" fill="hold">
                      <p:stCondLst>
                        <p:cond delay="indefinite"/>
                      </p:stCondLst>
                      <p:childTnLst>
                        <p:par>
                          <p:cTn id="1003" fill="hold">
                            <p:stCondLst>
                              <p:cond delay="0"/>
                            </p:stCondLst>
                            <p:childTnLst>
                              <p:par>
                                <p:cTn id="10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6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7" fill="hold">
                      <p:stCondLst>
                        <p:cond delay="indefinite"/>
                      </p:stCondLst>
                      <p:childTnLst>
                        <p:par>
                          <p:cTn id="1008" fill="hold">
                            <p:stCondLst>
                              <p:cond delay="0"/>
                            </p:stCondLst>
                            <p:childTnLst>
                              <p:par>
                                <p:cTn id="10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1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2" fill="hold">
                      <p:stCondLst>
                        <p:cond delay="indefinite"/>
                      </p:stCondLst>
                      <p:childTnLst>
                        <p:par>
                          <p:cTn id="1013" fill="hold">
                            <p:stCondLst>
                              <p:cond delay="0"/>
                            </p:stCondLst>
                            <p:childTnLst>
                              <p:par>
                                <p:cTn id="10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215" grpId="0"/>
      <p:bldP spid="214" grpId="0" animBg="1"/>
      <p:bldP spid="214" grpId="1" animBg="1"/>
      <p:bldP spid="214" grpId="2" animBg="1"/>
      <p:bldP spid="213" grpId="0" animBg="1"/>
      <p:bldP spid="213" grpId="1" animBg="1"/>
      <p:bldP spid="213" grpId="2" animBg="1"/>
      <p:bldP spid="212" grpId="0" animBg="1"/>
      <p:bldP spid="212" grpId="1" animBg="1"/>
      <p:bldP spid="212" grpId="2" animBg="1"/>
      <p:bldP spid="211" grpId="0" animBg="1"/>
      <p:bldP spid="211" grpId="1" animBg="1"/>
      <p:bldP spid="211" grpId="2" animBg="1"/>
      <p:bldP spid="210" grpId="0" animBg="1"/>
      <p:bldP spid="210" grpId="1" animBg="1"/>
      <p:bldP spid="210" grpId="2" animBg="1"/>
      <p:bldP spid="207" grpId="0" animBg="1"/>
      <p:bldP spid="207" grpId="1" animBg="1"/>
      <p:bldP spid="207" grpId="2" animBg="1"/>
      <p:bldP spid="208" grpId="0" animBg="1"/>
      <p:bldP spid="208" grpId="1" animBg="1"/>
      <p:bldP spid="208" grpId="2" animBg="1"/>
      <p:bldP spid="209" grpId="0" animBg="1"/>
      <p:bldP spid="209" grpId="1" animBg="1"/>
      <p:bldP spid="209" grpId="2" animBg="1"/>
      <p:bldP spid="206" grpId="0" animBg="1"/>
      <p:bldP spid="206" grpId="1" animBg="1"/>
      <p:bldP spid="206" grpId="2" animBg="1"/>
      <p:bldP spid="202" grpId="0" animBg="1"/>
      <p:bldP spid="202" grpId="1" animBg="1"/>
      <p:bldP spid="202" grpId="2" animBg="1"/>
      <p:bldP spid="203" grpId="0" animBg="1"/>
      <p:bldP spid="203" grpId="1" animBg="1"/>
      <p:bldP spid="203" grpId="2" animBg="1"/>
      <p:bldP spid="204" grpId="0" animBg="1"/>
      <p:bldP spid="204" grpId="1" animBg="1"/>
      <p:bldP spid="204" grpId="2" animBg="1"/>
      <p:bldP spid="205" grpId="0" animBg="1"/>
      <p:bldP spid="205" grpId="1" animBg="1"/>
      <p:bldP spid="205" grpId="2" animBg="1"/>
      <p:bldP spid="201" grpId="0" animBg="1"/>
      <p:bldP spid="201" grpId="1" animBg="1"/>
      <p:bldP spid="201" grpId="2" animBg="1"/>
      <p:bldP spid="195" grpId="0" animBg="1"/>
      <p:bldP spid="195" grpId="1" animBg="1"/>
      <p:bldP spid="195" grpId="2" animBg="1"/>
      <p:bldP spid="124" grpId="0"/>
      <p:bldP spid="125" grpId="0"/>
      <p:bldP spid="126" grpId="0"/>
      <p:bldP spid="316" grpId="0"/>
      <p:bldP spid="317" grpId="0"/>
      <p:bldP spid="318" grpId="0"/>
      <p:bldP spid="319" grpId="0"/>
      <p:bldP spid="320" grpId="0"/>
      <p:bldP spid="321" grpId="0"/>
      <p:bldP spid="322" grpId="0"/>
      <p:bldP spid="323" grpId="0"/>
      <p:bldP spid="164" grpId="0" animBg="1"/>
      <p:bldP spid="164" grpId="1" animBg="1"/>
      <p:bldP spid="164" grpId="2" animBg="1"/>
      <p:bldP spid="163" grpId="0" animBg="1"/>
      <p:bldP spid="163" grpId="1" animBg="1"/>
      <p:bldP spid="163" grpId="2" animBg="1"/>
      <p:bldP spid="162" grpId="0" animBg="1"/>
      <p:bldP spid="162" grpId="1" animBg="1"/>
      <p:bldP spid="162" grpId="2" animBg="1"/>
      <p:bldP spid="161" grpId="0" animBg="1"/>
      <p:bldP spid="161" grpId="1" animBg="1"/>
      <p:bldP spid="161" grpId="2" animBg="1"/>
      <p:bldP spid="160" grpId="0" animBg="1"/>
      <p:bldP spid="160" grpId="1" animBg="1"/>
      <p:bldP spid="160" grpId="2" animBg="1"/>
      <p:bldP spid="159" grpId="0" animBg="1"/>
      <p:bldP spid="159" grpId="1" animBg="1"/>
      <p:bldP spid="159" grpId="2" animBg="1"/>
      <p:bldP spid="157" grpId="0" animBg="1"/>
      <p:bldP spid="157" grpId="1" animBg="1"/>
      <p:bldP spid="158" grpId="0" animBg="1"/>
      <p:bldP spid="158" grpId="1" animBg="1"/>
      <p:bldP spid="77" grpId="0"/>
      <p:bldP spid="78" grpId="0"/>
      <p:bldP spid="68" grpId="0"/>
      <p:bldP spid="69" grpId="0"/>
      <p:bldP spid="71" grpId="0"/>
      <p:bldP spid="73" grpId="0"/>
      <p:bldP spid="74" grpId="0"/>
      <p:bldP spid="75" grpId="0"/>
      <p:bldP spid="76" grpId="0"/>
      <p:bldP spid="80" grpId="0"/>
      <p:bldP spid="82" grpId="0"/>
      <p:bldP spid="88" grpId="0"/>
      <p:bldP spid="128" grpId="0"/>
      <p:bldP spid="129" grpId="0"/>
      <p:bldP spid="130" grpId="0"/>
      <p:bldP spid="83" grpId="0" animBg="1"/>
      <p:bldP spid="83" grpId="1" animBg="1"/>
      <p:bldP spid="83" grpId="2" animBg="1"/>
      <p:bldP spid="84" grpId="0" animBg="1"/>
      <p:bldP spid="84" grpId="1" animBg="1"/>
      <p:bldP spid="84" grpId="2" animBg="1"/>
      <p:bldP spid="85" grpId="0" animBg="1"/>
      <p:bldP spid="85" grpId="1" animBg="1"/>
      <p:bldP spid="85" grpId="2" animBg="1"/>
      <p:bldP spid="86" grpId="0" animBg="1"/>
      <p:bldP spid="86" grpId="1" animBg="1"/>
      <p:bldP spid="86" grpId="2" animBg="1"/>
      <p:bldP spid="87" grpId="0" animBg="1"/>
      <p:bldP spid="87" grpId="1" animBg="1"/>
      <p:bldP spid="87" grpId="2" animBg="1"/>
      <p:bldP spid="81" grpId="0"/>
      <p:bldP spid="3" grpId="0"/>
      <p:bldP spid="4" grpId="0"/>
      <p:bldP spid="5" grpId="0"/>
      <p:bldP spid="36" grpId="0"/>
      <p:bldP spid="38" grpId="0"/>
      <p:bldP spid="39" grpId="0"/>
      <p:bldP spid="40" grpId="0"/>
      <p:bldP spid="44" grpId="0"/>
      <p:bldP spid="48" grpId="0"/>
      <p:bldP spid="50" grpId="0"/>
      <p:bldP spid="52" grpId="0"/>
      <p:bldP spid="54" grpId="0"/>
      <p:bldP spid="56" grpId="0"/>
      <p:bldP spid="60" grpId="0"/>
      <p:bldP spid="64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8" grpId="0"/>
      <p:bldP spid="119" grpId="0"/>
      <p:bldP spid="120" grpId="0"/>
      <p:bldP spid="121" grpId="0"/>
      <p:bldP spid="122" grpId="0"/>
      <p:bldP spid="123" grpId="0"/>
      <p:bldP spid="89" grpId="0" animBg="1"/>
      <p:bldP spid="89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1" grpId="0" animBg="1"/>
      <p:bldP spid="91" grpId="1" animBg="1"/>
      <p:bldP spid="131" grpId="0" animBg="1"/>
      <p:bldP spid="131" grpId="1" animBg="1"/>
      <p:bldP spid="132" grpId="0" animBg="1"/>
      <p:bldP spid="132" grpId="1" animBg="1"/>
      <p:bldP spid="133" grpId="0" animBg="1"/>
      <p:bldP spid="133" grpId="1" animBg="1"/>
      <p:bldP spid="142" grpId="0"/>
      <p:bldP spid="142" grpId="1"/>
      <p:bldP spid="143" grpId="0"/>
      <p:bldP spid="143" grpId="1"/>
      <p:bldP spid="144" grpId="0"/>
      <p:bldP spid="144" grpId="1"/>
      <p:bldP spid="145" grpId="0"/>
      <p:bldP spid="145" grpId="1"/>
      <p:bldP spid="146" grpId="0"/>
      <p:bldP spid="146" grpId="1"/>
      <p:bldP spid="148" grpId="0"/>
      <p:bldP spid="148" grpId="1"/>
      <p:bldP spid="150" grpId="0"/>
      <p:bldP spid="150" grpId="1"/>
      <p:bldP spid="152" grpId="0" animBg="1"/>
      <p:bldP spid="152" grpId="1" animBg="1"/>
      <p:bldP spid="153" grpId="0" animBg="1"/>
      <p:bldP spid="153" grpId="1" animBg="1"/>
      <p:bldP spid="153" grpId="2" animBg="1"/>
      <p:bldP spid="153" grpId="3" animBg="1"/>
      <p:bldP spid="154" grpId="0" animBg="1"/>
      <p:bldP spid="154" grpId="1" animBg="1"/>
      <p:bldP spid="155" grpId="0" animBg="1"/>
      <p:bldP spid="155" grpId="1" animBg="1"/>
      <p:bldP spid="156" grpId="0" animBg="1"/>
      <p:bldP spid="156" grpId="1" animBg="1"/>
      <p:bldP spid="156" grpId="2" animBg="1"/>
      <p:bldP spid="151" grpId="0" animBg="1"/>
      <p:bldP spid="151" grpId="1" animBg="1"/>
      <p:bldP spid="151" grpId="2" animBg="1"/>
      <p:bldP spid="151" grpId="3" animBg="1"/>
      <p:bldP spid="165" grpId="0" animBg="1"/>
      <p:bldP spid="165" grpId="1" animBg="1"/>
      <p:bldP spid="165" grpId="2" animBg="1"/>
      <p:bldP spid="176" grpId="0"/>
      <p:bldP spid="176" grpId="1"/>
      <p:bldP spid="177" grpId="0"/>
      <p:bldP spid="177" grpId="1"/>
      <p:bldP spid="178" grpId="0"/>
      <p:bldP spid="178" grpId="1"/>
      <p:bldP spid="179" grpId="0"/>
      <p:bldP spid="179" grpId="1"/>
      <p:bldP spid="180" grpId="0"/>
      <p:bldP spid="180" grpId="1"/>
      <p:bldP spid="181" grpId="0"/>
      <p:bldP spid="182" grpId="0"/>
      <p:bldP spid="185" grpId="0"/>
      <p:bldP spid="186" grpId="0"/>
      <p:bldP spid="189" grpId="0"/>
      <p:bldP spid="190" grpId="0"/>
      <p:bldP spid="191" grpId="0"/>
      <p:bldP spid="192" grpId="0"/>
      <p:bldP spid="196" grpId="0"/>
      <p:bldP spid="197" grpId="0"/>
      <p:bldP spid="198" grpId="0"/>
      <p:bldP spid="199" grpId="0"/>
      <p:bldP spid="326" grpId="0"/>
      <p:bldP spid="200" grpId="0" animBg="1"/>
      <p:bldP spid="200" grpId="1" animBg="1"/>
      <p:bldP spid="216" grpId="0"/>
      <p:bldP spid="217" grpId="0"/>
      <p:bldP spid="218" grpId="0"/>
      <p:bldP spid="175" grpId="0" animBg="1"/>
      <p:bldP spid="175" grpId="1" animBg="1"/>
      <p:bldP spid="183" grpId="0" animBg="1"/>
      <p:bldP spid="183" grpId="1" animBg="1"/>
      <p:bldP spid="219" grpId="0" animBg="1"/>
      <p:bldP spid="219" grpId="1" animBg="1"/>
      <p:bldP spid="90" grpId="0" animBg="1"/>
      <p:bldP spid="90" grpId="1" animBg="1"/>
      <p:bldP spid="65" grpId="0" animBg="1"/>
      <p:bldP spid="65" grpId="1" animBg="1"/>
      <p:bldP spid="66" grpId="0"/>
      <p:bldP spid="66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24653" y="1971586"/>
            <a:ext cx="16946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46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353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83568" y="3075806"/>
            <a:ext cx="4680519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Word Problem based on four consecutive numbers</a:t>
            </a:r>
            <a:endParaRPr lang="en-US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  <p:sp>
        <p:nvSpPr>
          <p:cNvPr id="6" name="Title 7"/>
          <p:cNvSpPr txBox="1">
            <a:spLocks/>
          </p:cNvSpPr>
          <p:nvPr/>
        </p:nvSpPr>
        <p:spPr bwMode="auto">
          <a:xfrm>
            <a:off x="683569" y="1975104"/>
            <a:ext cx="3742184" cy="1164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571500" indent="-571500">
              <a:tabLst>
                <a:tab pos="142875" algn="l"/>
                <a:tab pos="62865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 	QUADRATIC </a:t>
            </a:r>
            <a:b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</a:b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EQUATIONS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83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ounded Rectangle 201"/>
          <p:cNvSpPr/>
          <p:nvPr/>
        </p:nvSpPr>
        <p:spPr>
          <a:xfrm>
            <a:off x="1115615" y="2660765"/>
            <a:ext cx="492067" cy="199017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42665" y="2883343"/>
            <a:ext cx="6495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– 840 </a:t>
            </a:r>
          </a:p>
        </p:txBody>
      </p:sp>
      <p:sp>
        <p:nvSpPr>
          <p:cNvPr id="305" name="Rounded Rectangle 304"/>
          <p:cNvSpPr/>
          <p:nvPr/>
        </p:nvSpPr>
        <p:spPr>
          <a:xfrm>
            <a:off x="2458064" y="1770318"/>
            <a:ext cx="455568" cy="161162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304" name="Rounded Rectangle 303"/>
          <p:cNvSpPr/>
          <p:nvPr/>
        </p:nvSpPr>
        <p:spPr>
          <a:xfrm>
            <a:off x="746389" y="1767218"/>
            <a:ext cx="145174" cy="161162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262" name="Rounded Rectangle 261"/>
          <p:cNvSpPr/>
          <p:nvPr/>
        </p:nvSpPr>
        <p:spPr>
          <a:xfrm>
            <a:off x="6647701" y="915566"/>
            <a:ext cx="2086423" cy="245265"/>
          </a:xfrm>
          <a:prstGeom prst="roundRect">
            <a:avLst/>
          </a:prstGeom>
          <a:solidFill>
            <a:srgbClr val="FFC000"/>
          </a:solidFill>
          <a:ln w="38100" cap="flat" cmpd="sng" algn="ctr">
            <a:noFill/>
            <a:prstDash val="sysDash"/>
          </a:ln>
          <a:effectLst>
            <a:glow rad="12700">
              <a:schemeClr val="bg1"/>
            </a:glow>
          </a:effectLst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247" name="Rounded Rectangle 246"/>
          <p:cNvSpPr/>
          <p:nvPr/>
        </p:nvSpPr>
        <p:spPr>
          <a:xfrm>
            <a:off x="2701446" y="1371542"/>
            <a:ext cx="419328" cy="161162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246" name="Rounded Rectangle 245"/>
          <p:cNvSpPr/>
          <p:nvPr/>
        </p:nvSpPr>
        <p:spPr>
          <a:xfrm>
            <a:off x="1898105" y="1371679"/>
            <a:ext cx="419328" cy="161162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245" name="Rounded Rectangle 244"/>
          <p:cNvSpPr/>
          <p:nvPr/>
        </p:nvSpPr>
        <p:spPr>
          <a:xfrm>
            <a:off x="1371240" y="1371816"/>
            <a:ext cx="419328" cy="161162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244" name="Rounded Rectangle 243"/>
          <p:cNvSpPr/>
          <p:nvPr/>
        </p:nvSpPr>
        <p:spPr>
          <a:xfrm>
            <a:off x="1134666" y="1374991"/>
            <a:ext cx="162660" cy="161162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218" name="Rounded Rectangle 217"/>
          <p:cNvSpPr/>
          <p:nvPr/>
        </p:nvSpPr>
        <p:spPr>
          <a:xfrm>
            <a:off x="2476048" y="900838"/>
            <a:ext cx="3452502" cy="277967"/>
          </a:xfrm>
          <a:prstGeom prst="roundRect">
            <a:avLst/>
          </a:prstGeom>
          <a:solidFill>
            <a:srgbClr val="FFC000"/>
          </a:solidFill>
          <a:ln w="38100" cap="flat" cmpd="sng" algn="ctr">
            <a:noFill/>
            <a:prstDash val="sysDash"/>
          </a:ln>
          <a:effectLst>
            <a:glow rad="12700">
              <a:schemeClr val="bg1"/>
            </a:glow>
          </a:effectLst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215" name="Rounded Rectangle 214"/>
          <p:cNvSpPr/>
          <p:nvPr/>
        </p:nvSpPr>
        <p:spPr>
          <a:xfrm>
            <a:off x="914223" y="897119"/>
            <a:ext cx="5672363" cy="296771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IN" kern="0">
              <a:solidFill>
                <a:prstClr val="black"/>
              </a:solidFill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516974" y="1120342"/>
            <a:ext cx="5357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98706" y="1503595"/>
            <a:ext cx="21932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As per the given condition,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95834" y="1706919"/>
            <a:ext cx="3770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 × 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487930" y="1706919"/>
            <a:ext cx="3770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 × 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136428" y="1706919"/>
            <a:ext cx="3770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 × 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83568" y="1706919"/>
            <a:ext cx="2712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90744" y="1706919"/>
            <a:ext cx="6527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  <a:latin typeface="Bookman Old Style" pitchFamily="18" charset="0"/>
              </a:rPr>
              <a:t>(x </a:t>
            </a:r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+ </a:t>
            </a:r>
            <a:r>
              <a:rPr lang="en-US" sz="1200" dirty="0" smtClean="0">
                <a:solidFill>
                  <a:prstClr val="black"/>
                </a:solidFill>
                <a:latin typeface="Bookman Old Style" pitchFamily="18" charset="0"/>
              </a:rPr>
              <a:t>1)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675805" y="1706919"/>
            <a:ext cx="6527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  <a:latin typeface="Bookman Old Style" pitchFamily="18" charset="0"/>
              </a:rPr>
              <a:t>(x </a:t>
            </a:r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+ </a:t>
            </a:r>
            <a:r>
              <a:rPr lang="en-US" sz="1200" dirty="0" smtClean="0">
                <a:solidFill>
                  <a:prstClr val="black"/>
                </a:solidFill>
                <a:latin typeface="Bookman Old Style" pitchFamily="18" charset="0"/>
              </a:rPr>
              <a:t>2)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372326" y="1706919"/>
            <a:ext cx="6527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  <a:latin typeface="Bookman Old Style" pitchFamily="18" charset="0"/>
              </a:rPr>
              <a:t>(x </a:t>
            </a:r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+ </a:t>
            </a:r>
            <a:r>
              <a:rPr lang="en-US" sz="1200" dirty="0" smtClean="0">
                <a:solidFill>
                  <a:prstClr val="black"/>
                </a:solidFill>
                <a:latin typeface="Bookman Old Style" pitchFamily="18" charset="0"/>
              </a:rPr>
              <a:t>3)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925342" y="1706919"/>
            <a:ext cx="2776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126655" y="1706919"/>
            <a:ext cx="4732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840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2475641" y="914589"/>
            <a:ext cx="3437617" cy="252697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bg1"/>
            </a:solidFill>
            <a:prstDash val="solid"/>
          </a:ln>
          <a:effectLst>
            <a:glow rad="12700">
              <a:schemeClr val="bg1"/>
            </a:glow>
          </a:effectLst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1370838" y="926511"/>
            <a:ext cx="818753" cy="229725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bg1"/>
            </a:solidFill>
            <a:prstDash val="solid"/>
          </a:ln>
          <a:effectLst>
            <a:glow rad="12700">
              <a:schemeClr val="bg1"/>
            </a:glow>
          </a:effectLst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5905978" y="901954"/>
            <a:ext cx="252000" cy="277967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bg1"/>
            </a:solidFill>
            <a:prstDash val="solid"/>
          </a:ln>
          <a:effectLst>
            <a:glow rad="12700">
              <a:schemeClr val="bg1"/>
            </a:glow>
          </a:effectLst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6149397" y="901954"/>
            <a:ext cx="437189" cy="277967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bg1"/>
            </a:solidFill>
            <a:prstDash val="solid"/>
          </a:ln>
          <a:effectLst>
            <a:glow rad="12700">
              <a:schemeClr val="bg1"/>
            </a:glow>
          </a:effectLst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63366" y="881699"/>
            <a:ext cx="84291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 (Q) </a:t>
            </a:r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</a:rPr>
              <a:t>The product of four consecutive positive 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integers </a:t>
            </a:r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</a:rPr>
              <a:t>is 840. Find 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these numbers</a:t>
            </a:r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</a:rPr>
              <a:t>.</a:t>
            </a:r>
            <a:endParaRPr lang="en-US" sz="15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88" name="Rectangle 87"/>
          <p:cNvSpPr>
            <a:spLocks noChangeArrowheads="1"/>
          </p:cNvSpPr>
          <p:nvPr/>
        </p:nvSpPr>
        <p:spPr bwMode="auto">
          <a:xfrm>
            <a:off x="516692" y="3123908"/>
            <a:ext cx="57579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200" dirty="0" smtClean="0">
                <a:solidFill>
                  <a:prstClr val="black"/>
                </a:solidFill>
                <a:latin typeface="Bookman Old Style" pitchFamily="18" charset="0"/>
              </a:rPr>
              <a:t>m</a:t>
            </a:r>
            <a:r>
              <a:rPr lang="en-US" sz="120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2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9" name="Rectangle 88"/>
          <p:cNvSpPr>
            <a:spLocks noChangeArrowheads="1"/>
          </p:cNvSpPr>
          <p:nvPr/>
        </p:nvSpPr>
        <p:spPr bwMode="auto">
          <a:xfrm>
            <a:off x="523042" y="3374587"/>
            <a:ext cx="51167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200" dirty="0" smtClean="0">
                <a:solidFill>
                  <a:prstClr val="black"/>
                </a:solidFill>
                <a:latin typeface="Bookman Old Style" pitchFamily="18" charset="0"/>
              </a:rPr>
              <a:t>m</a:t>
            </a:r>
            <a:endParaRPr lang="en-US" sz="12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0" name="Rectangle 89"/>
          <p:cNvSpPr>
            <a:spLocks noChangeArrowheads="1"/>
          </p:cNvSpPr>
          <p:nvPr/>
        </p:nvSpPr>
        <p:spPr bwMode="auto">
          <a:xfrm>
            <a:off x="516692" y="3593516"/>
            <a:ext cx="31771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2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 flipH="1">
            <a:off x="802753" y="3364118"/>
            <a:ext cx="696963" cy="0"/>
          </a:xfrm>
          <a:prstGeom prst="line">
            <a:avLst/>
          </a:prstGeom>
          <a:ln w="19050">
            <a:solidFill>
              <a:srgbClr val="FF0000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rot="10800000">
            <a:off x="1669734" y="3364118"/>
            <a:ext cx="811913" cy="0"/>
          </a:xfrm>
          <a:prstGeom prst="line">
            <a:avLst/>
          </a:prstGeom>
          <a:ln w="19050">
            <a:solidFill>
              <a:srgbClr val="FF0000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>
            <a:spLocks noChangeArrowheads="1"/>
          </p:cNvSpPr>
          <p:nvPr/>
        </p:nvSpPr>
        <p:spPr bwMode="auto">
          <a:xfrm>
            <a:off x="531932" y="1931480"/>
            <a:ext cx="136617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200" dirty="0" smtClean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        </a:t>
            </a:r>
            <a:r>
              <a:rPr lang="en-US" sz="1200" dirty="0" smtClean="0">
                <a:solidFill>
                  <a:prstClr val="black"/>
                </a:solidFill>
                <a:latin typeface="Bookman Old Style" pitchFamily="18" charset="0"/>
              </a:rPr>
              <a:t>x </a:t>
            </a:r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(x + 3) </a:t>
            </a: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516692" y="2167259"/>
            <a:ext cx="86273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      </a:t>
            </a:r>
            <a:r>
              <a:rPr lang="en-US" sz="1200" dirty="0" smtClean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x</a:t>
            </a:r>
            <a:r>
              <a:rPr lang="en-US" sz="120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</a:p>
        </p:txBody>
      </p:sp>
      <p:sp>
        <p:nvSpPr>
          <p:cNvPr id="95" name="Rectangle 94"/>
          <p:cNvSpPr>
            <a:spLocks noChangeArrowheads="1"/>
          </p:cNvSpPr>
          <p:nvPr/>
        </p:nvSpPr>
        <p:spPr bwMode="auto">
          <a:xfrm>
            <a:off x="516692" y="2383766"/>
            <a:ext cx="168187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              </a:t>
            </a:r>
            <a:r>
              <a:rPr lang="en-US" sz="1200" dirty="0" smtClean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x</a:t>
            </a:r>
            <a:r>
              <a:rPr lang="en-US" sz="120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 + 3x) </a:t>
            </a:r>
          </a:p>
        </p:txBody>
      </p:sp>
      <p:sp>
        <p:nvSpPr>
          <p:cNvPr id="96" name="Rectangle 95"/>
          <p:cNvSpPr>
            <a:spLocks noChangeArrowheads="1"/>
          </p:cNvSpPr>
          <p:nvPr/>
        </p:nvSpPr>
        <p:spPr bwMode="auto">
          <a:xfrm>
            <a:off x="688564" y="2628900"/>
            <a:ext cx="15263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Let, x</a:t>
            </a:r>
            <a:r>
              <a:rPr lang="en-US" sz="120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 + 3x = m  ;</a:t>
            </a:r>
          </a:p>
        </p:txBody>
      </p:sp>
      <p:sp>
        <p:nvSpPr>
          <p:cNvPr id="97" name="Rectangle 96"/>
          <p:cNvSpPr>
            <a:spLocks noChangeArrowheads="1"/>
          </p:cNvSpPr>
          <p:nvPr/>
        </p:nvSpPr>
        <p:spPr bwMode="auto">
          <a:xfrm>
            <a:off x="2051720" y="2628900"/>
            <a:ext cx="19335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We get, </a:t>
            </a:r>
            <a:r>
              <a:rPr lang="en-US" sz="1200" dirty="0" smtClean="0">
                <a:solidFill>
                  <a:prstClr val="black"/>
                </a:solidFill>
                <a:latin typeface="Bookman Old Style" pitchFamily="18" charset="0"/>
              </a:rPr>
              <a:t>m(m </a:t>
            </a:r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+ 2) = 840</a:t>
            </a:r>
          </a:p>
        </p:txBody>
      </p:sp>
      <p:sp>
        <p:nvSpPr>
          <p:cNvPr id="98" name="Rectangle 97"/>
          <p:cNvSpPr>
            <a:spLocks noChangeArrowheads="1"/>
          </p:cNvSpPr>
          <p:nvPr/>
        </p:nvSpPr>
        <p:spPr bwMode="auto">
          <a:xfrm>
            <a:off x="516692" y="2885929"/>
            <a:ext cx="6254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m</a:t>
            </a:r>
            <a:r>
              <a:rPr lang="en-US" sz="120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</a:p>
        </p:txBody>
      </p:sp>
      <p:cxnSp>
        <p:nvCxnSpPr>
          <p:cNvPr id="99" name="Straight Connector 98"/>
          <p:cNvCxnSpPr/>
          <p:nvPr/>
        </p:nvCxnSpPr>
        <p:spPr>
          <a:xfrm rot="10800000">
            <a:off x="1491532" y="2626112"/>
            <a:ext cx="499638" cy="0"/>
          </a:xfrm>
          <a:prstGeom prst="line">
            <a:avLst/>
          </a:prstGeom>
          <a:ln w="19050">
            <a:solidFill>
              <a:srgbClr val="FF0000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rot="10800000">
            <a:off x="2148133" y="2626112"/>
            <a:ext cx="499638" cy="0"/>
          </a:xfrm>
          <a:prstGeom prst="line">
            <a:avLst/>
          </a:prstGeom>
          <a:ln w="19050">
            <a:solidFill>
              <a:srgbClr val="FF0000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532084" y="3780695"/>
            <a:ext cx="11849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200" dirty="0">
                <a:solidFill>
                  <a:sysClr val="windowText" lastClr="000000"/>
                </a:solidFill>
                <a:latin typeface="Bookman Old Style" pitchFamily="18" charset="0"/>
              </a:rPr>
              <a:t>m + 30 = </a:t>
            </a:r>
            <a:r>
              <a:rPr lang="en-US" sz="12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0</a:t>
            </a:r>
            <a:endParaRPr lang="en-US" sz="12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532084" y="3999624"/>
            <a:ext cx="102303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200" dirty="0">
                <a:solidFill>
                  <a:sysClr val="windowText" lastClr="000000"/>
                </a:solidFill>
                <a:latin typeface="Bookman Old Style" pitchFamily="18" charset="0"/>
              </a:rPr>
              <a:t>m = – </a:t>
            </a:r>
            <a:r>
              <a:rPr lang="en-US" sz="12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30</a:t>
            </a:r>
            <a:endParaRPr lang="en-US" sz="12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487548" y="4186803"/>
            <a:ext cx="308262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ysClr val="windowText" lastClr="000000"/>
                </a:solidFill>
                <a:latin typeface="Bookman Old Style" pitchFamily="18" charset="0"/>
              </a:rPr>
              <a:t>Resubstituting</a:t>
            </a:r>
            <a:r>
              <a:rPr lang="en-US" sz="1200" dirty="0">
                <a:solidFill>
                  <a:sysClr val="windowText" lastClr="000000"/>
                </a:solidFill>
                <a:latin typeface="Bookman Old Style" pitchFamily="18" charset="0"/>
              </a:rPr>
              <a:t> the </a:t>
            </a:r>
            <a:r>
              <a:rPr lang="en-US" sz="12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value of </a:t>
            </a:r>
            <a:r>
              <a:rPr lang="en-US" sz="1200" dirty="0">
                <a:solidFill>
                  <a:sysClr val="windowText" lastClr="000000"/>
                </a:solidFill>
                <a:latin typeface="Bookman Old Style" pitchFamily="18" charset="0"/>
              </a:rPr>
              <a:t>m we get,</a:t>
            </a: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532216" y="4599263"/>
            <a:ext cx="20313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ysClr val="windowText" lastClr="000000"/>
                </a:solidFill>
                <a:latin typeface="Bookman Old Style" pitchFamily="18" charset="0"/>
              </a:rPr>
              <a:t>or   x</a:t>
            </a:r>
            <a:r>
              <a:rPr lang="en-US" sz="1200" baseline="30000" dirty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200" dirty="0">
                <a:solidFill>
                  <a:sysClr val="windowText" lastClr="000000"/>
                </a:solidFill>
                <a:latin typeface="Bookman Old Style" pitchFamily="18" charset="0"/>
              </a:rPr>
              <a:t> + 3x =   28 ......(ii)</a:t>
            </a:r>
          </a:p>
        </p:txBody>
      </p:sp>
      <p:sp>
        <p:nvSpPr>
          <p:cNvPr id="70" name="Rectangle 20"/>
          <p:cNvSpPr>
            <a:spLocks noChangeArrowheads="1"/>
          </p:cNvSpPr>
          <p:nvPr/>
        </p:nvSpPr>
        <p:spPr bwMode="auto">
          <a:xfrm>
            <a:off x="532215" y="4393032"/>
            <a:ext cx="183909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x</a:t>
            </a:r>
            <a:r>
              <a:rPr lang="en-US" sz="1200" baseline="300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2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</a:t>
            </a:r>
            <a:r>
              <a:rPr lang="en-US" sz="1200" dirty="0">
                <a:solidFill>
                  <a:sysClr val="windowText" lastClr="000000"/>
                </a:solidFill>
                <a:latin typeface="Bookman Old Style" pitchFamily="18" charset="0"/>
              </a:rPr>
              <a:t>+ 3x = – 30 ......(</a:t>
            </a:r>
            <a:r>
              <a:rPr lang="en-US" sz="1200" dirty="0" err="1">
                <a:solidFill>
                  <a:sysClr val="windowText" lastClr="000000"/>
                </a:solidFill>
                <a:latin typeface="Bookman Old Style" pitchFamily="18" charset="0"/>
              </a:rPr>
              <a:t>i</a:t>
            </a:r>
            <a:r>
              <a:rPr lang="en-US" sz="1200" dirty="0">
                <a:solidFill>
                  <a:sysClr val="windowText" lastClr="000000"/>
                </a:solidFill>
                <a:latin typeface="Bookman Old Style" pitchFamily="18" charset="0"/>
              </a:rPr>
              <a:t>)   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5867264" y="1842842"/>
            <a:ext cx="1626200" cy="615876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Means </a:t>
            </a:r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multiplication</a:t>
            </a:r>
            <a:endParaRPr lang="en-US" sz="14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6295465" y="1627946"/>
            <a:ext cx="1184554" cy="615876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Means =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5185780" y="1669862"/>
            <a:ext cx="2343183" cy="532045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How many numbers?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5054148" y="1895356"/>
            <a:ext cx="2098510" cy="508988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Product of what ?</a:t>
            </a:r>
            <a:endParaRPr lang="en-US" sz="14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47" name="Group 146"/>
          <p:cNvGrpSpPr/>
          <p:nvPr/>
        </p:nvGrpSpPr>
        <p:grpSpPr>
          <a:xfrm>
            <a:off x="4701543" y="1655292"/>
            <a:ext cx="1575432" cy="308610"/>
            <a:chOff x="6779419" y="1351120"/>
            <a:chExt cx="1772585" cy="308610"/>
          </a:xfrm>
        </p:grpSpPr>
        <p:sp>
          <p:nvSpPr>
            <p:cNvPr id="148" name="Rectangle 147"/>
            <p:cNvSpPr/>
            <p:nvPr/>
          </p:nvSpPr>
          <p:spPr>
            <a:xfrm>
              <a:off x="6946939" y="1351120"/>
              <a:ext cx="1433576" cy="308610"/>
            </a:xfrm>
            <a:prstGeom prst="rect">
              <a:avLst/>
            </a:prstGeom>
            <a:solidFill>
              <a:srgbClr val="993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  <a:latin typeface="Cambria Math" panose="02040503050406030204" pitchFamily="18" charset="0"/>
                </a:rPr>
                <a:t>Calculation</a:t>
              </a:r>
              <a:endParaRPr lang="en-US" dirty="0">
                <a:solidFill>
                  <a:prstClr val="white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49" name="Freeform 148"/>
            <p:cNvSpPr/>
            <p:nvPr/>
          </p:nvSpPr>
          <p:spPr>
            <a:xfrm>
              <a:off x="6779419" y="1352549"/>
              <a:ext cx="169067" cy="307181"/>
            </a:xfrm>
            <a:custGeom>
              <a:avLst/>
              <a:gdLst>
                <a:gd name="connsiteX0" fmla="*/ 166687 w 169068"/>
                <a:gd name="connsiteY0" fmla="*/ 0 h 309562"/>
                <a:gd name="connsiteX1" fmla="*/ 0 w 169068"/>
                <a:gd name="connsiteY1" fmla="*/ 309562 h 309562"/>
                <a:gd name="connsiteX2" fmla="*/ 169068 w 169068"/>
                <a:gd name="connsiteY2" fmla="*/ 307181 h 309562"/>
                <a:gd name="connsiteX3" fmla="*/ 166687 w 169068"/>
                <a:gd name="connsiteY3" fmla="*/ 0 h 30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068" h="309562">
                  <a:moveTo>
                    <a:pt x="166687" y="0"/>
                  </a:moveTo>
                  <a:lnTo>
                    <a:pt x="0" y="309562"/>
                  </a:lnTo>
                  <a:lnTo>
                    <a:pt x="169068" y="307181"/>
                  </a:lnTo>
                  <a:cubicBezTo>
                    <a:pt x="168274" y="204787"/>
                    <a:pt x="167481" y="102394"/>
                    <a:pt x="166687" y="0"/>
                  </a:cubicBezTo>
                  <a:close/>
                </a:path>
              </a:pathLst>
            </a:custGeom>
            <a:solidFill>
              <a:srgbClr val="663300"/>
            </a:solidFill>
            <a:ln w="9525">
              <a:solidFill>
                <a:srgbClr val="663300"/>
              </a:solidFill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50" name="Freeform 149"/>
            <p:cNvSpPr/>
            <p:nvPr/>
          </p:nvSpPr>
          <p:spPr>
            <a:xfrm flipH="1">
              <a:off x="8382937" y="1352549"/>
              <a:ext cx="169067" cy="307181"/>
            </a:xfrm>
            <a:custGeom>
              <a:avLst/>
              <a:gdLst>
                <a:gd name="connsiteX0" fmla="*/ 166687 w 169068"/>
                <a:gd name="connsiteY0" fmla="*/ 0 h 309562"/>
                <a:gd name="connsiteX1" fmla="*/ 0 w 169068"/>
                <a:gd name="connsiteY1" fmla="*/ 309562 h 309562"/>
                <a:gd name="connsiteX2" fmla="*/ 169068 w 169068"/>
                <a:gd name="connsiteY2" fmla="*/ 307181 h 309562"/>
                <a:gd name="connsiteX3" fmla="*/ 166687 w 169068"/>
                <a:gd name="connsiteY3" fmla="*/ 0 h 30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068" h="309562">
                  <a:moveTo>
                    <a:pt x="166687" y="0"/>
                  </a:moveTo>
                  <a:lnTo>
                    <a:pt x="0" y="309562"/>
                  </a:lnTo>
                  <a:lnTo>
                    <a:pt x="169068" y="307181"/>
                  </a:lnTo>
                  <a:cubicBezTo>
                    <a:pt x="168274" y="204787"/>
                    <a:pt x="167481" y="102394"/>
                    <a:pt x="166687" y="0"/>
                  </a:cubicBezTo>
                  <a:close/>
                </a:path>
              </a:pathLst>
            </a:custGeom>
            <a:solidFill>
              <a:srgbClr val="663300"/>
            </a:solidFill>
            <a:ln w="9525">
              <a:solidFill>
                <a:srgbClr val="663300"/>
              </a:solidFill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151" name="Picture 1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9799" y="1961337"/>
            <a:ext cx="1577176" cy="2560474"/>
          </a:xfrm>
          <a:prstGeom prst="rect">
            <a:avLst/>
          </a:prstGeom>
        </p:spPr>
      </p:pic>
      <p:grpSp>
        <p:nvGrpSpPr>
          <p:cNvPr id="152" name="Group 151"/>
          <p:cNvGrpSpPr/>
          <p:nvPr/>
        </p:nvGrpSpPr>
        <p:grpSpPr>
          <a:xfrm>
            <a:off x="4986252" y="2156341"/>
            <a:ext cx="990606" cy="2135774"/>
            <a:chOff x="5888126" y="1806060"/>
            <a:chExt cx="1600199" cy="2135774"/>
          </a:xfrm>
        </p:grpSpPr>
        <p:cxnSp>
          <p:nvCxnSpPr>
            <p:cNvPr id="153" name="Straight Connector 152"/>
            <p:cNvCxnSpPr/>
            <p:nvPr/>
          </p:nvCxnSpPr>
          <p:spPr>
            <a:xfrm flipV="1">
              <a:off x="6631460" y="1806060"/>
              <a:ext cx="0" cy="213577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5888126" y="2102546"/>
              <a:ext cx="1600199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5" name="Rectangle 154"/>
          <p:cNvSpPr/>
          <p:nvPr/>
        </p:nvSpPr>
        <p:spPr>
          <a:xfrm>
            <a:off x="5397500" y="2148028"/>
            <a:ext cx="685800" cy="3323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840</a:t>
            </a:r>
            <a:endParaRPr lang="en-US" sz="1300" b="1" dirty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5397500" y="2409970"/>
            <a:ext cx="685800" cy="3323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420</a:t>
            </a:r>
            <a:endParaRPr lang="en-US" sz="1300" b="1" dirty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5397500" y="2688571"/>
            <a:ext cx="685800" cy="3323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210</a:t>
            </a:r>
            <a:endParaRPr lang="en-US" sz="1300" b="1" dirty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5071270" y="2148028"/>
            <a:ext cx="415130" cy="31027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sz="1300" b="1" dirty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5071270" y="2409970"/>
            <a:ext cx="338930" cy="31027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cxnSp>
        <p:nvCxnSpPr>
          <p:cNvPr id="160" name="Straight Connector 159"/>
          <p:cNvCxnSpPr/>
          <p:nvPr/>
        </p:nvCxnSpPr>
        <p:spPr>
          <a:xfrm>
            <a:off x="4986258" y="2718660"/>
            <a:ext cx="9906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5071270" y="2688571"/>
            <a:ext cx="338930" cy="31027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cxnSp>
        <p:nvCxnSpPr>
          <p:cNvPr id="162" name="Straight Connector 161"/>
          <p:cNvCxnSpPr/>
          <p:nvPr/>
        </p:nvCxnSpPr>
        <p:spPr>
          <a:xfrm>
            <a:off x="4986258" y="2986228"/>
            <a:ext cx="9906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5397500" y="3001945"/>
            <a:ext cx="685800" cy="31027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105</a:t>
            </a:r>
            <a:endParaRPr lang="en-US" sz="1300" b="1" dirty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5071270" y="3001945"/>
            <a:ext cx="338930" cy="31027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endParaRPr lang="en-US" sz="1300" b="1" dirty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65" name="Straight Connector 164"/>
          <p:cNvCxnSpPr/>
          <p:nvPr/>
        </p:nvCxnSpPr>
        <p:spPr>
          <a:xfrm>
            <a:off x="4998958" y="3299602"/>
            <a:ext cx="9906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6" name="Rectangle 165"/>
          <p:cNvSpPr/>
          <p:nvPr/>
        </p:nvSpPr>
        <p:spPr>
          <a:xfrm>
            <a:off x="5413226" y="3308096"/>
            <a:ext cx="685800" cy="3323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21</a:t>
            </a:r>
            <a:endParaRPr lang="en-US" sz="1300" b="1" dirty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5071270" y="3308096"/>
            <a:ext cx="338930" cy="31027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en-US" sz="1300" b="1" dirty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68" name="Straight Connector 167"/>
          <p:cNvCxnSpPr/>
          <p:nvPr/>
        </p:nvCxnSpPr>
        <p:spPr>
          <a:xfrm>
            <a:off x="4986258" y="3605754"/>
            <a:ext cx="9906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5397500" y="3618776"/>
            <a:ext cx="685800" cy="31027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endParaRPr lang="en-US" sz="1300" b="1" dirty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5071270" y="3618776"/>
            <a:ext cx="338930" cy="31027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endParaRPr lang="en-US" sz="1300" b="1" dirty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71" name="Straight Connector 170"/>
          <p:cNvCxnSpPr/>
          <p:nvPr/>
        </p:nvCxnSpPr>
        <p:spPr>
          <a:xfrm>
            <a:off x="4986258" y="3941473"/>
            <a:ext cx="9906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>
            <a:off x="5397500" y="3954495"/>
            <a:ext cx="685800" cy="31027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sz="1300" b="1" dirty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5014129" y="2478387"/>
            <a:ext cx="387795" cy="1089025"/>
          </a:xfrm>
          <a:prstGeom prst="rect">
            <a:avLst/>
          </a:prstGeom>
          <a:noFill/>
          <a:ln w="28575" cap="flat" cmpd="sng" algn="ctr">
            <a:solidFill>
              <a:srgbClr val="002060"/>
            </a:solidFill>
            <a:prstDash val="sysDash"/>
          </a:ln>
          <a:effectLst>
            <a:glow rad="25400">
              <a:sysClr val="window" lastClr="FFFFFF"/>
            </a:glow>
          </a:effectLst>
        </p:spPr>
        <p:txBody>
          <a:bodyPr rtlCol="0" anchor="ctr"/>
          <a:lstStyle/>
          <a:p>
            <a:pPr algn="ctr">
              <a:defRPr/>
            </a:pPr>
            <a:endParaRPr lang="en-US" kern="0" dirty="0" smtClean="0">
              <a:solidFill>
                <a:sysClr val="window" lastClr="FFFFFF"/>
              </a:solidFill>
              <a:latin typeface="Arial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5014129" y="2181515"/>
            <a:ext cx="387795" cy="271472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ysDash"/>
          </a:ln>
          <a:effectLst>
            <a:glow rad="25400">
              <a:sysClr val="window" lastClr="FFFFFF"/>
            </a:glow>
          </a:effectLst>
        </p:spPr>
        <p:txBody>
          <a:bodyPr rtlCol="0" anchor="ctr"/>
          <a:lstStyle/>
          <a:p>
            <a:pPr algn="ctr"/>
            <a:r>
              <a:rPr lang="en-US" kern="0" dirty="0" smtClean="0">
                <a:solidFill>
                  <a:sysClr val="window" lastClr="FFFFFF"/>
                </a:solidFill>
                <a:latin typeface="Arial"/>
              </a:rPr>
              <a:t> </a:t>
            </a:r>
            <a:endParaRPr lang="en-US" kern="0" dirty="0">
              <a:solidFill>
                <a:sysClr val="window" lastClr="FFFFFF"/>
              </a:solidFill>
              <a:latin typeface="Arial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5014129" y="3593794"/>
            <a:ext cx="387795" cy="349707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ysDash"/>
          </a:ln>
          <a:effectLst>
            <a:glow rad="25400">
              <a:sysClr val="window" lastClr="FFFFFF"/>
            </a:glow>
          </a:effectLst>
        </p:spPr>
        <p:txBody>
          <a:bodyPr rtlCol="0" anchor="ctr"/>
          <a:lstStyle/>
          <a:p>
            <a:pPr algn="ctr">
              <a:defRPr/>
            </a:pPr>
            <a:endParaRPr lang="en-US" kern="0" dirty="0" smtClean="0">
              <a:solidFill>
                <a:sysClr val="window" lastClr="FFFFFF"/>
              </a:solidFill>
              <a:latin typeface="Arial"/>
            </a:endParaRPr>
          </a:p>
        </p:txBody>
      </p:sp>
      <p:sp>
        <p:nvSpPr>
          <p:cNvPr id="178" name="Rounded Rectangle 177"/>
          <p:cNvSpPr/>
          <p:nvPr/>
        </p:nvSpPr>
        <p:spPr>
          <a:xfrm>
            <a:off x="650254" y="2920039"/>
            <a:ext cx="131610" cy="187896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IN" sz="11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1</a:t>
            </a:r>
            <a:endParaRPr lang="en-IN" sz="11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79" name="Rounded Rectangle 178"/>
          <p:cNvSpPr/>
          <p:nvPr/>
        </p:nvSpPr>
        <p:spPr>
          <a:xfrm>
            <a:off x="6536013" y="1237801"/>
            <a:ext cx="2150405" cy="1452202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Find two factors of 840 in such a way that by subtracting factors we get middle number 2</a:t>
            </a:r>
            <a:endParaRPr lang="en-US" sz="14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0" name="Oval 179"/>
          <p:cNvSpPr/>
          <p:nvPr/>
        </p:nvSpPr>
        <p:spPr bwMode="auto">
          <a:xfrm>
            <a:off x="1382113" y="2936277"/>
            <a:ext cx="195049" cy="198015"/>
          </a:xfrm>
          <a:prstGeom prst="ellipse">
            <a:avLst/>
          </a:prstGeom>
          <a:noFill/>
          <a:ln w="28575">
            <a:solidFill>
              <a:srgbClr val="7030A0"/>
            </a:solidFill>
            <a:prstDash val="sysDash"/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81" name="Curved Down Arrow 180"/>
          <p:cNvSpPr>
            <a:spLocks noChangeArrowheads="1"/>
          </p:cNvSpPr>
          <p:nvPr/>
        </p:nvSpPr>
        <p:spPr bwMode="auto">
          <a:xfrm rot="16220280">
            <a:off x="4062677" y="2939933"/>
            <a:ext cx="1629157" cy="220275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5006693" y="2742369"/>
            <a:ext cx="387795" cy="835666"/>
          </a:xfrm>
          <a:prstGeom prst="rect">
            <a:avLst/>
          </a:prstGeom>
          <a:noFill/>
          <a:ln w="28575" cap="flat" cmpd="sng" algn="ctr">
            <a:solidFill>
              <a:srgbClr val="002060"/>
            </a:solidFill>
            <a:prstDash val="sysDash"/>
          </a:ln>
          <a:effectLst>
            <a:glow rad="25400">
              <a:sysClr val="window" lastClr="FFFFFF"/>
            </a:glow>
          </a:effectLst>
        </p:spPr>
        <p:txBody>
          <a:bodyPr rtlCol="0" anchor="ctr"/>
          <a:lstStyle/>
          <a:p>
            <a:pPr algn="ctr">
              <a:defRPr/>
            </a:pPr>
            <a:endParaRPr lang="en-US" kern="0" dirty="0" smtClean="0">
              <a:solidFill>
                <a:sysClr val="window" lastClr="FFFFFF"/>
              </a:solidFill>
              <a:latin typeface="Arial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5006693" y="2192138"/>
            <a:ext cx="387795" cy="526522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ysDash"/>
          </a:ln>
          <a:effectLst>
            <a:glow rad="25400">
              <a:sysClr val="window" lastClr="FFFFFF"/>
            </a:glow>
          </a:effectLst>
        </p:spPr>
        <p:txBody>
          <a:bodyPr rtlCol="0" anchor="ctr"/>
          <a:lstStyle/>
          <a:p>
            <a:pPr algn="ctr"/>
            <a:r>
              <a:rPr lang="en-US" kern="0" dirty="0" smtClean="0">
                <a:solidFill>
                  <a:sysClr val="window" lastClr="FFFFFF"/>
                </a:solidFill>
                <a:latin typeface="Arial"/>
              </a:rPr>
              <a:t> </a:t>
            </a:r>
            <a:endParaRPr lang="en-US" kern="0" dirty="0">
              <a:solidFill>
                <a:sysClr val="window" lastClr="FFFFFF"/>
              </a:solidFill>
              <a:latin typeface="Arial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5006693" y="3604417"/>
            <a:ext cx="387795" cy="349707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ysDash"/>
          </a:ln>
          <a:effectLst>
            <a:glow rad="25400">
              <a:sysClr val="window" lastClr="FFFFFF"/>
            </a:glow>
          </a:effectLst>
        </p:spPr>
        <p:txBody>
          <a:bodyPr rtlCol="0" anchor="ctr"/>
          <a:lstStyle/>
          <a:p>
            <a:pPr algn="ctr">
              <a:defRPr/>
            </a:pPr>
            <a:endParaRPr lang="en-US" kern="0" dirty="0" smtClean="0">
              <a:solidFill>
                <a:sysClr val="window" lastClr="FFFFFF"/>
              </a:solidFill>
              <a:latin typeface="Arial"/>
            </a:endParaRPr>
          </a:p>
        </p:txBody>
      </p:sp>
      <p:sp>
        <p:nvSpPr>
          <p:cNvPr id="187" name="Curved Down Arrow 186"/>
          <p:cNvSpPr>
            <a:spLocks noChangeArrowheads="1"/>
          </p:cNvSpPr>
          <p:nvPr/>
        </p:nvSpPr>
        <p:spPr bwMode="auto">
          <a:xfrm rot="16220280">
            <a:off x="4055241" y="2950556"/>
            <a:ext cx="1629157" cy="220275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88" name="Oval 187"/>
          <p:cNvSpPr/>
          <p:nvPr/>
        </p:nvSpPr>
        <p:spPr bwMode="auto">
          <a:xfrm>
            <a:off x="986731" y="2926753"/>
            <a:ext cx="195049" cy="198015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4199154" y="1216370"/>
            <a:ext cx="3469630" cy="1031629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Since we </a:t>
            </a:r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are subtracting </a:t>
            </a:r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the factors give middle term sign to the bigger factor and the opposite sign to the smaller factor</a:t>
            </a:r>
          </a:p>
        </p:txBody>
      </p:sp>
      <p:grpSp>
        <p:nvGrpSpPr>
          <p:cNvPr id="190" name="Group 189"/>
          <p:cNvGrpSpPr/>
          <p:nvPr/>
        </p:nvGrpSpPr>
        <p:grpSpPr>
          <a:xfrm>
            <a:off x="3253239" y="3393546"/>
            <a:ext cx="1440414" cy="1103167"/>
            <a:chOff x="7246341" y="2896043"/>
            <a:chExt cx="1440414" cy="1103167"/>
          </a:xfrm>
        </p:grpSpPr>
        <p:sp>
          <p:nvSpPr>
            <p:cNvPr id="191" name="Rectangle 190"/>
            <p:cNvSpPr/>
            <p:nvPr/>
          </p:nvSpPr>
          <p:spPr bwMode="auto">
            <a:xfrm>
              <a:off x="7246341" y="2896043"/>
              <a:ext cx="1440414" cy="1103167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white"/>
                </a:solidFill>
              </a:endParaRPr>
            </a:p>
          </p:txBody>
        </p:sp>
        <p:grpSp>
          <p:nvGrpSpPr>
            <p:cNvPr id="192" name="Group 191"/>
            <p:cNvGrpSpPr/>
            <p:nvPr/>
          </p:nvGrpSpPr>
          <p:grpSpPr>
            <a:xfrm>
              <a:off x="7433330" y="2916102"/>
              <a:ext cx="1176818" cy="1067345"/>
              <a:chOff x="4365829" y="-1460698"/>
              <a:chExt cx="1176818" cy="1067345"/>
            </a:xfrm>
          </p:grpSpPr>
          <p:sp>
            <p:nvSpPr>
              <p:cNvPr id="193" name="Rectangle 192"/>
              <p:cNvSpPr>
                <a:spLocks noChangeArrowheads="1"/>
              </p:cNvSpPr>
              <p:nvPr/>
            </p:nvSpPr>
            <p:spPr bwMode="auto">
              <a:xfrm>
                <a:off x="4365829" y="-701130"/>
                <a:ext cx="42191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2813">
                  <a:defRPr/>
                </a:pPr>
                <a:r>
                  <a:rPr lang="en-US" sz="1400" b="1" kern="0" dirty="0" smtClean="0">
                    <a:solidFill>
                      <a:sysClr val="windowText" lastClr="000000"/>
                    </a:solidFill>
                    <a:latin typeface="Bookman Old Style" pitchFamily="18" charset="0"/>
                    <a:sym typeface="Symbol"/>
                  </a:rPr>
                  <a:t>30</a:t>
                </a:r>
                <a:endParaRPr lang="en-US" sz="1400" b="1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94" name="Rectangle 193"/>
              <p:cNvSpPr>
                <a:spLocks noChangeArrowheads="1"/>
              </p:cNvSpPr>
              <p:nvPr/>
            </p:nvSpPr>
            <p:spPr bwMode="auto">
              <a:xfrm>
                <a:off x="5120737" y="-701130"/>
                <a:ext cx="42191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2813">
                  <a:defRPr/>
                </a:pPr>
                <a:r>
                  <a:rPr lang="en-US" sz="1400" b="1" kern="0" dirty="0" smtClean="0">
                    <a:solidFill>
                      <a:sysClr val="windowText" lastClr="000000"/>
                    </a:solidFill>
                    <a:latin typeface="Bookman Old Style" pitchFamily="18" charset="0"/>
                    <a:sym typeface="Symbol"/>
                  </a:rPr>
                  <a:t>28</a:t>
                </a:r>
                <a:endParaRPr lang="en-US" sz="1400" b="1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  <p:grpSp>
            <p:nvGrpSpPr>
              <p:cNvPr id="195" name="Group 28"/>
              <p:cNvGrpSpPr/>
              <p:nvPr/>
            </p:nvGrpSpPr>
            <p:grpSpPr>
              <a:xfrm>
                <a:off x="4587165" y="-1206559"/>
                <a:ext cx="685800" cy="526462"/>
                <a:chOff x="1524000" y="4876800"/>
                <a:chExt cx="990600" cy="762000"/>
              </a:xfrm>
            </p:grpSpPr>
            <p:cxnSp>
              <p:nvCxnSpPr>
                <p:cNvPr id="197" name="Straight Connector 196"/>
                <p:cNvCxnSpPr/>
                <p:nvPr/>
              </p:nvCxnSpPr>
              <p:spPr>
                <a:xfrm rot="5400000">
                  <a:off x="1371600" y="5029200"/>
                  <a:ext cx="762000" cy="45720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  <p:cxnSp>
              <p:nvCxnSpPr>
                <p:cNvPr id="198" name="Straight Connector 197"/>
                <p:cNvCxnSpPr/>
                <p:nvPr/>
              </p:nvCxnSpPr>
              <p:spPr>
                <a:xfrm rot="16200000" flipV="1">
                  <a:off x="1866900" y="4991100"/>
                  <a:ext cx="762000" cy="53340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</p:grpSp>
          <p:sp>
            <p:nvSpPr>
              <p:cNvPr id="196" name="Rectangle 195"/>
              <p:cNvSpPr>
                <a:spLocks noChangeArrowheads="1"/>
              </p:cNvSpPr>
              <p:nvPr/>
            </p:nvSpPr>
            <p:spPr bwMode="auto">
              <a:xfrm>
                <a:off x="4670141" y="-1460698"/>
                <a:ext cx="540533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2813">
                  <a:defRPr/>
                </a:pPr>
                <a:r>
                  <a:rPr lang="en-US" sz="1400" b="1" kern="0" dirty="0" smtClean="0">
                    <a:solidFill>
                      <a:sysClr val="windowText" lastClr="000000"/>
                    </a:solidFill>
                    <a:latin typeface="Bookman Old Style" pitchFamily="18" charset="0"/>
                    <a:sym typeface="Symbol"/>
                  </a:rPr>
                  <a:t>840</a:t>
                </a:r>
                <a:endParaRPr lang="en-US" sz="1400" b="1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p:grpSp>
      </p:grpSp>
      <p:sp>
        <p:nvSpPr>
          <p:cNvPr id="199" name="Rectangle 198"/>
          <p:cNvSpPr/>
          <p:nvPr/>
        </p:nvSpPr>
        <p:spPr>
          <a:xfrm>
            <a:off x="3246721" y="4135545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+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4017050" y="412103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–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9" name="Rounded Rectangle 218"/>
          <p:cNvSpPr/>
          <p:nvPr/>
        </p:nvSpPr>
        <p:spPr>
          <a:xfrm>
            <a:off x="3364334" y="2841057"/>
            <a:ext cx="1364933" cy="430771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endParaRPr lang="en-US" sz="16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3884254" y="2887749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14</a:t>
            </a:r>
            <a:endParaRPr lang="en-US" sz="16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3702707" y="2887749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–</a:t>
            </a:r>
            <a:endParaRPr lang="en-US" sz="16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Rectangle 221"/>
              <p:cNvSpPr/>
              <p:nvPr/>
            </p:nvSpPr>
            <p:spPr>
              <a:xfrm>
                <a:off x="4199154" y="2887749"/>
                <a:ext cx="54534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1" i="1" kern="0" dirty="0" smtClean="0">
                        <a:solidFill>
                          <a:prstClr val="white"/>
                        </a:solidFill>
                        <a:latin typeface="Cambria Math"/>
                        <a:ea typeface="Cambria Math"/>
                      </a:rPr>
                      <m:t>≠</m:t>
                    </m:r>
                  </m:oMath>
                </a14:m>
                <a:r>
                  <a:rPr lang="en-US" sz="1600" b="1" kern="0" dirty="0" smtClean="0">
                    <a:solidFill>
                      <a:prstClr val="white"/>
                    </a:solidFill>
                    <a:latin typeface="Bookman Old Style" panose="02050604050505020204" pitchFamily="18" charset="0"/>
                  </a:rPr>
                  <a:t> 2</a:t>
                </a:r>
                <a:endParaRPr lang="en-US" sz="1600" b="1" kern="0" dirty="0">
                  <a:solidFill>
                    <a:prstClr val="white"/>
                  </a:solidFill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222" name="Rectangle 2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154" y="2887749"/>
                <a:ext cx="545342" cy="338554"/>
              </a:xfrm>
              <a:prstGeom prst="rect">
                <a:avLst/>
              </a:prstGeom>
              <a:blipFill rotWithShape="1">
                <a:blip r:embed="rId4"/>
                <a:stretch>
                  <a:fillRect t="-5455" r="-4494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3" name="Rectangle 222"/>
          <p:cNvSpPr/>
          <p:nvPr/>
        </p:nvSpPr>
        <p:spPr>
          <a:xfrm>
            <a:off x="3329575" y="2887749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60</a:t>
            </a:r>
            <a:endParaRPr lang="en-US" sz="16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5" name="Rounded Rectangle 224"/>
          <p:cNvSpPr/>
          <p:nvPr/>
        </p:nvSpPr>
        <p:spPr>
          <a:xfrm>
            <a:off x="3364334" y="2855701"/>
            <a:ext cx="1364933" cy="430771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endParaRPr lang="en-US" sz="16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3884254" y="2902393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28</a:t>
            </a:r>
            <a:endParaRPr lang="en-US" sz="16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3702707" y="2902393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–</a:t>
            </a:r>
            <a:endParaRPr lang="en-US" sz="16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Rectangle 227"/>
              <p:cNvSpPr/>
              <p:nvPr/>
            </p:nvSpPr>
            <p:spPr>
              <a:xfrm>
                <a:off x="4199154" y="2902393"/>
                <a:ext cx="54534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1" i="1" kern="0" dirty="0" smtClean="0">
                        <a:solidFill>
                          <a:prstClr val="white"/>
                        </a:solidFill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US" sz="1600" b="1" kern="0" dirty="0" smtClean="0">
                    <a:solidFill>
                      <a:prstClr val="white"/>
                    </a:solidFill>
                    <a:latin typeface="Bookman Old Style" panose="02050604050505020204" pitchFamily="18" charset="0"/>
                  </a:rPr>
                  <a:t> 2</a:t>
                </a:r>
                <a:endParaRPr lang="en-US" sz="1600" b="1" kern="0" dirty="0">
                  <a:solidFill>
                    <a:prstClr val="white"/>
                  </a:solidFill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228" name="Rectangle 2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154" y="2902393"/>
                <a:ext cx="545342" cy="338554"/>
              </a:xfrm>
              <a:prstGeom prst="rect">
                <a:avLst/>
              </a:prstGeom>
              <a:blipFill rotWithShape="1">
                <a:blip r:embed="rId5"/>
                <a:stretch>
                  <a:fillRect t="-5357" r="-4494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9" name="Rectangle 228"/>
          <p:cNvSpPr/>
          <p:nvPr/>
        </p:nvSpPr>
        <p:spPr>
          <a:xfrm>
            <a:off x="3329575" y="2902393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30</a:t>
            </a:r>
            <a:endParaRPr lang="en-US" sz="16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2" name="Rectangle 181"/>
          <p:cNvSpPr>
            <a:spLocks noChangeArrowheads="1"/>
          </p:cNvSpPr>
          <p:nvPr/>
        </p:nvSpPr>
        <p:spPr bwMode="auto">
          <a:xfrm>
            <a:off x="943753" y="3123908"/>
            <a:ext cx="6639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+ </a:t>
            </a:r>
            <a:r>
              <a:rPr lang="en-US" sz="1200" dirty="0" smtClean="0">
                <a:solidFill>
                  <a:prstClr val="black"/>
                </a:solidFill>
                <a:latin typeface="Bookman Old Style" pitchFamily="18" charset="0"/>
              </a:rPr>
              <a:t>30m</a:t>
            </a:r>
            <a:endParaRPr lang="en-US" sz="12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3" name="Rectangle 182"/>
          <p:cNvSpPr>
            <a:spLocks noChangeArrowheads="1"/>
          </p:cNvSpPr>
          <p:nvPr/>
        </p:nvSpPr>
        <p:spPr bwMode="auto">
          <a:xfrm>
            <a:off x="1478652" y="3123908"/>
            <a:ext cx="6479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– </a:t>
            </a:r>
            <a:r>
              <a:rPr lang="en-US" sz="1200" dirty="0" smtClean="0">
                <a:solidFill>
                  <a:prstClr val="black"/>
                </a:solidFill>
                <a:latin typeface="Bookman Old Style" pitchFamily="18" charset="0"/>
              </a:rPr>
              <a:t>28m</a:t>
            </a:r>
            <a:endParaRPr lang="en-US" sz="12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1" name="Rectangle 210"/>
          <p:cNvSpPr>
            <a:spLocks noChangeArrowheads="1"/>
          </p:cNvSpPr>
          <p:nvPr/>
        </p:nvSpPr>
        <p:spPr bwMode="auto">
          <a:xfrm>
            <a:off x="1930388" y="3123908"/>
            <a:ext cx="64953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 – </a:t>
            </a:r>
            <a:r>
              <a:rPr lang="en-US" sz="1200" dirty="0" smtClean="0">
                <a:solidFill>
                  <a:prstClr val="black"/>
                </a:solidFill>
                <a:latin typeface="Bookman Old Style" pitchFamily="18" charset="0"/>
              </a:rPr>
              <a:t>840</a:t>
            </a:r>
            <a:endParaRPr lang="en-US" sz="12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2" name="Rectangle 211"/>
          <p:cNvSpPr>
            <a:spLocks noChangeArrowheads="1"/>
          </p:cNvSpPr>
          <p:nvPr/>
        </p:nvSpPr>
        <p:spPr bwMode="auto">
          <a:xfrm>
            <a:off x="2483768" y="3123908"/>
            <a:ext cx="4235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= 0</a:t>
            </a:r>
          </a:p>
        </p:txBody>
      </p:sp>
      <p:sp>
        <p:nvSpPr>
          <p:cNvPr id="213" name="Rectangle 212"/>
          <p:cNvSpPr>
            <a:spLocks noChangeArrowheads="1"/>
          </p:cNvSpPr>
          <p:nvPr/>
        </p:nvSpPr>
        <p:spPr bwMode="auto">
          <a:xfrm>
            <a:off x="872350" y="3374587"/>
            <a:ext cx="80663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(m + 30</a:t>
            </a:r>
            <a:r>
              <a:rPr lang="en-US" sz="1200" dirty="0" smtClean="0">
                <a:solidFill>
                  <a:prstClr val="black"/>
                </a:solidFill>
                <a:latin typeface="Bookman Old Style" pitchFamily="18" charset="0"/>
              </a:rPr>
              <a:t>)</a:t>
            </a:r>
            <a:endParaRPr lang="en-US" sz="12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4" name="Rectangle 213"/>
          <p:cNvSpPr>
            <a:spLocks noChangeArrowheads="1"/>
          </p:cNvSpPr>
          <p:nvPr/>
        </p:nvSpPr>
        <p:spPr bwMode="auto">
          <a:xfrm>
            <a:off x="1513535" y="3374587"/>
            <a:ext cx="5036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– </a:t>
            </a:r>
            <a:r>
              <a:rPr lang="en-US" sz="1200" dirty="0" smtClean="0">
                <a:solidFill>
                  <a:prstClr val="black"/>
                </a:solidFill>
                <a:latin typeface="Bookman Old Style" pitchFamily="18" charset="0"/>
              </a:rPr>
              <a:t>28</a:t>
            </a:r>
            <a:endParaRPr lang="en-US" sz="12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6" name="Rectangle 215"/>
          <p:cNvSpPr>
            <a:spLocks noChangeArrowheads="1"/>
          </p:cNvSpPr>
          <p:nvPr/>
        </p:nvSpPr>
        <p:spPr bwMode="auto">
          <a:xfrm>
            <a:off x="1844204" y="3374587"/>
            <a:ext cx="80663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(m + 30)</a:t>
            </a:r>
          </a:p>
        </p:txBody>
      </p:sp>
      <p:sp>
        <p:nvSpPr>
          <p:cNvPr id="217" name="Rectangle 216"/>
          <p:cNvSpPr>
            <a:spLocks noChangeArrowheads="1"/>
          </p:cNvSpPr>
          <p:nvPr/>
        </p:nvSpPr>
        <p:spPr bwMode="auto">
          <a:xfrm>
            <a:off x="2490118" y="3374587"/>
            <a:ext cx="4235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= 0</a:t>
            </a:r>
          </a:p>
        </p:txBody>
      </p:sp>
      <p:sp>
        <p:nvSpPr>
          <p:cNvPr id="224" name="Rectangle 223"/>
          <p:cNvSpPr>
            <a:spLocks noChangeArrowheads="1"/>
          </p:cNvSpPr>
          <p:nvPr/>
        </p:nvSpPr>
        <p:spPr bwMode="auto">
          <a:xfrm>
            <a:off x="755576" y="3593516"/>
            <a:ext cx="80663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(m + 30</a:t>
            </a:r>
            <a:r>
              <a:rPr lang="en-US" sz="1200" dirty="0" smtClean="0">
                <a:solidFill>
                  <a:prstClr val="black"/>
                </a:solidFill>
                <a:latin typeface="Bookman Old Style" pitchFamily="18" charset="0"/>
              </a:rPr>
              <a:t>)</a:t>
            </a:r>
            <a:endParaRPr lang="en-US" sz="12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0" name="Rectangle 229"/>
          <p:cNvSpPr>
            <a:spLocks noChangeArrowheads="1"/>
          </p:cNvSpPr>
          <p:nvPr/>
        </p:nvSpPr>
        <p:spPr bwMode="auto">
          <a:xfrm>
            <a:off x="1405135" y="3593516"/>
            <a:ext cx="7906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(m – 28</a:t>
            </a:r>
            <a:r>
              <a:rPr lang="en-US" sz="1200" dirty="0" smtClean="0">
                <a:solidFill>
                  <a:prstClr val="black"/>
                </a:solidFill>
                <a:latin typeface="Bookman Old Style" pitchFamily="18" charset="0"/>
              </a:rPr>
              <a:t>)</a:t>
            </a:r>
            <a:endParaRPr lang="en-US" sz="12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1" name="Rectangle 230"/>
          <p:cNvSpPr>
            <a:spLocks noChangeArrowheads="1"/>
          </p:cNvSpPr>
          <p:nvPr/>
        </p:nvSpPr>
        <p:spPr bwMode="auto">
          <a:xfrm>
            <a:off x="2010562" y="3593516"/>
            <a:ext cx="47320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 = 0</a:t>
            </a:r>
          </a:p>
        </p:txBody>
      </p:sp>
      <p:sp>
        <p:nvSpPr>
          <p:cNvPr id="232" name="Rectangle 231"/>
          <p:cNvSpPr>
            <a:spLocks noChangeArrowheads="1"/>
          </p:cNvSpPr>
          <p:nvPr/>
        </p:nvSpPr>
        <p:spPr bwMode="auto">
          <a:xfrm>
            <a:off x="1619672" y="3780695"/>
            <a:ext cx="11849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ysClr val="windowText" lastClr="000000"/>
                </a:solidFill>
                <a:latin typeface="Bookman Old Style" pitchFamily="18" charset="0"/>
              </a:rPr>
              <a:t>or m – 28 = 0</a:t>
            </a:r>
          </a:p>
        </p:txBody>
      </p:sp>
      <p:sp>
        <p:nvSpPr>
          <p:cNvPr id="233" name="Rectangle 232"/>
          <p:cNvSpPr>
            <a:spLocks noChangeArrowheads="1"/>
          </p:cNvSpPr>
          <p:nvPr/>
        </p:nvSpPr>
        <p:spPr bwMode="auto">
          <a:xfrm>
            <a:off x="1607683" y="3999624"/>
            <a:ext cx="91723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ysClr val="windowText" lastClr="000000"/>
                </a:solidFill>
                <a:latin typeface="Bookman Old Style" pitchFamily="18" charset="0"/>
              </a:rPr>
              <a:t>or m = 28</a:t>
            </a:r>
          </a:p>
        </p:txBody>
      </p:sp>
      <p:cxnSp>
        <p:nvCxnSpPr>
          <p:cNvPr id="234" name="Straight Connector 233"/>
          <p:cNvCxnSpPr/>
          <p:nvPr/>
        </p:nvCxnSpPr>
        <p:spPr>
          <a:xfrm flipH="1">
            <a:off x="993624" y="3614381"/>
            <a:ext cx="576003" cy="0"/>
          </a:xfrm>
          <a:prstGeom prst="line">
            <a:avLst/>
          </a:prstGeom>
          <a:ln w="19050">
            <a:solidFill>
              <a:srgbClr val="FF0000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rot="10800000">
            <a:off x="1954620" y="3614381"/>
            <a:ext cx="554548" cy="0"/>
          </a:xfrm>
          <a:prstGeom prst="line">
            <a:avLst/>
          </a:prstGeom>
          <a:ln w="19050">
            <a:solidFill>
              <a:srgbClr val="FF0000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6" name="Rounded Rectangle 175"/>
          <p:cNvSpPr/>
          <p:nvPr/>
        </p:nvSpPr>
        <p:spPr>
          <a:xfrm>
            <a:off x="4972171" y="1870131"/>
            <a:ext cx="2336045" cy="559441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Let’s do the prime </a:t>
            </a:r>
            <a:r>
              <a:rPr lang="en-US" sz="1400" b="1" kern="0" dirty="0" err="1" smtClean="0">
                <a:solidFill>
                  <a:prstClr val="white"/>
                </a:solidFill>
                <a:latin typeface="Bookman Old Style" panose="02050604050505020204" pitchFamily="18" charset="0"/>
              </a:rPr>
              <a:t>factorisation</a:t>
            </a:r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of 840</a:t>
            </a:r>
            <a:endParaRPr lang="en-US" sz="14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3" name="Rounded Rectangle 262"/>
          <p:cNvSpPr/>
          <p:nvPr/>
        </p:nvSpPr>
        <p:spPr>
          <a:xfrm>
            <a:off x="4962776" y="1947893"/>
            <a:ext cx="2363842" cy="403915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What we need to find ?</a:t>
            </a:r>
            <a:endParaRPr lang="en-US" sz="14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4" name="Rectangle 263"/>
          <p:cNvSpPr>
            <a:spLocks noChangeArrowheads="1"/>
          </p:cNvSpPr>
          <p:nvPr/>
        </p:nvSpPr>
        <p:spPr bwMode="auto">
          <a:xfrm>
            <a:off x="1569136" y="2167259"/>
            <a:ext cx="57419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× (x</a:t>
            </a:r>
            <a:r>
              <a:rPr lang="en-US" sz="120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</a:p>
        </p:txBody>
      </p:sp>
      <p:sp>
        <p:nvSpPr>
          <p:cNvPr id="265" name="Rectangle 264"/>
          <p:cNvSpPr>
            <a:spLocks noChangeArrowheads="1"/>
          </p:cNvSpPr>
          <p:nvPr/>
        </p:nvSpPr>
        <p:spPr bwMode="auto">
          <a:xfrm>
            <a:off x="2932774" y="2167259"/>
            <a:ext cx="61587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prstClr val="black"/>
                </a:solidFill>
                <a:latin typeface="Bookman Old Style" pitchFamily="18" charset="0"/>
              </a:rPr>
              <a:t>= 840</a:t>
            </a:r>
            <a:endParaRPr lang="en-US" sz="12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7" name="Curved Down Arrow 176"/>
          <p:cNvSpPr>
            <a:spLocks noChangeArrowheads="1"/>
          </p:cNvSpPr>
          <p:nvPr/>
        </p:nvSpPr>
        <p:spPr bwMode="auto">
          <a:xfrm rot="10800000" flipV="1">
            <a:off x="718284" y="2728406"/>
            <a:ext cx="1078247" cy="220275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51156" y="2883343"/>
            <a:ext cx="6174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+ 2m </a:t>
            </a:r>
          </a:p>
        </p:txBody>
      </p:sp>
      <p:sp>
        <p:nvSpPr>
          <p:cNvPr id="7" name="Rectangle 6"/>
          <p:cNvSpPr/>
          <p:nvPr/>
        </p:nvSpPr>
        <p:spPr>
          <a:xfrm>
            <a:off x="1844883" y="2883343"/>
            <a:ext cx="4235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= 0</a:t>
            </a:r>
          </a:p>
        </p:txBody>
      </p:sp>
      <p:sp>
        <p:nvSpPr>
          <p:cNvPr id="9" name="Rectangle 8"/>
          <p:cNvSpPr/>
          <p:nvPr/>
        </p:nvSpPr>
        <p:spPr>
          <a:xfrm>
            <a:off x="2005037" y="2383651"/>
            <a:ext cx="11416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(x</a:t>
            </a:r>
            <a:r>
              <a:rPr lang="en-US" sz="120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 + 3x + 2)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35314" y="2383651"/>
            <a:ext cx="6158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= 840</a:t>
            </a:r>
          </a:p>
        </p:txBody>
      </p:sp>
      <p:sp>
        <p:nvSpPr>
          <p:cNvPr id="296" name="Curved Down Arrow 295"/>
          <p:cNvSpPr>
            <a:spLocks noChangeArrowheads="1"/>
          </p:cNvSpPr>
          <p:nvPr/>
        </p:nvSpPr>
        <p:spPr bwMode="auto">
          <a:xfrm rot="10800000" flipH="1" flipV="1">
            <a:off x="1195223" y="1863951"/>
            <a:ext cx="276386" cy="148254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97" name="Curved Down Arrow 296"/>
          <p:cNvSpPr>
            <a:spLocks noChangeArrowheads="1"/>
          </p:cNvSpPr>
          <p:nvPr/>
        </p:nvSpPr>
        <p:spPr bwMode="auto">
          <a:xfrm rot="10800000" flipH="1" flipV="1">
            <a:off x="1199352" y="1858568"/>
            <a:ext cx="533156" cy="153638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57427" y="2175727"/>
            <a:ext cx="55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+ 3x)</a:t>
            </a:r>
          </a:p>
        </p:txBody>
      </p:sp>
      <p:sp>
        <p:nvSpPr>
          <p:cNvPr id="298" name="Curved Down Arrow 297"/>
          <p:cNvSpPr>
            <a:spLocks noChangeArrowheads="1"/>
          </p:cNvSpPr>
          <p:nvPr/>
        </p:nvSpPr>
        <p:spPr bwMode="auto">
          <a:xfrm rot="10800000" flipH="1" flipV="1">
            <a:off x="2057841" y="1876660"/>
            <a:ext cx="522084" cy="135546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99" name="Curved Down Arrow 298"/>
          <p:cNvSpPr>
            <a:spLocks noChangeArrowheads="1"/>
          </p:cNvSpPr>
          <p:nvPr/>
        </p:nvSpPr>
        <p:spPr bwMode="auto">
          <a:xfrm rot="10800000" flipH="1" flipV="1">
            <a:off x="2061970" y="1871277"/>
            <a:ext cx="845312" cy="14093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300" name="Curved Down Arrow 299"/>
          <p:cNvSpPr>
            <a:spLocks noChangeArrowheads="1"/>
          </p:cNvSpPr>
          <p:nvPr/>
        </p:nvSpPr>
        <p:spPr bwMode="auto">
          <a:xfrm rot="10800000" flipH="1" flipV="1">
            <a:off x="2335357" y="1859210"/>
            <a:ext cx="244568" cy="152327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301" name="Curved Down Arrow 300"/>
          <p:cNvSpPr>
            <a:spLocks noChangeArrowheads="1"/>
          </p:cNvSpPr>
          <p:nvPr/>
        </p:nvSpPr>
        <p:spPr bwMode="auto">
          <a:xfrm rot="10800000" flipH="1" flipV="1">
            <a:off x="2339486" y="1853828"/>
            <a:ext cx="567796" cy="158378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23526" y="2173660"/>
            <a:ext cx="5597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+ 2x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76929" y="2173660"/>
            <a:ext cx="4635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+ x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548304" y="2173659"/>
            <a:ext cx="4700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+ 2)</a:t>
            </a:r>
          </a:p>
        </p:txBody>
      </p:sp>
      <p:sp>
        <p:nvSpPr>
          <p:cNvPr id="201" name="Rounded Rectangle 200"/>
          <p:cNvSpPr/>
          <p:nvPr/>
        </p:nvSpPr>
        <p:spPr>
          <a:xfrm>
            <a:off x="4610062" y="1262419"/>
            <a:ext cx="2822565" cy="919096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If we open the brackets we will get degree of the equation to be 4 which is not a quadratic equation</a:t>
            </a:r>
            <a:endParaRPr lang="en-US" sz="1400" b="1" kern="0" baseline="3000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4488102" y="1265340"/>
            <a:ext cx="3168714" cy="667418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How to assume four consecutive positive integers ?</a:t>
            </a:r>
            <a:endParaRPr lang="en-US" sz="14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02" name="Rounded Rectangle 301"/>
          <p:cNvSpPr/>
          <p:nvPr/>
        </p:nvSpPr>
        <p:spPr>
          <a:xfrm>
            <a:off x="4734498" y="1971357"/>
            <a:ext cx="2644959" cy="420316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x , x + 1 , x + 2, and x + 3.</a:t>
            </a:r>
          </a:p>
        </p:txBody>
      </p:sp>
      <p:sp>
        <p:nvSpPr>
          <p:cNvPr id="303" name="Rectangle 7"/>
          <p:cNvSpPr>
            <a:spLocks noChangeArrowheads="1"/>
          </p:cNvSpPr>
          <p:nvPr/>
        </p:nvSpPr>
        <p:spPr bwMode="auto">
          <a:xfrm>
            <a:off x="865904" y="1126692"/>
            <a:ext cx="34244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Let the </a:t>
            </a:r>
            <a:r>
              <a:rPr lang="en-US" sz="1200" dirty="0" smtClean="0">
                <a:solidFill>
                  <a:prstClr val="black"/>
                </a:solidFill>
                <a:latin typeface="Bookman Old Style" pitchFamily="18" charset="0"/>
              </a:rPr>
              <a:t>four consecutive positive integers 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Bookman Old Style" pitchFamily="18" charset="0"/>
              </a:rPr>
              <a:t>be </a:t>
            </a:r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x , x + </a:t>
            </a:r>
            <a:r>
              <a:rPr lang="en-US" sz="1200" dirty="0" smtClean="0">
                <a:solidFill>
                  <a:prstClr val="black"/>
                </a:solidFill>
                <a:latin typeface="Bookman Old Style" pitchFamily="18" charset="0"/>
              </a:rPr>
              <a:t>1 , </a:t>
            </a:r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x + 2, and x + 3.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752698" y="1931390"/>
            <a:ext cx="13628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× (x + 1) (x + 2)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916264" y="1931390"/>
            <a:ext cx="6158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= 840</a:t>
            </a:r>
          </a:p>
        </p:txBody>
      </p:sp>
    </p:spTree>
    <p:extLst>
      <p:ext uri="{BB962C8B-B14F-4D97-AF65-F5344CB8AC3E}">
        <p14:creationId xmlns:p14="http://schemas.microsoft.com/office/powerpoint/2010/main" val="143968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5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0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5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0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500"/>
                            </p:stCondLst>
                            <p:childTnLst>
                              <p:par>
                                <p:cTn id="2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4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1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500"/>
                            </p:stCondLst>
                            <p:childTnLst>
                              <p:par>
                                <p:cTn id="3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500"/>
                            </p:stCondLst>
                            <p:childTnLst>
                              <p:par>
                                <p:cTn id="4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2" fill="hold">
                            <p:stCondLst>
                              <p:cond delay="500"/>
                            </p:stCondLst>
                            <p:childTnLst>
                              <p:par>
                                <p:cTn id="4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6" fill="hold">
                            <p:stCondLst>
                              <p:cond delay="1000"/>
                            </p:stCondLst>
                            <p:childTnLst>
                              <p:par>
                                <p:cTn id="4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0" fill="hold">
                            <p:stCondLst>
                              <p:cond delay="1500"/>
                            </p:stCondLst>
                            <p:childTnLst>
                              <p:par>
                                <p:cTn id="4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2000"/>
                            </p:stCondLst>
                            <p:childTnLst>
                              <p:par>
                                <p:cTn id="4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4" fill="hold">
                            <p:stCondLst>
                              <p:cond delay="500"/>
                            </p:stCondLst>
                            <p:childTnLst>
                              <p:par>
                                <p:cTn id="4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5" fill="hold">
                            <p:stCondLst>
                              <p:cond delay="500"/>
                            </p:stCondLst>
                            <p:childTnLst>
                              <p:par>
                                <p:cTn id="4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6" fill="hold">
                            <p:stCondLst>
                              <p:cond delay="500"/>
                            </p:stCondLst>
                            <p:childTnLst>
                              <p:par>
                                <p:cTn id="4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7" fill="hold">
                            <p:stCondLst>
                              <p:cond delay="500"/>
                            </p:stCondLst>
                            <p:childTnLst>
                              <p:par>
                                <p:cTn id="4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0" fill="hold">
                      <p:stCondLst>
                        <p:cond delay="indefinite"/>
                      </p:stCondLst>
                      <p:childTnLst>
                        <p:par>
                          <p:cTn id="481" fill="hold">
                            <p:stCondLst>
                              <p:cond delay="0"/>
                            </p:stCondLst>
                            <p:childTnLst>
                              <p:par>
                                <p:cTn id="4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8" fill="hold">
                            <p:stCondLst>
                              <p:cond delay="500"/>
                            </p:stCondLst>
                            <p:childTnLst>
                              <p:par>
                                <p:cTn id="4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4" dur="500" tmFilter="0, 0; .2, .5; .8, .5; 1, 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5" dur="250" autoRev="1" fill="hold"/>
                                        <p:tgtEl>
                                          <p:spTgt spid="1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8" fill="hold">
                            <p:stCondLst>
                              <p:cond delay="500"/>
                            </p:stCondLst>
                            <p:childTnLst>
                              <p:par>
                                <p:cTn id="5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2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3" dur="500" tmFilter="0, 0; .2, .5; .8, .5; 1, 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4" dur="250" autoRev="1" fill="hold"/>
                                        <p:tgtEl>
                                          <p:spTgt spid="1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5" fill="hold">
                      <p:stCondLst>
                        <p:cond delay="indefinite"/>
                      </p:stCondLst>
                      <p:childTnLst>
                        <p:par>
                          <p:cTn id="526" fill="hold">
                            <p:stCondLst>
                              <p:cond delay="0"/>
                            </p:stCondLst>
                            <p:childTnLst>
                              <p:par>
                                <p:cTn id="5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0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1" dur="500" tmFilter="0, 0; .2, .5; .8, .5; 1, 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2" dur="250" autoRev="1" fill="hold"/>
                                        <p:tgtEl>
                                          <p:spTgt spid="1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8" fill="hold">
                      <p:stCondLst>
                        <p:cond delay="indefinite"/>
                      </p:stCondLst>
                      <p:childTnLst>
                        <p:par>
                          <p:cTn id="539" fill="hold">
                            <p:stCondLst>
                              <p:cond delay="0"/>
                            </p:stCondLst>
                            <p:childTnLst>
                              <p:par>
                                <p:cTn id="5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3" fill="hold">
                            <p:stCondLst>
                              <p:cond delay="500"/>
                            </p:stCondLst>
                            <p:childTnLst>
                              <p:par>
                                <p:cTn id="5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6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7" fill="hold">
                      <p:stCondLst>
                        <p:cond delay="indefinite"/>
                      </p:stCondLst>
                      <p:childTnLst>
                        <p:par>
                          <p:cTn id="548" fill="hold">
                            <p:stCondLst>
                              <p:cond delay="0"/>
                            </p:stCondLst>
                            <p:childTnLst>
                              <p:par>
                                <p:cTn id="5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2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3" dur="500" tmFilter="0, 0; .2, .5; .8, .5; 1, 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4" dur="250" autoRev="1" fill="hold"/>
                                        <p:tgtEl>
                                          <p:spTgt spid="1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>
                      <p:stCondLst>
                        <p:cond delay="indefinite"/>
                      </p:stCondLst>
                      <p:childTnLst>
                        <p:par>
                          <p:cTn id="556" fill="hold">
                            <p:stCondLst>
                              <p:cond delay="0"/>
                            </p:stCondLst>
                            <p:childTnLst>
                              <p:par>
                                <p:cTn id="5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0" fill="hold">
                      <p:stCondLst>
                        <p:cond delay="indefinite"/>
                      </p:stCondLst>
                      <p:childTnLst>
                        <p:par>
                          <p:cTn id="561" fill="hold">
                            <p:stCondLst>
                              <p:cond delay="0"/>
                            </p:stCondLst>
                            <p:childTnLst>
                              <p:par>
                                <p:cTn id="5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4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5" fill="hold">
                            <p:stCondLst>
                              <p:cond delay="500"/>
                            </p:stCondLst>
                            <p:childTnLst>
                              <p:par>
                                <p:cTn id="5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8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9" fill="hold">
                      <p:stCondLst>
                        <p:cond delay="indefinite"/>
                      </p:stCondLst>
                      <p:childTnLst>
                        <p:par>
                          <p:cTn id="570" fill="hold">
                            <p:stCondLst>
                              <p:cond delay="0"/>
                            </p:stCondLst>
                            <p:childTnLst>
                              <p:par>
                                <p:cTn id="5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5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8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3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6" fill="hold">
                            <p:stCondLst>
                              <p:cond delay="500"/>
                            </p:stCondLst>
                            <p:childTnLst>
                              <p:par>
                                <p:cTn id="6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0" fill="hold">
                      <p:stCondLst>
                        <p:cond delay="indefinite"/>
                      </p:stCondLst>
                      <p:childTnLst>
                        <p:par>
                          <p:cTn id="611" fill="hold">
                            <p:stCondLst>
                              <p:cond delay="0"/>
                            </p:stCondLst>
                            <p:childTnLst>
                              <p:par>
                                <p:cTn id="612" presetID="26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3" dur="500" tmFilter="0, 0; .2, .5; .8, .5; 1, 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4" dur="250" autoRev="1" fill="hold"/>
                                        <p:tgtEl>
                                          <p:spTgt spid="1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5" fill="hold">
                      <p:stCondLst>
                        <p:cond delay="indefinite"/>
                      </p:stCondLst>
                      <p:childTnLst>
                        <p:par>
                          <p:cTn id="616" fill="hold">
                            <p:stCondLst>
                              <p:cond delay="0"/>
                            </p:stCondLst>
                            <p:childTnLst>
                              <p:par>
                                <p:cTn id="6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0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1" dur="500" tmFilter="0, 0; .2, .5; .8, .5; 1, 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2" dur="250" autoRev="1" fill="hold"/>
                                        <p:tgtEl>
                                          <p:spTgt spid="1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3" fill="hold">
                      <p:stCondLst>
                        <p:cond delay="indefinite"/>
                      </p:stCondLst>
                      <p:childTnLst>
                        <p:par>
                          <p:cTn id="624" fill="hold">
                            <p:stCondLst>
                              <p:cond delay="0"/>
                            </p:stCondLst>
                            <p:childTnLst>
                              <p:par>
                                <p:cTn id="6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8" fill="hold">
                      <p:stCondLst>
                        <p:cond delay="indefinite"/>
                      </p:stCondLst>
                      <p:childTnLst>
                        <p:par>
                          <p:cTn id="629" fill="hold">
                            <p:stCondLst>
                              <p:cond delay="0"/>
                            </p:stCondLst>
                            <p:childTnLst>
                              <p:par>
                                <p:cTn id="6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3" fill="hold">
                            <p:stCondLst>
                              <p:cond delay="500"/>
                            </p:stCondLst>
                            <p:childTnLst>
                              <p:par>
                                <p:cTn id="6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6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7" fill="hold">
                      <p:stCondLst>
                        <p:cond delay="indefinite"/>
                      </p:stCondLst>
                      <p:childTnLst>
                        <p:par>
                          <p:cTn id="638" fill="hold">
                            <p:stCondLst>
                              <p:cond delay="0"/>
                            </p:stCondLst>
                            <p:childTnLst>
                              <p:par>
                                <p:cTn id="6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2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3" dur="500" tmFilter="0, 0; .2, .5; .8, .5; 1, 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4" dur="250" autoRev="1" fill="hold"/>
                                        <p:tgtEl>
                                          <p:spTgt spid="1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5" fill="hold">
                      <p:stCondLst>
                        <p:cond delay="indefinite"/>
                      </p:stCondLst>
                      <p:childTnLst>
                        <p:par>
                          <p:cTn id="646" fill="hold">
                            <p:stCondLst>
                              <p:cond delay="0"/>
                            </p:stCondLst>
                            <p:childTnLst>
                              <p:par>
                                <p:cTn id="6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0" fill="hold">
                      <p:stCondLst>
                        <p:cond delay="indefinite"/>
                      </p:stCondLst>
                      <p:childTnLst>
                        <p:par>
                          <p:cTn id="651" fill="hold">
                            <p:stCondLst>
                              <p:cond delay="0"/>
                            </p:stCondLst>
                            <p:childTnLst>
                              <p:par>
                                <p:cTn id="6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4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5" fill="hold">
                            <p:stCondLst>
                              <p:cond delay="500"/>
                            </p:stCondLst>
                            <p:childTnLst>
                              <p:par>
                                <p:cTn id="6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9" fill="hold">
                      <p:stCondLst>
                        <p:cond delay="indefinite"/>
                      </p:stCondLst>
                      <p:childTnLst>
                        <p:par>
                          <p:cTn id="660" fill="hold">
                            <p:stCondLst>
                              <p:cond delay="0"/>
                            </p:stCondLst>
                            <p:childTnLst>
                              <p:par>
                                <p:cTn id="6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5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9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5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8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1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7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0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3" fill="hold">
                            <p:stCondLst>
                              <p:cond delay="500"/>
                            </p:stCondLst>
                            <p:childTnLst>
                              <p:par>
                                <p:cTn id="7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7" fill="hold">
                      <p:stCondLst>
                        <p:cond delay="indefinite"/>
                      </p:stCondLst>
                      <p:childTnLst>
                        <p:par>
                          <p:cTn id="788" fill="hold">
                            <p:stCondLst>
                              <p:cond delay="0"/>
                            </p:stCondLst>
                            <p:childTnLst>
                              <p:par>
                                <p:cTn id="7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2" fill="hold">
                      <p:stCondLst>
                        <p:cond delay="indefinite"/>
                      </p:stCondLst>
                      <p:childTnLst>
                        <p:par>
                          <p:cTn id="793" fill="hold">
                            <p:stCondLst>
                              <p:cond delay="0"/>
                            </p:stCondLst>
                            <p:childTnLst>
                              <p:par>
                                <p:cTn id="7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6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7" dur="500" tmFilter="0, 0; .2, .5; .8, .5; 1, 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8" dur="250" autoRev="1" fill="hold"/>
                                        <p:tgtEl>
                                          <p:spTgt spid="1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9" fill="hold">
                      <p:stCondLst>
                        <p:cond delay="indefinite"/>
                      </p:stCondLst>
                      <p:childTnLst>
                        <p:par>
                          <p:cTn id="800" fill="hold">
                            <p:stCondLst>
                              <p:cond delay="0"/>
                            </p:stCondLst>
                            <p:childTnLst>
                              <p:par>
                                <p:cTn id="8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6" fill="hold">
                            <p:stCondLst>
                              <p:cond delay="500"/>
                            </p:stCondLst>
                            <p:childTnLst>
                              <p:par>
                                <p:cTn id="8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0" fill="hold">
                      <p:stCondLst>
                        <p:cond delay="indefinite"/>
                      </p:stCondLst>
                      <p:childTnLst>
                        <p:par>
                          <p:cTn id="811" fill="hold">
                            <p:stCondLst>
                              <p:cond delay="0"/>
                            </p:stCondLst>
                            <p:childTnLst>
                              <p:par>
                                <p:cTn id="8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5" fill="hold">
                      <p:stCondLst>
                        <p:cond delay="indefinite"/>
                      </p:stCondLst>
                      <p:childTnLst>
                        <p:par>
                          <p:cTn id="816" fill="hold">
                            <p:stCondLst>
                              <p:cond delay="0"/>
                            </p:stCondLst>
                            <p:childTnLst>
                              <p:par>
                                <p:cTn id="8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0" fill="hold">
                      <p:stCondLst>
                        <p:cond delay="indefinite"/>
                      </p:stCondLst>
                      <p:childTnLst>
                        <p:par>
                          <p:cTn id="821" fill="hold">
                            <p:stCondLst>
                              <p:cond delay="0"/>
                            </p:stCondLst>
                            <p:childTnLst>
                              <p:par>
                                <p:cTn id="8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5" fill="hold">
                      <p:stCondLst>
                        <p:cond delay="indefinite"/>
                      </p:stCondLst>
                      <p:childTnLst>
                        <p:par>
                          <p:cTn id="826" fill="hold">
                            <p:stCondLst>
                              <p:cond delay="0"/>
                            </p:stCondLst>
                            <p:childTnLst>
                              <p:par>
                                <p:cTn id="8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0" fill="hold">
                      <p:stCondLst>
                        <p:cond delay="indefinite"/>
                      </p:stCondLst>
                      <p:childTnLst>
                        <p:par>
                          <p:cTn id="831" fill="hold">
                            <p:stCondLst>
                              <p:cond delay="0"/>
                            </p:stCondLst>
                            <p:childTnLst>
                              <p:par>
                                <p:cTn id="8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5" fill="hold">
                      <p:stCondLst>
                        <p:cond delay="indefinite"/>
                      </p:stCondLst>
                      <p:childTnLst>
                        <p:par>
                          <p:cTn id="836" fill="hold">
                            <p:stCondLst>
                              <p:cond delay="0"/>
                            </p:stCondLst>
                            <p:childTnLst>
                              <p:par>
                                <p:cTn id="8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9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0" fill="hold">
                      <p:stCondLst>
                        <p:cond delay="indefinite"/>
                      </p:stCondLst>
                      <p:childTnLst>
                        <p:par>
                          <p:cTn id="841" fill="hold">
                            <p:stCondLst>
                              <p:cond delay="0"/>
                            </p:stCondLst>
                            <p:childTnLst>
                              <p:par>
                                <p:cTn id="8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1" fill="hold">
                            <p:stCondLst>
                              <p:cond delay="500"/>
                            </p:stCondLst>
                            <p:childTnLst>
                              <p:par>
                                <p:cTn id="8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5" fill="hold">
                      <p:stCondLst>
                        <p:cond delay="indefinite"/>
                      </p:stCondLst>
                      <p:childTnLst>
                        <p:par>
                          <p:cTn id="856" fill="hold">
                            <p:stCondLst>
                              <p:cond delay="0"/>
                            </p:stCondLst>
                            <p:childTnLst>
                              <p:par>
                                <p:cTn id="8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0" fill="hold">
                      <p:stCondLst>
                        <p:cond delay="indefinite"/>
                      </p:stCondLst>
                      <p:childTnLst>
                        <p:par>
                          <p:cTn id="861" fill="hold">
                            <p:stCondLst>
                              <p:cond delay="0"/>
                            </p:stCondLst>
                            <p:childTnLst>
                              <p:par>
                                <p:cTn id="8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5" fill="hold">
                      <p:stCondLst>
                        <p:cond delay="indefinite"/>
                      </p:stCondLst>
                      <p:childTnLst>
                        <p:par>
                          <p:cTn id="866" fill="hold">
                            <p:stCondLst>
                              <p:cond delay="0"/>
                            </p:stCondLst>
                            <p:childTnLst>
                              <p:par>
                                <p:cTn id="8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0" fill="hold">
                      <p:stCondLst>
                        <p:cond delay="indefinite"/>
                      </p:stCondLst>
                      <p:childTnLst>
                        <p:par>
                          <p:cTn id="871" fill="hold">
                            <p:stCondLst>
                              <p:cond delay="0"/>
                            </p:stCondLst>
                            <p:childTnLst>
                              <p:par>
                                <p:cTn id="8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4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5" fill="hold">
                      <p:stCondLst>
                        <p:cond delay="indefinite"/>
                      </p:stCondLst>
                      <p:childTnLst>
                        <p:par>
                          <p:cTn id="876" fill="hold">
                            <p:stCondLst>
                              <p:cond delay="0"/>
                            </p:stCondLst>
                            <p:childTnLst>
                              <p:par>
                                <p:cTn id="8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9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0" fill="hold">
                      <p:stCondLst>
                        <p:cond delay="indefinite"/>
                      </p:stCondLst>
                      <p:childTnLst>
                        <p:par>
                          <p:cTn id="881" fill="hold">
                            <p:stCondLst>
                              <p:cond delay="0"/>
                            </p:stCondLst>
                            <p:childTnLst>
                              <p:par>
                                <p:cTn id="8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5" fill="hold">
                      <p:stCondLst>
                        <p:cond delay="indefinite"/>
                      </p:stCondLst>
                      <p:childTnLst>
                        <p:par>
                          <p:cTn id="886" fill="hold">
                            <p:stCondLst>
                              <p:cond delay="0"/>
                            </p:stCondLst>
                            <p:childTnLst>
                              <p:par>
                                <p:cTn id="88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3" fill="hold">
                      <p:stCondLst>
                        <p:cond delay="indefinite"/>
                      </p:stCondLst>
                      <p:childTnLst>
                        <p:par>
                          <p:cTn id="894" fill="hold">
                            <p:stCondLst>
                              <p:cond delay="0"/>
                            </p:stCondLst>
                            <p:childTnLst>
                              <p:par>
                                <p:cTn id="8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0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1" fill="hold">
                      <p:stCondLst>
                        <p:cond delay="indefinite"/>
                      </p:stCondLst>
                      <p:childTnLst>
                        <p:par>
                          <p:cTn id="902" fill="hold">
                            <p:stCondLst>
                              <p:cond delay="0"/>
                            </p:stCondLst>
                            <p:childTnLst>
                              <p:par>
                                <p:cTn id="9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6" fill="hold">
                      <p:stCondLst>
                        <p:cond delay="indefinite"/>
                      </p:stCondLst>
                      <p:childTnLst>
                        <p:par>
                          <p:cTn id="907" fill="hold">
                            <p:stCondLst>
                              <p:cond delay="0"/>
                            </p:stCondLst>
                            <p:childTnLst>
                              <p:par>
                                <p:cTn id="9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1" fill="hold">
                      <p:stCondLst>
                        <p:cond delay="indefinite"/>
                      </p:stCondLst>
                      <p:childTnLst>
                        <p:par>
                          <p:cTn id="912" fill="hold">
                            <p:stCondLst>
                              <p:cond delay="0"/>
                            </p:stCondLst>
                            <p:childTnLst>
                              <p:par>
                                <p:cTn id="9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5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6" fill="hold">
                      <p:stCondLst>
                        <p:cond delay="indefinite"/>
                      </p:stCondLst>
                      <p:childTnLst>
                        <p:par>
                          <p:cTn id="917" fill="hold">
                            <p:stCondLst>
                              <p:cond delay="0"/>
                            </p:stCondLst>
                            <p:childTnLst>
                              <p:par>
                                <p:cTn id="9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0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1" fill="hold">
                      <p:stCondLst>
                        <p:cond delay="indefinite"/>
                      </p:stCondLst>
                      <p:childTnLst>
                        <p:par>
                          <p:cTn id="922" fill="hold">
                            <p:stCondLst>
                              <p:cond delay="0"/>
                            </p:stCondLst>
                            <p:childTnLst>
                              <p:par>
                                <p:cTn id="9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4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9" fill="hold">
                            <p:stCondLst>
                              <p:cond delay="500"/>
                            </p:stCondLst>
                            <p:childTnLst>
                              <p:par>
                                <p:cTn id="9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3" fill="hold">
                      <p:stCondLst>
                        <p:cond delay="indefinite"/>
                      </p:stCondLst>
                      <p:childTnLst>
                        <p:par>
                          <p:cTn id="934" fill="hold">
                            <p:stCondLst>
                              <p:cond delay="0"/>
                            </p:stCondLst>
                            <p:childTnLst>
                              <p:par>
                                <p:cTn id="9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8" fill="hold">
                      <p:stCondLst>
                        <p:cond delay="indefinite"/>
                      </p:stCondLst>
                      <p:childTnLst>
                        <p:par>
                          <p:cTn id="939" fill="hold">
                            <p:stCondLst>
                              <p:cond delay="0"/>
                            </p:stCondLst>
                            <p:childTnLst>
                              <p:par>
                                <p:cTn id="9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3" fill="hold">
                      <p:stCondLst>
                        <p:cond delay="indefinite"/>
                      </p:stCondLst>
                      <p:childTnLst>
                        <p:par>
                          <p:cTn id="944" fill="hold">
                            <p:stCondLst>
                              <p:cond delay="0"/>
                            </p:stCondLst>
                            <p:childTnLst>
                              <p:par>
                                <p:cTn id="9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8" fill="hold">
                      <p:stCondLst>
                        <p:cond delay="indefinite"/>
                      </p:stCondLst>
                      <p:childTnLst>
                        <p:par>
                          <p:cTn id="949" fill="hold">
                            <p:stCondLst>
                              <p:cond delay="0"/>
                            </p:stCondLst>
                            <p:childTnLst>
                              <p:par>
                                <p:cTn id="9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3" fill="hold">
                      <p:stCondLst>
                        <p:cond delay="indefinite"/>
                      </p:stCondLst>
                      <p:childTnLst>
                        <p:par>
                          <p:cTn id="954" fill="hold">
                            <p:stCondLst>
                              <p:cond delay="0"/>
                            </p:stCondLst>
                            <p:childTnLst>
                              <p:par>
                                <p:cTn id="9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8" fill="hold">
                      <p:stCondLst>
                        <p:cond delay="indefinite"/>
                      </p:stCondLst>
                      <p:childTnLst>
                        <p:par>
                          <p:cTn id="959" fill="hold">
                            <p:stCondLst>
                              <p:cond delay="0"/>
                            </p:stCondLst>
                            <p:childTnLst>
                              <p:par>
                                <p:cTn id="960" presetID="35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61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2" fill="hold">
                      <p:stCondLst>
                        <p:cond delay="indefinite"/>
                      </p:stCondLst>
                      <p:childTnLst>
                        <p:par>
                          <p:cTn id="963" fill="hold">
                            <p:stCondLst>
                              <p:cond delay="0"/>
                            </p:stCondLst>
                            <p:childTnLst>
                              <p:par>
                                <p:cTn id="96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7" fill="hold">
                      <p:stCondLst>
                        <p:cond delay="indefinite"/>
                      </p:stCondLst>
                      <p:childTnLst>
                        <p:par>
                          <p:cTn id="968" fill="hold">
                            <p:stCondLst>
                              <p:cond delay="0"/>
                            </p:stCondLst>
                            <p:childTnLst>
                              <p:par>
                                <p:cTn id="9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2" fill="hold">
                      <p:stCondLst>
                        <p:cond delay="indefinite"/>
                      </p:stCondLst>
                      <p:childTnLst>
                        <p:par>
                          <p:cTn id="973" fill="hold">
                            <p:stCondLst>
                              <p:cond delay="0"/>
                            </p:stCondLst>
                            <p:childTnLst>
                              <p:par>
                                <p:cTn id="9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 animBg="1"/>
      <p:bldP spid="202" grpId="1" animBg="1"/>
      <p:bldP spid="202" grpId="2" animBg="1"/>
      <p:bldP spid="6" grpId="0"/>
      <p:bldP spid="305" grpId="0" animBg="1"/>
      <p:bldP spid="305" grpId="1" animBg="1"/>
      <p:bldP spid="305" grpId="2" animBg="1"/>
      <p:bldP spid="304" grpId="0" animBg="1"/>
      <p:bldP spid="304" grpId="1" animBg="1"/>
      <p:bldP spid="304" grpId="2" animBg="1"/>
      <p:bldP spid="262" grpId="0" animBg="1"/>
      <p:bldP spid="262" grpId="1" animBg="1"/>
      <p:bldP spid="262" grpId="2" animBg="1"/>
      <p:bldP spid="247" grpId="0" animBg="1"/>
      <p:bldP spid="247" grpId="1" animBg="1"/>
      <p:bldP spid="247" grpId="2" animBg="1"/>
      <p:bldP spid="246" grpId="0" animBg="1"/>
      <p:bldP spid="246" grpId="1" animBg="1"/>
      <p:bldP spid="246" grpId="2" animBg="1"/>
      <p:bldP spid="245" grpId="0" animBg="1"/>
      <p:bldP spid="245" grpId="1" animBg="1"/>
      <p:bldP spid="245" grpId="2" animBg="1"/>
      <p:bldP spid="244" grpId="0" animBg="1"/>
      <p:bldP spid="244" grpId="1" animBg="1"/>
      <p:bldP spid="244" grpId="2" animBg="1"/>
      <p:bldP spid="218" grpId="0" animBg="1"/>
      <p:bldP spid="218" grpId="1" animBg="1"/>
      <p:bldP spid="218" grpId="2" animBg="1"/>
      <p:bldP spid="215" grpId="0" animBg="1"/>
      <p:bldP spid="215" grpId="1" animBg="1"/>
      <p:bldP spid="3" grpId="0"/>
      <p:bldP spid="5" grpId="0"/>
      <p:bldP spid="24" grpId="0"/>
      <p:bldP spid="31" grpId="0"/>
      <p:bldP spid="32" grpId="0"/>
      <p:bldP spid="34" grpId="0"/>
      <p:bldP spid="36" grpId="0"/>
      <p:bldP spid="38" grpId="0"/>
      <p:bldP spid="40" grpId="0"/>
      <p:bldP spid="44" grpId="0"/>
      <p:bldP spid="48" grpId="0"/>
      <p:bldP spid="73" grpId="0" animBg="1"/>
      <p:bldP spid="73" grpId="1" animBg="1"/>
      <p:bldP spid="73" grpId="2" animBg="1"/>
      <p:bldP spid="75" grpId="0" animBg="1"/>
      <p:bldP spid="75" grpId="1" animBg="1"/>
      <p:bldP spid="75" grpId="2" animBg="1"/>
      <p:bldP spid="76" grpId="0" animBg="1"/>
      <p:bldP spid="76" grpId="1" animBg="1"/>
      <p:bldP spid="76" grpId="2" animBg="1"/>
      <p:bldP spid="77" grpId="0" animBg="1"/>
      <p:bldP spid="77" grpId="1" animBg="1"/>
      <p:bldP spid="77" grpId="2" animBg="1"/>
      <p:bldP spid="71" grpId="0"/>
      <p:bldP spid="88" grpId="0"/>
      <p:bldP spid="89" grpId="0"/>
      <p:bldP spid="90" grpId="0"/>
      <p:bldP spid="93" grpId="0"/>
      <p:bldP spid="94" grpId="0"/>
      <p:bldP spid="95" grpId="0"/>
      <p:bldP spid="96" grpId="0"/>
      <p:bldP spid="97" grpId="0"/>
      <p:bldP spid="98" grpId="0"/>
      <p:bldP spid="66" grpId="0"/>
      <p:bldP spid="67" grpId="0"/>
      <p:bldP spid="68" grpId="0"/>
      <p:bldP spid="69" grpId="0"/>
      <p:bldP spid="70" grpId="0"/>
      <p:bldP spid="82" grpId="0" animBg="1"/>
      <p:bldP spid="82" grpId="1" animBg="1"/>
      <p:bldP spid="85" grpId="0" animBg="1"/>
      <p:bldP spid="85" grpId="1" animBg="1"/>
      <p:bldP spid="79" grpId="0" animBg="1"/>
      <p:bldP spid="79" grpId="1" animBg="1"/>
      <p:bldP spid="84" grpId="0" animBg="1"/>
      <p:bldP spid="84" grpId="1" animBg="1"/>
      <p:bldP spid="155" grpId="0"/>
      <p:bldP spid="155" grpId="1"/>
      <p:bldP spid="156" grpId="0"/>
      <p:bldP spid="156" grpId="1"/>
      <p:bldP spid="157" grpId="0"/>
      <p:bldP spid="157" grpId="1"/>
      <p:bldP spid="158" grpId="0"/>
      <p:bldP spid="158" grpId="1"/>
      <p:bldP spid="159" grpId="0"/>
      <p:bldP spid="159" grpId="1"/>
      <p:bldP spid="161" grpId="0"/>
      <p:bldP spid="161" grpId="1"/>
      <p:bldP spid="163" grpId="0"/>
      <p:bldP spid="163" grpId="1"/>
      <p:bldP spid="164" grpId="0"/>
      <p:bldP spid="164" grpId="1"/>
      <p:bldP spid="166" grpId="0"/>
      <p:bldP spid="166" grpId="1"/>
      <p:bldP spid="167" grpId="0"/>
      <p:bldP spid="167" grpId="1"/>
      <p:bldP spid="169" grpId="0"/>
      <p:bldP spid="169" grpId="1"/>
      <p:bldP spid="170" grpId="0"/>
      <p:bldP spid="170" grpId="1"/>
      <p:bldP spid="172" grpId="0"/>
      <p:bldP spid="172" grpId="1"/>
      <p:bldP spid="173" grpId="0" animBg="1"/>
      <p:bldP spid="173" grpId="1" animBg="1"/>
      <p:bldP spid="173" grpId="2" animBg="1"/>
      <p:bldP spid="173" grpId="3" animBg="1"/>
      <p:bldP spid="173" grpId="4" animBg="1"/>
      <p:bldP spid="174" grpId="0" animBg="1"/>
      <p:bldP spid="174" grpId="1" animBg="1"/>
      <p:bldP spid="174" grpId="2" animBg="1"/>
      <p:bldP spid="174" grpId="3" animBg="1"/>
      <p:bldP spid="174" grpId="4" animBg="1"/>
      <p:bldP spid="175" grpId="0" animBg="1"/>
      <p:bldP spid="175" grpId="1" animBg="1"/>
      <p:bldP spid="175" grpId="2" animBg="1"/>
      <p:bldP spid="175" grpId="3" animBg="1"/>
      <p:bldP spid="175" grpId="4" animBg="1"/>
      <p:bldP spid="178" grpId="0" animBg="1"/>
      <p:bldP spid="178" grpId="1" animBg="1"/>
      <p:bldP spid="179" grpId="0" animBg="1"/>
      <p:bldP spid="179" grpId="1" animBg="1"/>
      <p:bldP spid="180" grpId="0" animBg="1"/>
      <p:bldP spid="180" grpId="1" animBg="1"/>
      <p:bldP spid="180" grpId="2" animBg="1"/>
      <p:bldP spid="181" grpId="0" animBg="1"/>
      <p:bldP spid="181" grpId="1" animBg="1"/>
      <p:bldP spid="181" grpId="2" animBg="1"/>
      <p:bldP spid="184" grpId="0" animBg="1"/>
      <p:bldP spid="184" grpId="1" animBg="1"/>
      <p:bldP spid="184" grpId="2" animBg="1"/>
      <p:bldP spid="184" grpId="3" animBg="1"/>
      <p:bldP spid="184" grpId="4" animBg="1"/>
      <p:bldP spid="185" grpId="0" animBg="1"/>
      <p:bldP spid="185" grpId="1" animBg="1"/>
      <p:bldP spid="185" grpId="2" animBg="1"/>
      <p:bldP spid="185" grpId="3" animBg="1"/>
      <p:bldP spid="185" grpId="4" animBg="1"/>
      <p:bldP spid="186" grpId="0" animBg="1"/>
      <p:bldP spid="186" grpId="1" animBg="1"/>
      <p:bldP spid="186" grpId="2" animBg="1"/>
      <p:bldP spid="186" grpId="3" animBg="1"/>
      <p:bldP spid="186" grpId="4" animBg="1"/>
      <p:bldP spid="187" grpId="0" animBg="1"/>
      <p:bldP spid="187" grpId="1" animBg="1"/>
      <p:bldP spid="187" grpId="2" animBg="1"/>
      <p:bldP spid="188" grpId="0" animBg="1"/>
      <p:bldP spid="188" grpId="1" animBg="1"/>
      <p:bldP spid="188" grpId="2" animBg="1"/>
      <p:bldP spid="189" grpId="0" animBg="1"/>
      <p:bldP spid="189" grpId="1" animBg="1"/>
      <p:bldP spid="199" grpId="0"/>
      <p:bldP spid="199" grpId="1"/>
      <p:bldP spid="200" grpId="0"/>
      <p:bldP spid="200" grpId="1"/>
      <p:bldP spid="219" grpId="0" animBg="1"/>
      <p:bldP spid="219" grpId="1" animBg="1"/>
      <p:bldP spid="220" grpId="0"/>
      <p:bldP spid="220" grpId="1"/>
      <p:bldP spid="221" grpId="0"/>
      <p:bldP spid="221" grpId="1"/>
      <p:bldP spid="222" grpId="0"/>
      <p:bldP spid="222" grpId="1"/>
      <p:bldP spid="223" grpId="0"/>
      <p:bldP spid="223" grpId="1"/>
      <p:bldP spid="225" grpId="0" animBg="1"/>
      <p:bldP spid="225" grpId="1" animBg="1"/>
      <p:bldP spid="226" grpId="0"/>
      <p:bldP spid="226" grpId="1"/>
      <p:bldP spid="227" grpId="0"/>
      <p:bldP spid="227" grpId="1"/>
      <p:bldP spid="228" grpId="0"/>
      <p:bldP spid="228" grpId="1"/>
      <p:bldP spid="229" grpId="0"/>
      <p:bldP spid="229" grpId="1"/>
      <p:bldP spid="182" grpId="0"/>
      <p:bldP spid="183" grpId="0"/>
      <p:bldP spid="211" grpId="0"/>
      <p:bldP spid="212" grpId="0"/>
      <p:bldP spid="213" grpId="0"/>
      <p:bldP spid="214" grpId="0"/>
      <p:bldP spid="216" grpId="0"/>
      <p:bldP spid="217" grpId="0"/>
      <p:bldP spid="224" grpId="0"/>
      <p:bldP spid="230" grpId="0"/>
      <p:bldP spid="231" grpId="0"/>
      <p:bldP spid="232" grpId="0"/>
      <p:bldP spid="233" grpId="0"/>
      <p:bldP spid="176" grpId="0" animBg="1"/>
      <p:bldP spid="176" grpId="1" animBg="1"/>
      <p:bldP spid="263" grpId="0" animBg="1"/>
      <p:bldP spid="263" grpId="1" animBg="1"/>
      <p:bldP spid="264" grpId="0"/>
      <p:bldP spid="265" grpId="0"/>
      <p:bldP spid="177" grpId="0" animBg="1"/>
      <p:bldP spid="177" grpId="1" animBg="1"/>
      <p:bldP spid="2" grpId="0"/>
      <p:bldP spid="7" grpId="0"/>
      <p:bldP spid="9" grpId="0"/>
      <p:bldP spid="10" grpId="0"/>
      <p:bldP spid="296" grpId="0" animBg="1"/>
      <p:bldP spid="296" grpId="1" animBg="1"/>
      <p:bldP spid="297" grpId="0" animBg="1"/>
      <p:bldP spid="297" grpId="1" animBg="1"/>
      <p:bldP spid="11" grpId="0"/>
      <p:bldP spid="298" grpId="0" animBg="1"/>
      <p:bldP spid="298" grpId="1" animBg="1"/>
      <p:bldP spid="299" grpId="0" animBg="1"/>
      <p:bldP spid="299" grpId="1" animBg="1"/>
      <p:bldP spid="300" grpId="0" animBg="1"/>
      <p:bldP spid="300" grpId="1" animBg="1"/>
      <p:bldP spid="301" grpId="0" animBg="1"/>
      <p:bldP spid="301" grpId="1" animBg="1"/>
      <p:bldP spid="12" grpId="0"/>
      <p:bldP spid="13" grpId="0"/>
      <p:bldP spid="14" grpId="0"/>
      <p:bldP spid="201" grpId="0" animBg="1"/>
      <p:bldP spid="201" grpId="1" animBg="1"/>
      <p:bldP spid="80" grpId="0" animBg="1"/>
      <p:bldP spid="80" grpId="1" animBg="1"/>
      <p:bldP spid="302" grpId="0" animBg="1"/>
      <p:bldP spid="302" grpId="1" animBg="1"/>
      <p:bldP spid="303" grpId="0"/>
      <p:bldP spid="15" grpId="0"/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21"/>
          <p:cNvSpPr>
            <a:spLocks noChangeArrowheads="1"/>
          </p:cNvSpPr>
          <p:nvPr/>
        </p:nvSpPr>
        <p:spPr bwMode="auto">
          <a:xfrm>
            <a:off x="3949328" y="1126692"/>
            <a:ext cx="81945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ysClr val="windowText" lastClr="000000"/>
                </a:solidFill>
                <a:latin typeface="Bookman Old Style" pitchFamily="18" charset="0"/>
              </a:rPr>
              <a:t>From (</a:t>
            </a:r>
            <a:r>
              <a:rPr lang="en-US" sz="1200" dirty="0" err="1">
                <a:solidFill>
                  <a:sysClr val="windowText" lastClr="000000"/>
                </a:solidFill>
                <a:latin typeface="Bookman Old Style" pitchFamily="18" charset="0"/>
              </a:rPr>
              <a:t>i</a:t>
            </a:r>
            <a:r>
              <a:rPr lang="en-US" sz="1200" dirty="0">
                <a:solidFill>
                  <a:sysClr val="windowText" lastClr="000000"/>
                </a:solidFill>
                <a:latin typeface="Bookman Old Style" pitchFamily="18" charset="0"/>
              </a:rPr>
              <a:t>),</a:t>
            </a:r>
          </a:p>
        </p:txBody>
      </p:sp>
      <p:sp>
        <p:nvSpPr>
          <p:cNvPr id="302" name="Rounded Rectangle 301"/>
          <p:cNvSpPr/>
          <p:nvPr/>
        </p:nvSpPr>
        <p:spPr>
          <a:xfrm>
            <a:off x="4624313" y="1185358"/>
            <a:ext cx="132605" cy="187383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400" kern="0" dirty="0" smtClean="0">
                <a:solidFill>
                  <a:prstClr val="black"/>
                </a:solidFill>
                <a:latin typeface="Cambria" panose="02040503050406030204" pitchFamily="18" charset="0"/>
              </a:rPr>
              <a:t>1</a:t>
            </a:r>
            <a:endParaRPr lang="en-US" sz="1400" kern="0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  <p:sp>
        <p:nvSpPr>
          <p:cNvPr id="303" name="Rounded Rectangle 302"/>
          <p:cNvSpPr/>
          <p:nvPr/>
        </p:nvSpPr>
        <p:spPr>
          <a:xfrm>
            <a:off x="5033067" y="1176172"/>
            <a:ext cx="158847" cy="187383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400" kern="0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  <p:sp>
        <p:nvSpPr>
          <p:cNvPr id="293" name="Rounded Rectangle 292"/>
          <p:cNvSpPr/>
          <p:nvPr/>
        </p:nvSpPr>
        <p:spPr>
          <a:xfrm>
            <a:off x="860827" y="4641647"/>
            <a:ext cx="1094562" cy="214522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290" name="Rounded Rectangle 289"/>
          <p:cNvSpPr/>
          <p:nvPr/>
        </p:nvSpPr>
        <p:spPr>
          <a:xfrm>
            <a:off x="575172" y="4433669"/>
            <a:ext cx="1094562" cy="214522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287" name="Rounded Rectangle 286"/>
          <p:cNvSpPr/>
          <p:nvPr/>
        </p:nvSpPr>
        <p:spPr>
          <a:xfrm>
            <a:off x="4691134" y="3396836"/>
            <a:ext cx="131610" cy="187896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IN" sz="11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1</a:t>
            </a:r>
            <a:endParaRPr lang="en-IN" sz="11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88" name="Curved Down Arrow 287"/>
          <p:cNvSpPr>
            <a:spLocks noChangeArrowheads="1"/>
          </p:cNvSpPr>
          <p:nvPr/>
        </p:nvSpPr>
        <p:spPr bwMode="auto">
          <a:xfrm rot="10800000" flipV="1">
            <a:off x="4716016" y="3205203"/>
            <a:ext cx="891114" cy="220275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89" name="Oval 288"/>
          <p:cNvSpPr/>
          <p:nvPr/>
        </p:nvSpPr>
        <p:spPr bwMode="auto">
          <a:xfrm>
            <a:off x="4949801" y="3384500"/>
            <a:ext cx="195049" cy="198015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89703" y="1809597"/>
            <a:ext cx="11849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ysClr val="windowText" lastClr="000000"/>
                </a:solidFill>
                <a:latin typeface="Bookman Old Style" pitchFamily="18" charset="0"/>
              </a:rPr>
              <a:t>(3)</a:t>
            </a:r>
            <a:r>
              <a:rPr lang="en-US" sz="1200" baseline="30000" dirty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200" dirty="0">
                <a:solidFill>
                  <a:sysClr val="windowText" lastClr="000000"/>
                </a:solidFill>
                <a:latin typeface="Bookman Old Style" pitchFamily="18" charset="0"/>
              </a:rPr>
              <a:t> – 4(1)(30)</a:t>
            </a:r>
          </a:p>
        </p:txBody>
      </p:sp>
      <p:sp>
        <p:nvSpPr>
          <p:cNvPr id="208" name="TextBox 207"/>
          <p:cNvSpPr txBox="1">
            <a:spLocks noChangeArrowheads="1"/>
          </p:cNvSpPr>
          <p:nvPr/>
        </p:nvSpPr>
        <p:spPr bwMode="auto">
          <a:xfrm>
            <a:off x="4720852" y="1582400"/>
            <a:ext cx="7429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pt-BR" sz="12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a = 1, </a:t>
            </a:r>
            <a:endParaRPr lang="en-US" sz="12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09" name="TextBox 208"/>
          <p:cNvSpPr txBox="1">
            <a:spLocks noChangeArrowheads="1"/>
          </p:cNvSpPr>
          <p:nvPr/>
        </p:nvSpPr>
        <p:spPr bwMode="auto">
          <a:xfrm>
            <a:off x="5221096" y="1582400"/>
            <a:ext cx="8472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pt-BR" sz="1200" kern="0" dirty="0">
                <a:solidFill>
                  <a:sysClr val="windowText" lastClr="000000"/>
                </a:solidFill>
                <a:latin typeface="Bookman Old Style" pitchFamily="18" charset="0"/>
              </a:rPr>
              <a:t>b = </a:t>
            </a:r>
            <a:r>
              <a:rPr lang="pt-BR" sz="12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3, </a:t>
            </a:r>
            <a:endParaRPr lang="en-US" sz="12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10" name="TextBox 209"/>
          <p:cNvSpPr txBox="1">
            <a:spLocks noChangeArrowheads="1"/>
          </p:cNvSpPr>
          <p:nvPr/>
        </p:nvSpPr>
        <p:spPr bwMode="auto">
          <a:xfrm>
            <a:off x="5724128" y="1582400"/>
            <a:ext cx="8055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pt-BR" sz="1200" kern="0" dirty="0">
                <a:solidFill>
                  <a:sysClr val="windowText" lastClr="000000"/>
                </a:solidFill>
                <a:latin typeface="Bookman Old Style" pitchFamily="18" charset="0"/>
              </a:rPr>
              <a:t>c = </a:t>
            </a:r>
            <a:r>
              <a:rPr lang="pt-BR" sz="12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30</a:t>
            </a:r>
            <a:endParaRPr lang="en-US" sz="12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36" name="Rectangle 42"/>
          <p:cNvSpPr>
            <a:spLocks noChangeArrowheads="1"/>
          </p:cNvSpPr>
          <p:nvPr/>
        </p:nvSpPr>
        <p:spPr bwMode="auto">
          <a:xfrm>
            <a:off x="7125050" y="2050400"/>
            <a:ext cx="75931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ysClr val="windowText" lastClr="000000"/>
                </a:solidFill>
                <a:latin typeface="Bookman Old Style" pitchFamily="18" charset="0"/>
              </a:rPr>
              <a:t>= 4 + </a:t>
            </a:r>
            <a:r>
              <a:rPr lang="en-US" sz="12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1</a:t>
            </a:r>
            <a:endParaRPr lang="en-US" sz="12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37" name="Rectangle 42"/>
          <p:cNvSpPr>
            <a:spLocks noChangeArrowheads="1"/>
          </p:cNvSpPr>
          <p:nvPr/>
        </p:nvSpPr>
        <p:spPr bwMode="auto">
          <a:xfrm>
            <a:off x="7728545" y="2050400"/>
            <a:ext cx="42861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ysClr val="windowText" lastClr="000000"/>
                </a:solidFill>
                <a:latin typeface="Bookman Old Style" pitchFamily="18" charset="0"/>
              </a:rPr>
              <a:t>= 5</a:t>
            </a:r>
          </a:p>
        </p:txBody>
      </p:sp>
      <p:sp>
        <p:nvSpPr>
          <p:cNvPr id="238" name="Rectangle 42"/>
          <p:cNvSpPr>
            <a:spLocks noChangeArrowheads="1"/>
          </p:cNvSpPr>
          <p:nvPr/>
        </p:nvSpPr>
        <p:spPr bwMode="auto">
          <a:xfrm>
            <a:off x="7077040" y="2317265"/>
            <a:ext cx="8059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ysClr val="windowText" lastClr="000000"/>
                </a:solidFill>
                <a:latin typeface="Bookman Old Style" pitchFamily="18" charset="0"/>
              </a:rPr>
              <a:t> = 4 + </a:t>
            </a:r>
            <a:r>
              <a:rPr lang="en-US" sz="12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endParaRPr lang="en-US" sz="12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39" name="Rectangle 42"/>
          <p:cNvSpPr>
            <a:spLocks noChangeArrowheads="1"/>
          </p:cNvSpPr>
          <p:nvPr/>
        </p:nvSpPr>
        <p:spPr bwMode="auto">
          <a:xfrm>
            <a:off x="7728545" y="2317265"/>
            <a:ext cx="48581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ysClr val="windowText" lastClr="000000"/>
                </a:solidFill>
                <a:latin typeface="Bookman Old Style" pitchFamily="18" charset="0"/>
              </a:rPr>
              <a:t>= </a:t>
            </a:r>
            <a:r>
              <a:rPr lang="en-US" sz="12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6</a:t>
            </a:r>
            <a:endParaRPr lang="en-US" sz="12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40" name="Rectangle 42"/>
          <p:cNvSpPr>
            <a:spLocks noChangeArrowheads="1"/>
          </p:cNvSpPr>
          <p:nvPr/>
        </p:nvSpPr>
        <p:spPr bwMode="auto">
          <a:xfrm>
            <a:off x="7133808" y="2578445"/>
            <a:ext cx="76597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ysClr val="windowText" lastClr="000000"/>
                </a:solidFill>
                <a:latin typeface="Bookman Old Style" pitchFamily="18" charset="0"/>
              </a:rPr>
              <a:t>= 4 + </a:t>
            </a:r>
            <a:r>
              <a:rPr lang="en-US" sz="12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3</a:t>
            </a:r>
            <a:endParaRPr lang="en-US" sz="12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41" name="Rectangle 42"/>
          <p:cNvSpPr>
            <a:spLocks noChangeArrowheads="1"/>
          </p:cNvSpPr>
          <p:nvPr/>
        </p:nvSpPr>
        <p:spPr bwMode="auto">
          <a:xfrm>
            <a:off x="7728545" y="2578445"/>
            <a:ext cx="51786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ysClr val="windowText" lastClr="000000"/>
                </a:solidFill>
                <a:latin typeface="Bookman Old Style" pitchFamily="18" charset="0"/>
              </a:rPr>
              <a:t>= </a:t>
            </a:r>
            <a:r>
              <a:rPr lang="en-US" sz="12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7</a:t>
            </a:r>
            <a:endParaRPr lang="en-US" sz="12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02" name="Rounded Rectangle 201"/>
          <p:cNvSpPr/>
          <p:nvPr/>
        </p:nvSpPr>
        <p:spPr>
          <a:xfrm>
            <a:off x="5421238" y="1179823"/>
            <a:ext cx="234919" cy="187383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203" name="Rounded Rectangle 202"/>
          <p:cNvSpPr/>
          <p:nvPr/>
        </p:nvSpPr>
        <p:spPr>
          <a:xfrm>
            <a:off x="6036891" y="1408877"/>
            <a:ext cx="166168" cy="187383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205" name="Rounded Rectangle 204"/>
          <p:cNvSpPr/>
          <p:nvPr/>
        </p:nvSpPr>
        <p:spPr>
          <a:xfrm>
            <a:off x="5671171" y="1410319"/>
            <a:ext cx="170830" cy="187383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207" name="Rounded Rectangle 206"/>
          <p:cNvSpPr/>
          <p:nvPr/>
        </p:nvSpPr>
        <p:spPr>
          <a:xfrm>
            <a:off x="5256286" y="1417395"/>
            <a:ext cx="166168" cy="170348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cxnSp>
        <p:nvCxnSpPr>
          <p:cNvPr id="141" name="Straight Connector 140"/>
          <p:cNvCxnSpPr/>
          <p:nvPr/>
        </p:nvCxnSpPr>
        <p:spPr>
          <a:xfrm>
            <a:off x="3955697" y="1185358"/>
            <a:ext cx="0" cy="369090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516974" y="1120342"/>
            <a:ext cx="5357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865684" y="1126692"/>
            <a:ext cx="32090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Let the </a:t>
            </a:r>
            <a:r>
              <a:rPr lang="en-US" sz="1200" dirty="0" smtClean="0">
                <a:solidFill>
                  <a:prstClr val="black"/>
                </a:solidFill>
                <a:latin typeface="Bookman Old Style" pitchFamily="18" charset="0"/>
              </a:rPr>
              <a:t>four consecutive positive integer 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Bookman Old Style" pitchFamily="18" charset="0"/>
              </a:rPr>
              <a:t>be </a:t>
            </a:r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x , x + </a:t>
            </a:r>
            <a:r>
              <a:rPr lang="en-US" sz="1200" dirty="0" smtClean="0">
                <a:solidFill>
                  <a:prstClr val="black"/>
                </a:solidFill>
                <a:latin typeface="Bookman Old Style" pitchFamily="18" charset="0"/>
              </a:rPr>
              <a:t>1 , </a:t>
            </a:r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x + 2, and x + 3.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98706" y="1503595"/>
            <a:ext cx="21932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As per the given condition,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95834" y="1706919"/>
            <a:ext cx="3770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 × 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487930" y="1706919"/>
            <a:ext cx="3770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 × 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136428" y="1706919"/>
            <a:ext cx="3770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 × 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83568" y="1706919"/>
            <a:ext cx="2712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90744" y="1706919"/>
            <a:ext cx="6527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  <a:latin typeface="Bookman Old Style" pitchFamily="18" charset="0"/>
              </a:rPr>
              <a:t>(x </a:t>
            </a:r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+ </a:t>
            </a:r>
            <a:r>
              <a:rPr lang="en-US" sz="1200" dirty="0" smtClean="0">
                <a:solidFill>
                  <a:prstClr val="black"/>
                </a:solidFill>
                <a:latin typeface="Bookman Old Style" pitchFamily="18" charset="0"/>
              </a:rPr>
              <a:t>1)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675805" y="1706919"/>
            <a:ext cx="6527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  <a:latin typeface="Bookman Old Style" pitchFamily="18" charset="0"/>
              </a:rPr>
              <a:t>(x </a:t>
            </a:r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+ </a:t>
            </a:r>
            <a:r>
              <a:rPr lang="en-US" sz="1200" dirty="0" smtClean="0">
                <a:solidFill>
                  <a:prstClr val="black"/>
                </a:solidFill>
                <a:latin typeface="Bookman Old Style" pitchFamily="18" charset="0"/>
              </a:rPr>
              <a:t>2)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372326" y="1706919"/>
            <a:ext cx="6527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  <a:latin typeface="Bookman Old Style" pitchFamily="18" charset="0"/>
              </a:rPr>
              <a:t>(x </a:t>
            </a:r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+ </a:t>
            </a:r>
            <a:r>
              <a:rPr lang="en-US" sz="1200" dirty="0" smtClean="0">
                <a:solidFill>
                  <a:prstClr val="black"/>
                </a:solidFill>
                <a:latin typeface="Bookman Old Style" pitchFamily="18" charset="0"/>
              </a:rPr>
              <a:t>3)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925342" y="1706919"/>
            <a:ext cx="2776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126655" y="1706919"/>
            <a:ext cx="4732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840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63366" y="881699"/>
            <a:ext cx="84291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 (Q) </a:t>
            </a:r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</a:rPr>
              <a:t>The product of four consecutive positive integers is 840. Find 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these numbers</a:t>
            </a:r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</a:rPr>
              <a:t>.</a:t>
            </a:r>
            <a:endParaRPr lang="en-US" sz="15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88" name="Rectangle 87"/>
          <p:cNvSpPr>
            <a:spLocks noChangeArrowheads="1"/>
          </p:cNvSpPr>
          <p:nvPr/>
        </p:nvSpPr>
        <p:spPr bwMode="auto">
          <a:xfrm>
            <a:off x="516692" y="3123908"/>
            <a:ext cx="57579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200" dirty="0" smtClean="0">
                <a:solidFill>
                  <a:prstClr val="black"/>
                </a:solidFill>
                <a:latin typeface="Bookman Old Style" pitchFamily="18" charset="0"/>
              </a:rPr>
              <a:t>m</a:t>
            </a:r>
            <a:r>
              <a:rPr lang="en-US" sz="120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2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9" name="Rectangle 88"/>
          <p:cNvSpPr>
            <a:spLocks noChangeArrowheads="1"/>
          </p:cNvSpPr>
          <p:nvPr/>
        </p:nvSpPr>
        <p:spPr bwMode="auto">
          <a:xfrm>
            <a:off x="523042" y="3374587"/>
            <a:ext cx="51167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200" dirty="0" smtClean="0">
                <a:solidFill>
                  <a:prstClr val="black"/>
                </a:solidFill>
                <a:latin typeface="Bookman Old Style" pitchFamily="18" charset="0"/>
              </a:rPr>
              <a:t>m</a:t>
            </a:r>
            <a:endParaRPr lang="en-US" sz="12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0" name="Rectangle 89"/>
          <p:cNvSpPr>
            <a:spLocks noChangeArrowheads="1"/>
          </p:cNvSpPr>
          <p:nvPr/>
        </p:nvSpPr>
        <p:spPr bwMode="auto">
          <a:xfrm>
            <a:off x="516692" y="3593516"/>
            <a:ext cx="31771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2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3" name="Rectangle 92"/>
          <p:cNvSpPr>
            <a:spLocks noChangeArrowheads="1"/>
          </p:cNvSpPr>
          <p:nvPr/>
        </p:nvSpPr>
        <p:spPr bwMode="auto">
          <a:xfrm>
            <a:off x="531931" y="1931480"/>
            <a:ext cx="308316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200" dirty="0" smtClean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        </a:t>
            </a:r>
            <a:r>
              <a:rPr lang="en-US" sz="1200" dirty="0" smtClean="0">
                <a:solidFill>
                  <a:prstClr val="black"/>
                </a:solidFill>
                <a:latin typeface="Bookman Old Style" pitchFamily="18" charset="0"/>
              </a:rPr>
              <a:t>x </a:t>
            </a:r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(x + 3) × (x + 1) (x + 2) = 840</a:t>
            </a: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516692" y="2167259"/>
            <a:ext cx="86273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      </a:t>
            </a:r>
            <a:r>
              <a:rPr lang="en-US" sz="1200" dirty="0" smtClean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x</a:t>
            </a:r>
            <a:r>
              <a:rPr lang="en-US" sz="120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</a:p>
        </p:txBody>
      </p:sp>
      <p:sp>
        <p:nvSpPr>
          <p:cNvPr id="95" name="Rectangle 94"/>
          <p:cNvSpPr>
            <a:spLocks noChangeArrowheads="1"/>
          </p:cNvSpPr>
          <p:nvPr/>
        </p:nvSpPr>
        <p:spPr bwMode="auto">
          <a:xfrm>
            <a:off x="516692" y="2383766"/>
            <a:ext cx="168187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              </a:t>
            </a:r>
            <a:r>
              <a:rPr lang="en-US" sz="1200" dirty="0" smtClean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x</a:t>
            </a:r>
            <a:r>
              <a:rPr lang="en-US" sz="120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 + 3x) </a:t>
            </a:r>
          </a:p>
        </p:txBody>
      </p:sp>
      <p:sp>
        <p:nvSpPr>
          <p:cNvPr id="96" name="Rectangle 95"/>
          <p:cNvSpPr>
            <a:spLocks noChangeArrowheads="1"/>
          </p:cNvSpPr>
          <p:nvPr/>
        </p:nvSpPr>
        <p:spPr bwMode="auto">
          <a:xfrm>
            <a:off x="688564" y="2628900"/>
            <a:ext cx="15263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Let, x</a:t>
            </a:r>
            <a:r>
              <a:rPr lang="en-US" sz="120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 + 3x = m  ;</a:t>
            </a:r>
          </a:p>
        </p:txBody>
      </p:sp>
      <p:sp>
        <p:nvSpPr>
          <p:cNvPr id="97" name="Rectangle 96"/>
          <p:cNvSpPr>
            <a:spLocks noChangeArrowheads="1"/>
          </p:cNvSpPr>
          <p:nvPr/>
        </p:nvSpPr>
        <p:spPr bwMode="auto">
          <a:xfrm>
            <a:off x="2051720" y="2628900"/>
            <a:ext cx="19335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We get, </a:t>
            </a:r>
            <a:r>
              <a:rPr lang="en-US" sz="1200" dirty="0" smtClean="0">
                <a:solidFill>
                  <a:prstClr val="black"/>
                </a:solidFill>
                <a:latin typeface="Bookman Old Style" pitchFamily="18" charset="0"/>
              </a:rPr>
              <a:t>m(m </a:t>
            </a:r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+ 2) = 840</a:t>
            </a:r>
          </a:p>
        </p:txBody>
      </p:sp>
      <p:sp>
        <p:nvSpPr>
          <p:cNvPr id="98" name="Rectangle 97"/>
          <p:cNvSpPr>
            <a:spLocks noChangeArrowheads="1"/>
          </p:cNvSpPr>
          <p:nvPr/>
        </p:nvSpPr>
        <p:spPr bwMode="auto">
          <a:xfrm>
            <a:off x="516692" y="2885929"/>
            <a:ext cx="6254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m</a:t>
            </a:r>
            <a:r>
              <a:rPr lang="en-US" sz="120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532084" y="3780695"/>
            <a:ext cx="11849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200" dirty="0">
                <a:solidFill>
                  <a:sysClr val="windowText" lastClr="000000"/>
                </a:solidFill>
                <a:latin typeface="Bookman Old Style" pitchFamily="18" charset="0"/>
              </a:rPr>
              <a:t>m + 30 = </a:t>
            </a:r>
            <a:r>
              <a:rPr lang="en-US" sz="12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0</a:t>
            </a:r>
            <a:endParaRPr lang="en-US" sz="12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532084" y="3999624"/>
            <a:ext cx="102303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200" dirty="0">
                <a:solidFill>
                  <a:sysClr val="windowText" lastClr="000000"/>
                </a:solidFill>
                <a:latin typeface="Bookman Old Style" pitchFamily="18" charset="0"/>
              </a:rPr>
              <a:t>m = – </a:t>
            </a:r>
            <a:r>
              <a:rPr lang="en-US" sz="12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30</a:t>
            </a:r>
            <a:endParaRPr lang="en-US" sz="12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487548" y="4186803"/>
            <a:ext cx="308262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ysClr val="windowText" lastClr="000000"/>
                </a:solidFill>
                <a:latin typeface="Bookman Old Style" pitchFamily="18" charset="0"/>
              </a:rPr>
              <a:t>Resubstituting</a:t>
            </a:r>
            <a:r>
              <a:rPr lang="en-US" sz="1200" dirty="0">
                <a:solidFill>
                  <a:sysClr val="windowText" lastClr="000000"/>
                </a:solidFill>
                <a:latin typeface="Bookman Old Style" pitchFamily="18" charset="0"/>
              </a:rPr>
              <a:t> the </a:t>
            </a:r>
            <a:r>
              <a:rPr lang="en-US" sz="12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value of </a:t>
            </a:r>
            <a:r>
              <a:rPr lang="en-US" sz="1200" dirty="0">
                <a:solidFill>
                  <a:sysClr val="windowText" lastClr="000000"/>
                </a:solidFill>
                <a:latin typeface="Bookman Old Style" pitchFamily="18" charset="0"/>
              </a:rPr>
              <a:t>m we get,</a:t>
            </a: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532216" y="4599263"/>
            <a:ext cx="20313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ysClr val="windowText" lastClr="000000"/>
                </a:solidFill>
                <a:latin typeface="Bookman Old Style" pitchFamily="18" charset="0"/>
              </a:rPr>
              <a:t>or   x</a:t>
            </a:r>
            <a:r>
              <a:rPr lang="en-US" sz="1200" baseline="30000" dirty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200" dirty="0">
                <a:solidFill>
                  <a:sysClr val="windowText" lastClr="000000"/>
                </a:solidFill>
                <a:latin typeface="Bookman Old Style" pitchFamily="18" charset="0"/>
              </a:rPr>
              <a:t> + 3x =   28 ......(ii)</a:t>
            </a:r>
          </a:p>
        </p:txBody>
      </p:sp>
      <p:sp>
        <p:nvSpPr>
          <p:cNvPr id="70" name="Rectangle 20"/>
          <p:cNvSpPr>
            <a:spLocks noChangeArrowheads="1"/>
          </p:cNvSpPr>
          <p:nvPr/>
        </p:nvSpPr>
        <p:spPr bwMode="auto">
          <a:xfrm>
            <a:off x="532215" y="4393032"/>
            <a:ext cx="183909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x</a:t>
            </a:r>
            <a:r>
              <a:rPr lang="en-US" sz="1200" baseline="300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2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</a:t>
            </a:r>
            <a:r>
              <a:rPr lang="en-US" sz="1200" dirty="0">
                <a:solidFill>
                  <a:sysClr val="windowText" lastClr="000000"/>
                </a:solidFill>
                <a:latin typeface="Bookman Old Style" pitchFamily="18" charset="0"/>
              </a:rPr>
              <a:t>+ 3x = – 30 ......(</a:t>
            </a:r>
            <a:r>
              <a:rPr lang="en-US" sz="1200" dirty="0" err="1">
                <a:solidFill>
                  <a:sysClr val="windowText" lastClr="000000"/>
                </a:solidFill>
                <a:latin typeface="Bookman Old Style" pitchFamily="18" charset="0"/>
              </a:rPr>
              <a:t>i</a:t>
            </a:r>
            <a:r>
              <a:rPr lang="en-US" sz="1200" dirty="0">
                <a:solidFill>
                  <a:sysClr val="windowText" lastClr="000000"/>
                </a:solidFill>
                <a:latin typeface="Bookman Old Style" pitchFamily="18" charset="0"/>
              </a:rPr>
              <a:t>)   </a:t>
            </a:r>
          </a:p>
        </p:txBody>
      </p:sp>
      <p:sp>
        <p:nvSpPr>
          <p:cNvPr id="74" name="Rectangle 22"/>
          <p:cNvSpPr>
            <a:spLocks noChangeArrowheads="1"/>
          </p:cNvSpPr>
          <p:nvPr/>
        </p:nvSpPr>
        <p:spPr bwMode="auto">
          <a:xfrm>
            <a:off x="4658866" y="1126692"/>
            <a:ext cx="1366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ysClr val="windowText" lastClr="000000"/>
                </a:solidFill>
                <a:latin typeface="Bookman Old Style" pitchFamily="18" charset="0"/>
              </a:rPr>
              <a:t>x</a:t>
            </a:r>
            <a:r>
              <a:rPr lang="en-US" sz="1200" baseline="30000" dirty="0">
                <a:solidFill>
                  <a:sysClr val="windowText" lastClr="000000"/>
                </a:solidFill>
                <a:latin typeface="Bookman Old Style" pitchFamily="18" charset="0"/>
              </a:rPr>
              <a:t>2 </a:t>
            </a:r>
            <a:r>
              <a:rPr lang="en-US" sz="1200" dirty="0">
                <a:solidFill>
                  <a:sysClr val="windowText" lastClr="000000"/>
                </a:solidFill>
                <a:latin typeface="Bookman Old Style" pitchFamily="18" charset="0"/>
              </a:rPr>
              <a:t>+ 3x + 30 = 0</a:t>
            </a:r>
          </a:p>
        </p:txBody>
      </p:sp>
      <p:sp>
        <p:nvSpPr>
          <p:cNvPr id="78" name="Rectangle 23"/>
          <p:cNvSpPr>
            <a:spLocks noChangeArrowheads="1"/>
          </p:cNvSpPr>
          <p:nvPr/>
        </p:nvSpPr>
        <p:spPr bwMode="auto">
          <a:xfrm>
            <a:off x="3952875" y="1354546"/>
            <a:ext cx="264219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ysClr val="windowText" lastClr="000000"/>
                </a:solidFill>
                <a:latin typeface="Bookman Old Style" pitchFamily="18" charset="0"/>
              </a:rPr>
              <a:t>Comparing with ax</a:t>
            </a:r>
            <a:r>
              <a:rPr lang="en-US" sz="1200" baseline="30000" dirty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200" dirty="0">
                <a:solidFill>
                  <a:sysClr val="windowText" lastClr="000000"/>
                </a:solidFill>
                <a:latin typeface="Bookman Old Style" pitchFamily="18" charset="0"/>
              </a:rPr>
              <a:t> + </a:t>
            </a:r>
            <a:r>
              <a:rPr lang="en-US" sz="1200" dirty="0" err="1">
                <a:solidFill>
                  <a:sysClr val="windowText" lastClr="000000"/>
                </a:solidFill>
                <a:latin typeface="Bookman Old Style" pitchFamily="18" charset="0"/>
              </a:rPr>
              <a:t>bx</a:t>
            </a:r>
            <a:r>
              <a:rPr lang="en-US" sz="1200" dirty="0">
                <a:solidFill>
                  <a:sysClr val="windowText" lastClr="000000"/>
                </a:solidFill>
                <a:latin typeface="Bookman Old Style" pitchFamily="18" charset="0"/>
              </a:rPr>
              <a:t> + c = 0;  </a:t>
            </a:r>
          </a:p>
        </p:txBody>
      </p:sp>
      <p:sp>
        <p:nvSpPr>
          <p:cNvPr id="83" name="Rectangle 24"/>
          <p:cNvSpPr>
            <a:spLocks noChangeArrowheads="1"/>
          </p:cNvSpPr>
          <p:nvPr/>
        </p:nvSpPr>
        <p:spPr bwMode="auto">
          <a:xfrm>
            <a:off x="4094931" y="1810254"/>
            <a:ext cx="94474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ysClr val="windowText" lastClr="000000"/>
                </a:solidFill>
                <a:latin typeface="Bookman Old Style" pitchFamily="18" charset="0"/>
              </a:rPr>
              <a:t>b</a:t>
            </a:r>
            <a:r>
              <a:rPr lang="en-US" sz="1200" baseline="30000" dirty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200" dirty="0">
                <a:solidFill>
                  <a:sysClr val="windowText" lastClr="000000"/>
                </a:solidFill>
                <a:latin typeface="Bookman Old Style" pitchFamily="18" charset="0"/>
              </a:rPr>
              <a:t> – 4ac </a:t>
            </a:r>
            <a:r>
              <a:rPr lang="en-US" sz="12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=</a:t>
            </a:r>
            <a:endParaRPr lang="en-US" sz="12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86" name="Rectangle 25"/>
          <p:cNvSpPr>
            <a:spLocks noChangeArrowheads="1"/>
          </p:cNvSpPr>
          <p:nvPr/>
        </p:nvSpPr>
        <p:spPr bwMode="auto">
          <a:xfrm>
            <a:off x="4067944" y="2493815"/>
            <a:ext cx="107593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ysClr val="windowText" lastClr="000000"/>
                </a:solidFill>
                <a:latin typeface="Bookman Old Style" pitchFamily="18" charset="0"/>
              </a:rPr>
              <a:t>b</a:t>
            </a:r>
            <a:r>
              <a:rPr lang="en-US" sz="1200" baseline="30000" dirty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200" dirty="0">
                <a:solidFill>
                  <a:sysClr val="windowText" lastClr="000000"/>
                </a:solidFill>
                <a:latin typeface="Bookman Old Style" pitchFamily="18" charset="0"/>
              </a:rPr>
              <a:t> – 4ac &lt; 0</a:t>
            </a:r>
          </a:p>
        </p:txBody>
      </p:sp>
      <p:sp>
        <p:nvSpPr>
          <p:cNvPr id="87" name="Rectangle 26"/>
          <p:cNvSpPr>
            <a:spLocks noChangeArrowheads="1"/>
          </p:cNvSpPr>
          <p:nvPr/>
        </p:nvSpPr>
        <p:spPr bwMode="auto">
          <a:xfrm rot="10800000">
            <a:off x="3911228" y="2493814"/>
            <a:ext cx="30533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20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2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19" name="Rectangle 27"/>
          <p:cNvSpPr>
            <a:spLocks noChangeArrowheads="1"/>
          </p:cNvSpPr>
          <p:nvPr/>
        </p:nvSpPr>
        <p:spPr bwMode="auto">
          <a:xfrm>
            <a:off x="3907947" y="2738961"/>
            <a:ext cx="250584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2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The </a:t>
            </a:r>
            <a:r>
              <a:rPr lang="en-US" sz="1200" dirty="0">
                <a:solidFill>
                  <a:sysClr val="windowText" lastClr="000000"/>
                </a:solidFill>
                <a:latin typeface="Bookman Old Style" pitchFamily="18" charset="0"/>
              </a:rPr>
              <a:t>roots of the above </a:t>
            </a:r>
            <a:r>
              <a:rPr lang="en-US" sz="12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quadratic equation </a:t>
            </a:r>
            <a:r>
              <a:rPr lang="en-US" sz="1200" dirty="0">
                <a:solidFill>
                  <a:sysClr val="windowText" lastClr="000000"/>
                </a:solidFill>
                <a:latin typeface="Bookman Old Style" pitchFamily="18" charset="0"/>
              </a:rPr>
              <a:t>are not real. Hence </a:t>
            </a:r>
            <a:r>
              <a:rPr lang="en-US" sz="12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not considered</a:t>
            </a:r>
            <a:r>
              <a:rPr lang="en-US" sz="1200" dirty="0">
                <a:solidFill>
                  <a:sysClr val="windowText" lastClr="000000"/>
                </a:solidFill>
                <a:latin typeface="Bookman Old Style" pitchFamily="18" charset="0"/>
              </a:rPr>
              <a:t>.</a:t>
            </a:r>
          </a:p>
        </p:txBody>
      </p:sp>
      <p:sp>
        <p:nvSpPr>
          <p:cNvPr id="122" name="Rectangle 30"/>
          <p:cNvSpPr>
            <a:spLocks noChangeArrowheads="1"/>
          </p:cNvSpPr>
          <p:nvPr/>
        </p:nvSpPr>
        <p:spPr bwMode="auto">
          <a:xfrm>
            <a:off x="3922081" y="3353439"/>
            <a:ext cx="8659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ysClr val="windowText" lastClr="000000"/>
                </a:solidFill>
                <a:latin typeface="Bookman Old Style" pitchFamily="18" charset="0"/>
              </a:rPr>
              <a:t>From (ii),</a:t>
            </a:r>
          </a:p>
        </p:txBody>
      </p:sp>
      <p:sp>
        <p:nvSpPr>
          <p:cNvPr id="123" name="Rectangle 31"/>
          <p:cNvSpPr>
            <a:spLocks noChangeArrowheads="1"/>
          </p:cNvSpPr>
          <p:nvPr/>
        </p:nvSpPr>
        <p:spPr bwMode="auto">
          <a:xfrm>
            <a:off x="4716016" y="3353439"/>
            <a:ext cx="136768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ysClr val="windowText" lastClr="000000"/>
                </a:solidFill>
                <a:latin typeface="Bookman Old Style" pitchFamily="18" charset="0"/>
              </a:rPr>
              <a:t>x</a:t>
            </a:r>
            <a:r>
              <a:rPr lang="en-US" sz="1200" baseline="30000" dirty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200" dirty="0">
                <a:solidFill>
                  <a:sysClr val="windowText" lastClr="000000"/>
                </a:solidFill>
                <a:latin typeface="Bookman Old Style" pitchFamily="18" charset="0"/>
              </a:rPr>
              <a:t> + 3x </a:t>
            </a:r>
            <a:r>
              <a:rPr lang="en-US" sz="12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– </a:t>
            </a:r>
            <a:r>
              <a:rPr lang="en-US" sz="1200" dirty="0">
                <a:solidFill>
                  <a:sysClr val="windowText" lastClr="000000"/>
                </a:solidFill>
                <a:latin typeface="Bookman Old Style" pitchFamily="18" charset="0"/>
              </a:rPr>
              <a:t>28 = 0</a:t>
            </a:r>
          </a:p>
        </p:txBody>
      </p:sp>
      <p:sp>
        <p:nvSpPr>
          <p:cNvPr id="124" name="Rectangle 32"/>
          <p:cNvSpPr>
            <a:spLocks noChangeArrowheads="1"/>
          </p:cNvSpPr>
          <p:nvPr/>
        </p:nvSpPr>
        <p:spPr bwMode="auto">
          <a:xfrm>
            <a:off x="3907947" y="3598585"/>
            <a:ext cx="5180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2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x</a:t>
            </a:r>
            <a:r>
              <a:rPr lang="en-US" sz="1200" baseline="300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endParaRPr lang="en-US" sz="12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25" name="Rectangle 124"/>
          <p:cNvSpPr>
            <a:spLocks noChangeArrowheads="1"/>
          </p:cNvSpPr>
          <p:nvPr/>
        </p:nvSpPr>
        <p:spPr bwMode="auto">
          <a:xfrm>
            <a:off x="3984148" y="1582400"/>
            <a:ext cx="88517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ysClr val="windowText" lastClr="000000"/>
                </a:solidFill>
                <a:latin typeface="Bookman Old Style" pitchFamily="18" charset="0"/>
              </a:rPr>
              <a:t>we have, </a:t>
            </a:r>
          </a:p>
        </p:txBody>
      </p:sp>
      <p:sp>
        <p:nvSpPr>
          <p:cNvPr id="127" name="Rectangle 35"/>
          <p:cNvSpPr>
            <a:spLocks noChangeArrowheads="1"/>
          </p:cNvSpPr>
          <p:nvPr/>
        </p:nvSpPr>
        <p:spPr bwMode="auto">
          <a:xfrm>
            <a:off x="3907947" y="4334023"/>
            <a:ext cx="108074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  </a:t>
            </a:r>
            <a:r>
              <a:rPr lang="en-US" sz="1200" dirty="0">
                <a:solidFill>
                  <a:sysClr val="windowText" lastClr="000000"/>
                </a:solidFill>
                <a:latin typeface="Bookman Old Style" pitchFamily="18" charset="0"/>
              </a:rPr>
              <a:t>x + 7 = </a:t>
            </a:r>
            <a:r>
              <a:rPr lang="en-US" sz="12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0</a:t>
            </a:r>
            <a:endParaRPr lang="en-US" sz="12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28" name="Rectangle 36"/>
          <p:cNvSpPr>
            <a:spLocks noChangeArrowheads="1"/>
          </p:cNvSpPr>
          <p:nvPr/>
        </p:nvSpPr>
        <p:spPr bwMode="auto">
          <a:xfrm>
            <a:off x="3907947" y="4579170"/>
            <a:ext cx="91884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  </a:t>
            </a:r>
            <a:r>
              <a:rPr lang="en-US" sz="1200" dirty="0">
                <a:solidFill>
                  <a:sysClr val="windowText" lastClr="000000"/>
                </a:solidFill>
                <a:latin typeface="Bookman Old Style" pitchFamily="18" charset="0"/>
              </a:rPr>
              <a:t>x = – </a:t>
            </a:r>
            <a:r>
              <a:rPr lang="en-US" sz="12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7</a:t>
            </a:r>
            <a:endParaRPr lang="en-US" sz="12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29" name="Rectangle 37"/>
          <p:cNvSpPr>
            <a:spLocks noChangeArrowheads="1"/>
          </p:cNvSpPr>
          <p:nvPr/>
        </p:nvSpPr>
        <p:spPr bwMode="auto">
          <a:xfrm>
            <a:off x="6751724" y="1249846"/>
            <a:ext cx="16366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ysClr val="windowText" lastClr="000000"/>
                </a:solidFill>
                <a:latin typeface="Bookman Old Style" pitchFamily="18" charset="0"/>
              </a:rPr>
              <a:t>The required number is positive,</a:t>
            </a:r>
          </a:p>
        </p:txBody>
      </p:sp>
      <p:sp>
        <p:nvSpPr>
          <p:cNvPr id="130" name="Rectangle 38"/>
          <p:cNvSpPr>
            <a:spLocks noChangeArrowheads="1"/>
          </p:cNvSpPr>
          <p:nvPr/>
        </p:nvSpPr>
        <p:spPr bwMode="auto">
          <a:xfrm rot="10800000">
            <a:off x="6398488" y="1249847"/>
            <a:ext cx="4064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2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31" name="Rectangle 25"/>
          <p:cNvSpPr>
            <a:spLocks noChangeArrowheads="1"/>
          </p:cNvSpPr>
          <p:nvPr/>
        </p:nvSpPr>
        <p:spPr bwMode="auto">
          <a:xfrm>
            <a:off x="6854054" y="1751079"/>
            <a:ext cx="6783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ysClr val="windowText" lastClr="000000"/>
                </a:solidFill>
                <a:latin typeface="Bookman Old Style" pitchFamily="18" charset="0"/>
              </a:rPr>
              <a:t>x ≠ </a:t>
            </a:r>
            <a:r>
              <a:rPr lang="en-US" sz="12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– 7</a:t>
            </a:r>
            <a:endParaRPr lang="en-US" sz="12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32" name="Rectangle 26"/>
          <p:cNvSpPr>
            <a:spLocks noChangeArrowheads="1"/>
          </p:cNvSpPr>
          <p:nvPr/>
        </p:nvSpPr>
        <p:spPr bwMode="auto">
          <a:xfrm>
            <a:off x="7380312" y="1751079"/>
            <a:ext cx="112402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ysClr val="windowText" lastClr="000000"/>
                </a:solidFill>
                <a:latin typeface="Bookman Old Style" pitchFamily="18" charset="0"/>
              </a:rPr>
              <a:t>Hence, x = 4</a:t>
            </a:r>
          </a:p>
        </p:txBody>
      </p:sp>
      <p:sp>
        <p:nvSpPr>
          <p:cNvPr id="134" name="Rectangle 44"/>
          <p:cNvSpPr>
            <a:spLocks noChangeArrowheads="1"/>
          </p:cNvSpPr>
          <p:nvPr/>
        </p:nvSpPr>
        <p:spPr bwMode="auto">
          <a:xfrm>
            <a:off x="6473054" y="1751079"/>
            <a:ext cx="31771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200" b="1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35" name="Rectangle 42"/>
          <p:cNvSpPr>
            <a:spLocks noChangeArrowheads="1"/>
          </p:cNvSpPr>
          <p:nvPr/>
        </p:nvSpPr>
        <p:spPr bwMode="auto">
          <a:xfrm>
            <a:off x="6473054" y="2050400"/>
            <a:ext cx="8352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r>
              <a:rPr lang="en-US" sz="1200" dirty="0">
                <a:solidFill>
                  <a:sysClr val="windowText" lastClr="000000"/>
                </a:solidFill>
                <a:latin typeface="Bookman Old Style" pitchFamily="18" charset="0"/>
              </a:rPr>
              <a:t>  x + </a:t>
            </a:r>
            <a:r>
              <a:rPr lang="en-US" sz="12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1</a:t>
            </a:r>
            <a:endParaRPr lang="en-US" sz="12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6753481" y="2859782"/>
            <a:ext cx="1874520" cy="646331"/>
          </a:xfrm>
          <a:prstGeom prst="rect">
            <a:avLst/>
          </a:prstGeom>
          <a:solidFill>
            <a:srgbClr val="FF9933"/>
          </a:solidFill>
          <a:ln w="19050"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The four consecutive positive integers are 4, 5, 6 and 7 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7" name="Rectangle 42"/>
          <p:cNvSpPr>
            <a:spLocks noChangeArrowheads="1"/>
          </p:cNvSpPr>
          <p:nvPr/>
        </p:nvSpPr>
        <p:spPr bwMode="auto">
          <a:xfrm>
            <a:off x="6470320" y="2578445"/>
            <a:ext cx="83798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r>
              <a:rPr lang="en-US" sz="1200" dirty="0">
                <a:solidFill>
                  <a:sysClr val="windowText" lastClr="000000"/>
                </a:solidFill>
                <a:latin typeface="Bookman Old Style" pitchFamily="18" charset="0"/>
              </a:rPr>
              <a:t>  x + </a:t>
            </a:r>
            <a:r>
              <a:rPr lang="en-US" sz="12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3</a:t>
            </a:r>
            <a:endParaRPr lang="en-US" sz="12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38" name="Rectangle 42"/>
          <p:cNvSpPr>
            <a:spLocks noChangeArrowheads="1"/>
          </p:cNvSpPr>
          <p:nvPr/>
        </p:nvSpPr>
        <p:spPr bwMode="auto">
          <a:xfrm>
            <a:off x="6468333" y="2317265"/>
            <a:ext cx="83997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r>
              <a:rPr lang="en-US" sz="1200" dirty="0">
                <a:solidFill>
                  <a:sysClr val="windowText" lastClr="000000"/>
                </a:solidFill>
                <a:latin typeface="Bookman Old Style" pitchFamily="18" charset="0"/>
              </a:rPr>
              <a:t>  x + </a:t>
            </a:r>
            <a:r>
              <a:rPr lang="en-US" sz="12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endParaRPr lang="en-US" sz="12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39" name="Rectangle 33"/>
          <p:cNvSpPr>
            <a:spLocks noChangeArrowheads="1"/>
          </p:cNvSpPr>
          <p:nvPr/>
        </p:nvSpPr>
        <p:spPr bwMode="auto">
          <a:xfrm>
            <a:off x="3907947" y="3843731"/>
            <a:ext cx="97174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200" dirty="0">
                <a:solidFill>
                  <a:sysClr val="windowText" lastClr="000000"/>
                </a:solidFill>
                <a:latin typeface="Bookman Old Style" pitchFamily="18" charset="0"/>
              </a:rPr>
              <a:t>x (x + 7</a:t>
            </a:r>
            <a:r>
              <a:rPr lang="en-US" sz="12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)</a:t>
            </a:r>
            <a:endParaRPr lang="en-US" sz="12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40" name="Rectangle 34"/>
          <p:cNvSpPr>
            <a:spLocks noChangeArrowheads="1"/>
          </p:cNvSpPr>
          <p:nvPr/>
        </p:nvSpPr>
        <p:spPr bwMode="auto">
          <a:xfrm>
            <a:off x="3907947" y="4088877"/>
            <a:ext cx="8354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200" dirty="0">
                <a:solidFill>
                  <a:sysClr val="windowText" lastClr="000000"/>
                </a:solidFill>
                <a:latin typeface="Bookman Old Style" pitchFamily="18" charset="0"/>
              </a:rPr>
              <a:t>(x + 7</a:t>
            </a:r>
            <a:r>
              <a:rPr lang="en-US" sz="12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)</a:t>
            </a:r>
            <a:endParaRPr lang="en-US" sz="12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42" name="Rectangle 24"/>
          <p:cNvSpPr>
            <a:spLocks noChangeArrowheads="1"/>
          </p:cNvSpPr>
          <p:nvPr/>
        </p:nvSpPr>
        <p:spPr bwMode="auto">
          <a:xfrm>
            <a:off x="4744591" y="2038108"/>
            <a:ext cx="10095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ysClr val="windowText" lastClr="000000"/>
                </a:solidFill>
                <a:latin typeface="Bookman Old Style" pitchFamily="18" charset="0"/>
              </a:rPr>
              <a:t>= 9 – </a:t>
            </a:r>
            <a:r>
              <a:rPr lang="en-US" sz="12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120</a:t>
            </a:r>
            <a:endParaRPr lang="en-US" sz="12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43" name="Rectangle 24"/>
          <p:cNvSpPr>
            <a:spLocks noChangeArrowheads="1"/>
          </p:cNvSpPr>
          <p:nvPr/>
        </p:nvSpPr>
        <p:spPr bwMode="auto">
          <a:xfrm>
            <a:off x="4744591" y="2265962"/>
            <a:ext cx="10095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ysClr val="windowText" lastClr="000000"/>
                </a:solidFill>
                <a:latin typeface="Bookman Old Style" pitchFamily="18" charset="0"/>
              </a:rPr>
              <a:t>= – 111</a:t>
            </a:r>
          </a:p>
        </p:txBody>
      </p:sp>
      <p:cxnSp>
        <p:nvCxnSpPr>
          <p:cNvPr id="144" name="Straight Connector 143"/>
          <p:cNvCxnSpPr/>
          <p:nvPr/>
        </p:nvCxnSpPr>
        <p:spPr>
          <a:xfrm>
            <a:off x="6510440" y="1185358"/>
            <a:ext cx="0" cy="369090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21" name="Rectangle 220"/>
          <p:cNvSpPr/>
          <p:nvPr/>
        </p:nvSpPr>
        <p:spPr>
          <a:xfrm>
            <a:off x="3702707" y="2887749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–</a:t>
            </a:r>
            <a:endParaRPr lang="en-US" sz="16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2" name="Rectangle 181"/>
          <p:cNvSpPr>
            <a:spLocks noChangeArrowheads="1"/>
          </p:cNvSpPr>
          <p:nvPr/>
        </p:nvSpPr>
        <p:spPr bwMode="auto">
          <a:xfrm>
            <a:off x="943753" y="3123908"/>
            <a:ext cx="6639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+ </a:t>
            </a:r>
            <a:r>
              <a:rPr lang="en-US" sz="1200" dirty="0" smtClean="0">
                <a:solidFill>
                  <a:prstClr val="black"/>
                </a:solidFill>
                <a:latin typeface="Bookman Old Style" pitchFamily="18" charset="0"/>
              </a:rPr>
              <a:t>30m</a:t>
            </a:r>
            <a:endParaRPr lang="en-US" sz="12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3" name="Rectangle 182"/>
          <p:cNvSpPr>
            <a:spLocks noChangeArrowheads="1"/>
          </p:cNvSpPr>
          <p:nvPr/>
        </p:nvSpPr>
        <p:spPr bwMode="auto">
          <a:xfrm>
            <a:off x="1478652" y="3123908"/>
            <a:ext cx="6479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– </a:t>
            </a:r>
            <a:r>
              <a:rPr lang="en-US" sz="1200" dirty="0" smtClean="0">
                <a:solidFill>
                  <a:prstClr val="black"/>
                </a:solidFill>
                <a:latin typeface="Bookman Old Style" pitchFamily="18" charset="0"/>
              </a:rPr>
              <a:t>28m</a:t>
            </a:r>
            <a:endParaRPr lang="en-US" sz="12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1" name="Rectangle 210"/>
          <p:cNvSpPr>
            <a:spLocks noChangeArrowheads="1"/>
          </p:cNvSpPr>
          <p:nvPr/>
        </p:nvSpPr>
        <p:spPr bwMode="auto">
          <a:xfrm>
            <a:off x="1930388" y="3123908"/>
            <a:ext cx="64953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 – </a:t>
            </a:r>
            <a:r>
              <a:rPr lang="en-US" sz="1200" dirty="0" smtClean="0">
                <a:solidFill>
                  <a:prstClr val="black"/>
                </a:solidFill>
                <a:latin typeface="Bookman Old Style" pitchFamily="18" charset="0"/>
              </a:rPr>
              <a:t>840</a:t>
            </a:r>
            <a:endParaRPr lang="en-US" sz="12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2" name="Rectangle 211"/>
          <p:cNvSpPr>
            <a:spLocks noChangeArrowheads="1"/>
          </p:cNvSpPr>
          <p:nvPr/>
        </p:nvSpPr>
        <p:spPr bwMode="auto">
          <a:xfrm>
            <a:off x="2483768" y="3123908"/>
            <a:ext cx="4235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= 0</a:t>
            </a:r>
          </a:p>
        </p:txBody>
      </p:sp>
      <p:sp>
        <p:nvSpPr>
          <p:cNvPr id="213" name="Rectangle 212"/>
          <p:cNvSpPr>
            <a:spLocks noChangeArrowheads="1"/>
          </p:cNvSpPr>
          <p:nvPr/>
        </p:nvSpPr>
        <p:spPr bwMode="auto">
          <a:xfrm>
            <a:off x="872350" y="3374587"/>
            <a:ext cx="80663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(m + 30</a:t>
            </a:r>
            <a:r>
              <a:rPr lang="en-US" sz="1200" dirty="0" smtClean="0">
                <a:solidFill>
                  <a:prstClr val="black"/>
                </a:solidFill>
                <a:latin typeface="Bookman Old Style" pitchFamily="18" charset="0"/>
              </a:rPr>
              <a:t>)</a:t>
            </a:r>
            <a:endParaRPr lang="en-US" sz="12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4" name="Rectangle 213"/>
          <p:cNvSpPr>
            <a:spLocks noChangeArrowheads="1"/>
          </p:cNvSpPr>
          <p:nvPr/>
        </p:nvSpPr>
        <p:spPr bwMode="auto">
          <a:xfrm>
            <a:off x="1513535" y="3374587"/>
            <a:ext cx="5036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– </a:t>
            </a:r>
            <a:r>
              <a:rPr lang="en-US" sz="1200" dirty="0" smtClean="0">
                <a:solidFill>
                  <a:prstClr val="black"/>
                </a:solidFill>
                <a:latin typeface="Bookman Old Style" pitchFamily="18" charset="0"/>
              </a:rPr>
              <a:t>28</a:t>
            </a:r>
            <a:endParaRPr lang="en-US" sz="12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6" name="Rectangle 215"/>
          <p:cNvSpPr>
            <a:spLocks noChangeArrowheads="1"/>
          </p:cNvSpPr>
          <p:nvPr/>
        </p:nvSpPr>
        <p:spPr bwMode="auto">
          <a:xfrm>
            <a:off x="1844204" y="3374587"/>
            <a:ext cx="80663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(m + 30)</a:t>
            </a:r>
          </a:p>
        </p:txBody>
      </p:sp>
      <p:sp>
        <p:nvSpPr>
          <p:cNvPr id="217" name="Rectangle 216"/>
          <p:cNvSpPr>
            <a:spLocks noChangeArrowheads="1"/>
          </p:cNvSpPr>
          <p:nvPr/>
        </p:nvSpPr>
        <p:spPr bwMode="auto">
          <a:xfrm>
            <a:off x="2490118" y="3374587"/>
            <a:ext cx="4235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= 0</a:t>
            </a:r>
          </a:p>
        </p:txBody>
      </p:sp>
      <p:sp>
        <p:nvSpPr>
          <p:cNvPr id="224" name="Rectangle 223"/>
          <p:cNvSpPr>
            <a:spLocks noChangeArrowheads="1"/>
          </p:cNvSpPr>
          <p:nvPr/>
        </p:nvSpPr>
        <p:spPr bwMode="auto">
          <a:xfrm>
            <a:off x="755576" y="3593516"/>
            <a:ext cx="80663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(m + 30</a:t>
            </a:r>
            <a:r>
              <a:rPr lang="en-US" sz="1200" dirty="0" smtClean="0">
                <a:solidFill>
                  <a:prstClr val="black"/>
                </a:solidFill>
                <a:latin typeface="Bookman Old Style" pitchFamily="18" charset="0"/>
              </a:rPr>
              <a:t>)</a:t>
            </a:r>
            <a:endParaRPr lang="en-US" sz="12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0" name="Rectangle 229"/>
          <p:cNvSpPr>
            <a:spLocks noChangeArrowheads="1"/>
          </p:cNvSpPr>
          <p:nvPr/>
        </p:nvSpPr>
        <p:spPr bwMode="auto">
          <a:xfrm>
            <a:off x="1405135" y="3593516"/>
            <a:ext cx="7906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(m – 28</a:t>
            </a:r>
            <a:r>
              <a:rPr lang="en-US" sz="1200" dirty="0" smtClean="0">
                <a:solidFill>
                  <a:prstClr val="black"/>
                </a:solidFill>
                <a:latin typeface="Bookman Old Style" pitchFamily="18" charset="0"/>
              </a:rPr>
              <a:t>)</a:t>
            </a:r>
            <a:endParaRPr lang="en-US" sz="12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1" name="Rectangle 230"/>
          <p:cNvSpPr>
            <a:spLocks noChangeArrowheads="1"/>
          </p:cNvSpPr>
          <p:nvPr/>
        </p:nvSpPr>
        <p:spPr bwMode="auto">
          <a:xfrm>
            <a:off x="2010562" y="3593516"/>
            <a:ext cx="47320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 = 0</a:t>
            </a:r>
          </a:p>
        </p:txBody>
      </p:sp>
      <p:sp>
        <p:nvSpPr>
          <p:cNvPr id="232" name="Rectangle 231"/>
          <p:cNvSpPr>
            <a:spLocks noChangeArrowheads="1"/>
          </p:cNvSpPr>
          <p:nvPr/>
        </p:nvSpPr>
        <p:spPr bwMode="auto">
          <a:xfrm>
            <a:off x="1619672" y="3780695"/>
            <a:ext cx="11849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ysClr val="windowText" lastClr="000000"/>
                </a:solidFill>
                <a:latin typeface="Bookman Old Style" pitchFamily="18" charset="0"/>
              </a:rPr>
              <a:t>or m – 28 = 0</a:t>
            </a:r>
          </a:p>
        </p:txBody>
      </p:sp>
      <p:sp>
        <p:nvSpPr>
          <p:cNvPr id="233" name="Rectangle 232"/>
          <p:cNvSpPr>
            <a:spLocks noChangeArrowheads="1"/>
          </p:cNvSpPr>
          <p:nvPr/>
        </p:nvSpPr>
        <p:spPr bwMode="auto">
          <a:xfrm>
            <a:off x="1607683" y="3999624"/>
            <a:ext cx="91723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ysClr val="windowText" lastClr="000000"/>
                </a:solidFill>
                <a:latin typeface="Bookman Old Style" pitchFamily="18" charset="0"/>
              </a:rPr>
              <a:t>or m = 28</a:t>
            </a:r>
          </a:p>
        </p:txBody>
      </p:sp>
      <p:sp>
        <p:nvSpPr>
          <p:cNvPr id="242" name="Rectangle 42"/>
          <p:cNvSpPr>
            <a:spLocks noChangeArrowheads="1"/>
          </p:cNvSpPr>
          <p:nvPr/>
        </p:nvSpPr>
        <p:spPr bwMode="auto">
          <a:xfrm>
            <a:off x="6470320" y="2859782"/>
            <a:ext cx="33456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2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48" name="Rectangle 32"/>
          <p:cNvSpPr>
            <a:spLocks noChangeArrowheads="1"/>
          </p:cNvSpPr>
          <p:nvPr/>
        </p:nvSpPr>
        <p:spPr bwMode="auto">
          <a:xfrm>
            <a:off x="4306915" y="3598585"/>
            <a:ext cx="51007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ysClr val="windowText" lastClr="000000"/>
                </a:solidFill>
                <a:latin typeface="Bookman Old Style" pitchFamily="18" charset="0"/>
              </a:rPr>
              <a:t>+ </a:t>
            </a:r>
            <a:r>
              <a:rPr lang="en-US" sz="12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7x</a:t>
            </a:r>
            <a:endParaRPr lang="en-US" sz="12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49" name="Rectangle 32"/>
          <p:cNvSpPr>
            <a:spLocks noChangeArrowheads="1"/>
          </p:cNvSpPr>
          <p:nvPr/>
        </p:nvSpPr>
        <p:spPr bwMode="auto">
          <a:xfrm>
            <a:off x="4697868" y="3598585"/>
            <a:ext cx="49404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ysClr val="windowText" lastClr="000000"/>
                </a:solidFill>
                <a:latin typeface="Bookman Old Style" pitchFamily="18" charset="0"/>
              </a:rPr>
              <a:t>– </a:t>
            </a:r>
            <a:r>
              <a:rPr lang="en-US" sz="12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4x</a:t>
            </a:r>
            <a:endParaRPr lang="en-US" sz="12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50" name="Rectangle 32"/>
          <p:cNvSpPr>
            <a:spLocks noChangeArrowheads="1"/>
          </p:cNvSpPr>
          <p:nvPr/>
        </p:nvSpPr>
        <p:spPr bwMode="auto">
          <a:xfrm>
            <a:off x="5072790" y="3598585"/>
            <a:ext cx="5036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ysClr val="windowText" lastClr="000000"/>
                </a:solidFill>
                <a:latin typeface="Bookman Old Style" pitchFamily="18" charset="0"/>
              </a:rPr>
              <a:t>– </a:t>
            </a:r>
            <a:r>
              <a:rPr lang="en-US" sz="12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28</a:t>
            </a:r>
            <a:endParaRPr lang="en-US" sz="12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53" name="Rectangle 32"/>
          <p:cNvSpPr>
            <a:spLocks noChangeArrowheads="1"/>
          </p:cNvSpPr>
          <p:nvPr/>
        </p:nvSpPr>
        <p:spPr bwMode="auto">
          <a:xfrm>
            <a:off x="5457330" y="3598585"/>
            <a:ext cx="4235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ysClr val="windowText" lastClr="000000"/>
                </a:solidFill>
                <a:latin typeface="Bookman Old Style" pitchFamily="18" charset="0"/>
              </a:rPr>
              <a:t>= 0</a:t>
            </a:r>
          </a:p>
        </p:txBody>
      </p:sp>
      <p:sp>
        <p:nvSpPr>
          <p:cNvPr id="254" name="Rectangle 33"/>
          <p:cNvSpPr>
            <a:spLocks noChangeArrowheads="1"/>
          </p:cNvSpPr>
          <p:nvPr/>
        </p:nvSpPr>
        <p:spPr bwMode="auto">
          <a:xfrm>
            <a:off x="4768974" y="3843731"/>
            <a:ext cx="121379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ysClr val="windowText" lastClr="000000"/>
                </a:solidFill>
                <a:latin typeface="Bookman Old Style" pitchFamily="18" charset="0"/>
              </a:rPr>
              <a:t>– 4 (x + 7) = 0</a:t>
            </a:r>
          </a:p>
        </p:txBody>
      </p:sp>
      <p:cxnSp>
        <p:nvCxnSpPr>
          <p:cNvPr id="255" name="Straight Connector 254"/>
          <p:cNvCxnSpPr/>
          <p:nvPr/>
        </p:nvCxnSpPr>
        <p:spPr>
          <a:xfrm rot="10800000">
            <a:off x="4163612" y="3840336"/>
            <a:ext cx="549602" cy="0"/>
          </a:xfrm>
          <a:prstGeom prst="line">
            <a:avLst/>
          </a:prstGeom>
          <a:ln w="19050">
            <a:solidFill>
              <a:srgbClr val="FF0000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 rot="10800000">
            <a:off x="4322069" y="4087463"/>
            <a:ext cx="454216" cy="0"/>
          </a:xfrm>
          <a:prstGeom prst="line">
            <a:avLst/>
          </a:prstGeom>
          <a:ln w="19050">
            <a:solidFill>
              <a:srgbClr val="FF0000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9" name="Rectangle 34"/>
          <p:cNvSpPr>
            <a:spLocks noChangeArrowheads="1"/>
          </p:cNvSpPr>
          <p:nvPr/>
        </p:nvSpPr>
        <p:spPr bwMode="auto">
          <a:xfrm>
            <a:off x="4572000" y="4088877"/>
            <a:ext cx="92525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ysClr val="windowText" lastClr="000000"/>
                </a:solidFill>
                <a:latin typeface="Bookman Old Style" pitchFamily="18" charset="0"/>
              </a:rPr>
              <a:t>(x – 4) = 0</a:t>
            </a:r>
          </a:p>
        </p:txBody>
      </p:sp>
      <p:sp>
        <p:nvSpPr>
          <p:cNvPr id="260" name="Rectangle 35"/>
          <p:cNvSpPr>
            <a:spLocks noChangeArrowheads="1"/>
          </p:cNvSpPr>
          <p:nvPr/>
        </p:nvSpPr>
        <p:spPr bwMode="auto">
          <a:xfrm>
            <a:off x="4860032" y="4334023"/>
            <a:ext cx="108074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ysClr val="windowText" lastClr="000000"/>
                </a:solidFill>
                <a:latin typeface="Bookman Old Style" pitchFamily="18" charset="0"/>
              </a:rPr>
              <a:t>or  x – 4 = 0</a:t>
            </a:r>
          </a:p>
        </p:txBody>
      </p:sp>
      <p:sp>
        <p:nvSpPr>
          <p:cNvPr id="261" name="Rectangle 36"/>
          <p:cNvSpPr>
            <a:spLocks noChangeArrowheads="1"/>
          </p:cNvSpPr>
          <p:nvPr/>
        </p:nvSpPr>
        <p:spPr bwMode="auto">
          <a:xfrm>
            <a:off x="4860032" y="4579170"/>
            <a:ext cx="7633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ysClr val="windowText" lastClr="000000"/>
                </a:solidFill>
                <a:latin typeface="Bookman Old Style" pitchFamily="18" charset="0"/>
              </a:rPr>
              <a:t>or x = 4</a:t>
            </a:r>
          </a:p>
        </p:txBody>
      </p:sp>
      <p:sp>
        <p:nvSpPr>
          <p:cNvPr id="264" name="Rectangle 263"/>
          <p:cNvSpPr>
            <a:spLocks noChangeArrowheads="1"/>
          </p:cNvSpPr>
          <p:nvPr/>
        </p:nvSpPr>
        <p:spPr bwMode="auto">
          <a:xfrm>
            <a:off x="1569136" y="2167259"/>
            <a:ext cx="57419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× (x</a:t>
            </a:r>
            <a:r>
              <a:rPr lang="en-US" sz="120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</a:p>
        </p:txBody>
      </p:sp>
      <p:sp>
        <p:nvSpPr>
          <p:cNvPr id="265" name="Rectangle 264"/>
          <p:cNvSpPr>
            <a:spLocks noChangeArrowheads="1"/>
          </p:cNvSpPr>
          <p:nvPr/>
        </p:nvSpPr>
        <p:spPr bwMode="auto">
          <a:xfrm>
            <a:off x="2932774" y="2167259"/>
            <a:ext cx="61587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prstClr val="black"/>
                </a:solidFill>
                <a:latin typeface="Bookman Old Style" pitchFamily="18" charset="0"/>
              </a:rPr>
              <a:t>= 840</a:t>
            </a:r>
            <a:endParaRPr lang="en-US" sz="12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268" name="Group 267"/>
          <p:cNvGrpSpPr/>
          <p:nvPr/>
        </p:nvGrpSpPr>
        <p:grpSpPr>
          <a:xfrm>
            <a:off x="3949328" y="1311966"/>
            <a:ext cx="1440414" cy="1108508"/>
            <a:chOff x="5533283" y="5553183"/>
            <a:chExt cx="1440414" cy="1108508"/>
          </a:xfrm>
        </p:grpSpPr>
        <p:sp>
          <p:nvSpPr>
            <p:cNvPr id="269" name="Rectangle 268"/>
            <p:cNvSpPr/>
            <p:nvPr/>
          </p:nvSpPr>
          <p:spPr bwMode="auto">
            <a:xfrm>
              <a:off x="5533283" y="5558524"/>
              <a:ext cx="1440414" cy="1103167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white"/>
                </a:solidFill>
              </a:endParaRPr>
            </a:p>
          </p:txBody>
        </p:sp>
        <p:grpSp>
          <p:nvGrpSpPr>
            <p:cNvPr id="270" name="Group 269"/>
            <p:cNvGrpSpPr/>
            <p:nvPr/>
          </p:nvGrpSpPr>
          <p:grpSpPr>
            <a:xfrm>
              <a:off x="5720272" y="5553183"/>
              <a:ext cx="1096296" cy="1067345"/>
              <a:chOff x="4365829" y="-1460698"/>
              <a:chExt cx="1096296" cy="1067345"/>
            </a:xfrm>
          </p:grpSpPr>
          <p:sp>
            <p:nvSpPr>
              <p:cNvPr id="271" name="Rectangle 270"/>
              <p:cNvSpPr>
                <a:spLocks noChangeArrowheads="1"/>
              </p:cNvSpPr>
              <p:nvPr/>
            </p:nvSpPr>
            <p:spPr bwMode="auto">
              <a:xfrm>
                <a:off x="4365829" y="-701130"/>
                <a:ext cx="30328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2813">
                  <a:defRPr/>
                </a:pPr>
                <a:r>
                  <a:rPr lang="en-US" sz="1400" b="1" kern="0" dirty="0" smtClean="0">
                    <a:solidFill>
                      <a:sysClr val="windowText" lastClr="000000"/>
                    </a:solidFill>
                    <a:latin typeface="Bookman Old Style" pitchFamily="18" charset="0"/>
                    <a:sym typeface="Symbol"/>
                  </a:rPr>
                  <a:t>4</a:t>
                </a:r>
                <a:endParaRPr lang="en-US" sz="1400" b="1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272" name="Rectangle 271"/>
              <p:cNvSpPr>
                <a:spLocks noChangeArrowheads="1"/>
              </p:cNvSpPr>
              <p:nvPr/>
            </p:nvSpPr>
            <p:spPr bwMode="auto">
              <a:xfrm>
                <a:off x="5158837" y="-701130"/>
                <a:ext cx="30328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2813">
                  <a:defRPr/>
                </a:pPr>
                <a:r>
                  <a:rPr lang="en-US" sz="1400" b="1" kern="0" dirty="0">
                    <a:solidFill>
                      <a:sysClr val="windowText" lastClr="000000"/>
                    </a:solidFill>
                    <a:latin typeface="Bookman Old Style" pitchFamily="18" charset="0"/>
                    <a:sym typeface="Symbol"/>
                  </a:rPr>
                  <a:t>7</a:t>
                </a:r>
                <a:endParaRPr lang="en-US" sz="1400" b="1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  <p:grpSp>
            <p:nvGrpSpPr>
              <p:cNvPr id="273" name="Group 28"/>
              <p:cNvGrpSpPr/>
              <p:nvPr/>
            </p:nvGrpSpPr>
            <p:grpSpPr>
              <a:xfrm>
                <a:off x="4587165" y="-1206559"/>
                <a:ext cx="685800" cy="526462"/>
                <a:chOff x="1524000" y="4876800"/>
                <a:chExt cx="990600" cy="762000"/>
              </a:xfrm>
            </p:grpSpPr>
            <p:cxnSp>
              <p:nvCxnSpPr>
                <p:cNvPr id="275" name="Straight Connector 274"/>
                <p:cNvCxnSpPr/>
                <p:nvPr/>
              </p:nvCxnSpPr>
              <p:spPr>
                <a:xfrm rot="5400000">
                  <a:off x="1371600" y="5029200"/>
                  <a:ext cx="762000" cy="45720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  <p:cxnSp>
              <p:nvCxnSpPr>
                <p:cNvPr id="276" name="Straight Connector 275"/>
                <p:cNvCxnSpPr/>
                <p:nvPr/>
              </p:nvCxnSpPr>
              <p:spPr>
                <a:xfrm rot="16200000" flipV="1">
                  <a:off x="1866900" y="4991100"/>
                  <a:ext cx="762000" cy="53340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</p:grpSp>
          <p:sp>
            <p:nvSpPr>
              <p:cNvPr id="274" name="Rectangle 273"/>
              <p:cNvSpPr>
                <a:spLocks noChangeArrowheads="1"/>
              </p:cNvSpPr>
              <p:nvPr/>
            </p:nvSpPr>
            <p:spPr bwMode="auto">
              <a:xfrm>
                <a:off x="4670141" y="-1460698"/>
                <a:ext cx="42191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2813">
                  <a:defRPr/>
                </a:pPr>
                <a:r>
                  <a:rPr lang="en-US" sz="1400" b="1" kern="0" dirty="0" smtClean="0">
                    <a:solidFill>
                      <a:sysClr val="windowText" lastClr="000000"/>
                    </a:solidFill>
                    <a:latin typeface="Bookman Old Style" pitchFamily="18" charset="0"/>
                    <a:sym typeface="Symbol"/>
                  </a:rPr>
                  <a:t>28</a:t>
                </a:r>
                <a:endParaRPr lang="en-US" sz="1400" b="1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p:grpSp>
      </p:grpSp>
      <p:sp>
        <p:nvSpPr>
          <p:cNvPr id="277" name="Rectangle 276"/>
          <p:cNvSpPr/>
          <p:nvPr/>
        </p:nvSpPr>
        <p:spPr>
          <a:xfrm>
            <a:off x="4753532" y="204660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+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78" name="Rectangle 277"/>
          <p:cNvSpPr/>
          <p:nvPr/>
        </p:nvSpPr>
        <p:spPr>
          <a:xfrm>
            <a:off x="3923928" y="203209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Bookman Old Style" pitchFamily="18" charset="0"/>
              </a:rPr>
              <a:t>–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79" name="Group 278"/>
          <p:cNvGrpSpPr/>
          <p:nvPr/>
        </p:nvGrpSpPr>
        <p:grpSpPr>
          <a:xfrm>
            <a:off x="5399191" y="1338804"/>
            <a:ext cx="1380162" cy="430771"/>
            <a:chOff x="3364334" y="2855701"/>
            <a:chExt cx="1380162" cy="430771"/>
          </a:xfrm>
        </p:grpSpPr>
        <p:sp>
          <p:nvSpPr>
            <p:cNvPr id="280" name="Rounded Rectangle 279"/>
            <p:cNvSpPr/>
            <p:nvPr/>
          </p:nvSpPr>
          <p:spPr>
            <a:xfrm>
              <a:off x="3364334" y="2855701"/>
              <a:ext cx="1364933" cy="430771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endPara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3952381" y="2902393"/>
              <a:ext cx="3209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kern="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4</a:t>
              </a:r>
              <a:endPara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3702707" y="2902393"/>
              <a:ext cx="2872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kern="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–</a:t>
              </a:r>
              <a:endPara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3" name="Rectangle 282"/>
                <p:cNvSpPr/>
                <p:nvPr/>
              </p:nvSpPr>
              <p:spPr>
                <a:xfrm>
                  <a:off x="4199154" y="2902393"/>
                  <a:ext cx="545342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600" b="1" i="1" kern="0" dirty="0" smtClean="0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</m:oMath>
                  </a14:m>
                  <a:r>
                    <a:rPr lang="en-US" sz="1600" b="1" kern="0" dirty="0" smtClean="0">
                      <a:solidFill>
                        <a:prstClr val="white"/>
                      </a:solidFill>
                      <a:latin typeface="Bookman Old Style" panose="02050604050505020204" pitchFamily="18" charset="0"/>
                    </a:rPr>
                    <a:t> 3</a:t>
                  </a:r>
                  <a:endParaRPr lang="en-US" sz="1600" b="1" kern="0" dirty="0">
                    <a:solidFill>
                      <a:prstClr val="white"/>
                    </a:solidFill>
                    <a:latin typeface="Bookman Old Style" panose="02050604050505020204" pitchFamily="18" charset="0"/>
                  </a:endParaRPr>
                </a:p>
              </p:txBody>
            </p:sp>
          </mc:Choice>
          <mc:Fallback xmlns="">
            <p:sp>
              <p:nvSpPr>
                <p:cNvPr id="283" name="Rectangle 2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9154" y="2902393"/>
                  <a:ext cx="545342" cy="33855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5357" r="-4494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4" name="Rectangle 283"/>
            <p:cNvSpPr/>
            <p:nvPr/>
          </p:nvSpPr>
          <p:spPr>
            <a:xfrm>
              <a:off x="3397702" y="2902393"/>
              <a:ext cx="3209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kern="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7</a:t>
              </a:r>
              <a:endPara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291" name="Curved Down Arrow 290"/>
          <p:cNvSpPr>
            <a:spLocks noChangeArrowheads="1"/>
          </p:cNvSpPr>
          <p:nvPr/>
        </p:nvSpPr>
        <p:spPr bwMode="auto">
          <a:xfrm rot="10800000" flipV="1">
            <a:off x="1084254" y="4264773"/>
            <a:ext cx="463623" cy="179387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94" name="Curved Down Arrow 293"/>
          <p:cNvSpPr>
            <a:spLocks noChangeArrowheads="1"/>
          </p:cNvSpPr>
          <p:nvPr/>
        </p:nvSpPr>
        <p:spPr bwMode="auto">
          <a:xfrm rot="10800000" flipV="1">
            <a:off x="1369909" y="4472751"/>
            <a:ext cx="463623" cy="179387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51156" y="2883343"/>
            <a:ext cx="6174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+ 2m </a:t>
            </a:r>
          </a:p>
        </p:txBody>
      </p:sp>
      <p:sp>
        <p:nvSpPr>
          <p:cNvPr id="6" name="Rectangle 5"/>
          <p:cNvSpPr/>
          <p:nvPr/>
        </p:nvSpPr>
        <p:spPr>
          <a:xfrm>
            <a:off x="1342665" y="2883343"/>
            <a:ext cx="6495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– 840 </a:t>
            </a:r>
          </a:p>
        </p:txBody>
      </p:sp>
      <p:sp>
        <p:nvSpPr>
          <p:cNvPr id="7" name="Rectangle 6"/>
          <p:cNvSpPr/>
          <p:nvPr/>
        </p:nvSpPr>
        <p:spPr>
          <a:xfrm>
            <a:off x="1844883" y="2883343"/>
            <a:ext cx="4235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= 0</a:t>
            </a:r>
          </a:p>
        </p:txBody>
      </p:sp>
      <p:sp>
        <p:nvSpPr>
          <p:cNvPr id="9" name="Rectangle 8"/>
          <p:cNvSpPr/>
          <p:nvPr/>
        </p:nvSpPr>
        <p:spPr>
          <a:xfrm>
            <a:off x="2005037" y="2383651"/>
            <a:ext cx="11416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(x</a:t>
            </a:r>
            <a:r>
              <a:rPr lang="en-US" sz="120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 + 3x + 2)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35314" y="2383651"/>
            <a:ext cx="6158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= 840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57427" y="2175727"/>
            <a:ext cx="55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+ 3x)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23526" y="2173660"/>
            <a:ext cx="5597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+ 2x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76929" y="2173660"/>
            <a:ext cx="4635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+ x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548304" y="2173659"/>
            <a:ext cx="4700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+ 2)</a:t>
            </a:r>
          </a:p>
        </p:txBody>
      </p:sp>
      <p:sp>
        <p:nvSpPr>
          <p:cNvPr id="266" name="Rounded Rectangle 265"/>
          <p:cNvSpPr/>
          <p:nvPr/>
        </p:nvSpPr>
        <p:spPr>
          <a:xfrm>
            <a:off x="846141" y="1769510"/>
            <a:ext cx="2336045" cy="508583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We cannot factorize this equation</a:t>
            </a:r>
            <a:endParaRPr lang="en-US" sz="14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7" name="Rounded Rectangle 266"/>
          <p:cNvSpPr/>
          <p:nvPr/>
        </p:nvSpPr>
        <p:spPr>
          <a:xfrm>
            <a:off x="846141" y="1826760"/>
            <a:ext cx="2533324" cy="394083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Lets solve using formula</a:t>
            </a:r>
            <a:endParaRPr lang="en-US" sz="14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85" name="Rounded Rectangle 284"/>
          <p:cNvSpPr/>
          <p:nvPr/>
        </p:nvSpPr>
        <p:spPr>
          <a:xfrm>
            <a:off x="755576" y="2642444"/>
            <a:ext cx="2662800" cy="1216295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Since we </a:t>
            </a:r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are subtracting </a:t>
            </a:r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the factors give middle term sign to the bigger factor and the opposite sign to the smaller factor</a:t>
            </a:r>
          </a:p>
        </p:txBody>
      </p:sp>
      <p:sp>
        <p:nvSpPr>
          <p:cNvPr id="286" name="Rounded Rectangle 285"/>
          <p:cNvSpPr/>
          <p:nvPr/>
        </p:nvSpPr>
        <p:spPr>
          <a:xfrm>
            <a:off x="755576" y="2650508"/>
            <a:ext cx="2150405" cy="1200167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Find two factors of 28 in such a way that by subtracting factors we get middle number 3</a:t>
            </a:r>
            <a:endParaRPr lang="en-US" sz="14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92" name="Rounded Rectangle 291"/>
          <p:cNvSpPr/>
          <p:nvPr/>
        </p:nvSpPr>
        <p:spPr>
          <a:xfrm>
            <a:off x="846141" y="1735313"/>
            <a:ext cx="1713905" cy="576976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Let’s write it in standard form</a:t>
            </a:r>
            <a:endParaRPr lang="en-US" sz="14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95" name="Rounded Rectangle 294"/>
          <p:cNvSpPr/>
          <p:nvPr/>
        </p:nvSpPr>
        <p:spPr>
          <a:xfrm>
            <a:off x="755576" y="2962103"/>
            <a:ext cx="1713905" cy="576976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Let’s write it in standard form</a:t>
            </a:r>
            <a:endParaRPr lang="en-US" sz="14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09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20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 tmFilter="0, 0; .2, .5; .8, .5; 1, 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" dur="250" autoRev="1" fill="hold"/>
                                        <p:tgtEl>
                                          <p:spTgt spid="3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 tmFilter="0, 0; .2, .5; .8, .5; 1, 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250" autoRev="1" fill="hold"/>
                                        <p:tgtEl>
                                          <p:spTgt spid="20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30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 tmFilter="0, 0; .2, .5; .8, .5; 1, 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5" dur="250" autoRev="1" fill="hold"/>
                                        <p:tgtEl>
                                          <p:spTgt spid="20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 tmFilter="0, 0; .2, .5; .8, .5; 1, 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0" dur="250" autoRev="1" fill="hold"/>
                                        <p:tgtEl>
                                          <p:spTgt spid="2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2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6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9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500"/>
                            </p:stCondLst>
                            <p:childTnLst>
                              <p:par>
                                <p:cTn id="2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5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 tmFilter="0, 0; .2, .5; .8, .5; 1, 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5" dur="250" autoRev="1" fill="hold"/>
                                        <p:tgtEl>
                                          <p:spTgt spid="28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500"/>
                            </p:stCondLst>
                            <p:childTnLst>
                              <p:par>
                                <p:cTn id="2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4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4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500"/>
                            </p:stCondLst>
                            <p:childTnLst>
                              <p:par>
                                <p:cTn id="3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3" fill="hold">
                            <p:stCondLst>
                              <p:cond delay="500"/>
                            </p:stCondLst>
                            <p:childTnLst>
                              <p:par>
                                <p:cTn id="3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500"/>
                            </p:stCondLst>
                            <p:childTnLst>
                              <p:par>
                                <p:cTn id="3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0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5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5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0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0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5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302" grpId="0" animBg="1"/>
      <p:bldP spid="302" grpId="1" animBg="1"/>
      <p:bldP spid="302" grpId="2" animBg="1"/>
      <p:bldP spid="303" grpId="0" animBg="1"/>
      <p:bldP spid="303" grpId="1" animBg="1"/>
      <p:bldP spid="303" grpId="2" animBg="1"/>
      <p:bldP spid="293" grpId="0" animBg="1"/>
      <p:bldP spid="293" grpId="1" animBg="1"/>
      <p:bldP spid="293" grpId="2" animBg="1"/>
      <p:bldP spid="290" grpId="0" animBg="1"/>
      <p:bldP spid="290" grpId="1" animBg="1"/>
      <p:bldP spid="290" grpId="2" animBg="1"/>
      <p:bldP spid="287" grpId="0" animBg="1"/>
      <p:bldP spid="287" grpId="1" animBg="1"/>
      <p:bldP spid="288" grpId="0" animBg="1"/>
      <p:bldP spid="288" grpId="1" animBg="1"/>
      <p:bldP spid="289" grpId="0" animBg="1"/>
      <p:bldP spid="289" grpId="1" animBg="1"/>
      <p:bldP spid="289" grpId="2" animBg="1"/>
      <p:bldP spid="8" grpId="0"/>
      <p:bldP spid="208" grpId="0"/>
      <p:bldP spid="209" grpId="0"/>
      <p:bldP spid="210" grpId="0"/>
      <p:bldP spid="236" grpId="0"/>
      <p:bldP spid="237" grpId="0"/>
      <p:bldP spid="238" grpId="0"/>
      <p:bldP spid="239" grpId="0"/>
      <p:bldP spid="240" grpId="0"/>
      <p:bldP spid="241" grpId="0"/>
      <p:bldP spid="202" grpId="0" animBg="1"/>
      <p:bldP spid="202" grpId="1" animBg="1"/>
      <p:bldP spid="202" grpId="2" animBg="1"/>
      <p:bldP spid="203" grpId="0" animBg="1"/>
      <p:bldP spid="203" grpId="1" animBg="1"/>
      <p:bldP spid="203" grpId="2" animBg="1"/>
      <p:bldP spid="205" grpId="0" animBg="1"/>
      <p:bldP spid="205" grpId="1" animBg="1"/>
      <p:bldP spid="205" grpId="2" animBg="1"/>
      <p:bldP spid="207" grpId="0" animBg="1"/>
      <p:bldP spid="207" grpId="1" animBg="1"/>
      <p:bldP spid="207" grpId="2" animBg="1"/>
      <p:bldP spid="74" grpId="0"/>
      <p:bldP spid="78" grpId="0"/>
      <p:bldP spid="83" grpId="0"/>
      <p:bldP spid="86" grpId="0"/>
      <p:bldP spid="87" grpId="0"/>
      <p:bldP spid="119" grpId="0"/>
      <p:bldP spid="122" grpId="0"/>
      <p:bldP spid="123" grpId="0"/>
      <p:bldP spid="124" grpId="0"/>
      <p:bldP spid="125" grpId="0"/>
      <p:bldP spid="127" grpId="0"/>
      <p:bldP spid="128" grpId="0"/>
      <p:bldP spid="129" grpId="0"/>
      <p:bldP spid="130" grpId="0"/>
      <p:bldP spid="131" grpId="0"/>
      <p:bldP spid="132" grpId="0"/>
      <p:bldP spid="134" grpId="0"/>
      <p:bldP spid="135" grpId="0"/>
      <p:bldP spid="137" grpId="0"/>
      <p:bldP spid="138" grpId="0"/>
      <p:bldP spid="139" grpId="0"/>
      <p:bldP spid="140" grpId="0"/>
      <p:bldP spid="142" grpId="0"/>
      <p:bldP spid="143" grpId="0"/>
      <p:bldP spid="242" grpId="0"/>
      <p:bldP spid="248" grpId="0"/>
      <p:bldP spid="249" grpId="0"/>
      <p:bldP spid="250" grpId="0"/>
      <p:bldP spid="253" grpId="0"/>
      <p:bldP spid="254" grpId="0"/>
      <p:bldP spid="259" grpId="0"/>
      <p:bldP spid="260" grpId="0"/>
      <p:bldP spid="261" grpId="0"/>
      <p:bldP spid="277" grpId="0"/>
      <p:bldP spid="277" grpId="1"/>
      <p:bldP spid="278" grpId="0"/>
      <p:bldP spid="278" grpId="1"/>
      <p:bldP spid="291" grpId="0" animBg="1"/>
      <p:bldP spid="291" grpId="1" animBg="1"/>
      <p:bldP spid="294" grpId="0" animBg="1"/>
      <p:bldP spid="294" grpId="1" animBg="1"/>
      <p:bldP spid="266" grpId="0" animBg="1"/>
      <p:bldP spid="266" grpId="1" animBg="1"/>
      <p:bldP spid="267" grpId="0" animBg="1"/>
      <p:bldP spid="267" grpId="1" animBg="1"/>
      <p:bldP spid="285" grpId="0" animBg="1"/>
      <p:bldP spid="285" grpId="1" animBg="1"/>
      <p:bldP spid="286" grpId="0" animBg="1"/>
      <p:bldP spid="286" grpId="1" animBg="1"/>
      <p:bldP spid="292" grpId="0" animBg="1"/>
      <p:bldP spid="292" grpId="1" animBg="1"/>
      <p:bldP spid="295" grpId="0" animBg="1"/>
      <p:bldP spid="29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ounded Rectangle 180"/>
          <p:cNvSpPr/>
          <p:nvPr/>
        </p:nvSpPr>
        <p:spPr>
          <a:xfrm>
            <a:off x="5833756" y="571500"/>
            <a:ext cx="1811544" cy="27756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0" name="Rounded Rectangle 149"/>
          <p:cNvSpPr/>
          <p:nvPr/>
        </p:nvSpPr>
        <p:spPr>
          <a:xfrm>
            <a:off x="4096250" y="865076"/>
            <a:ext cx="212971" cy="219673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3148745" y="1497995"/>
            <a:ext cx="823181" cy="321622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715175" y="2379017"/>
            <a:ext cx="3514425" cy="338554"/>
          </a:xfrm>
          <a:prstGeom prst="rect">
            <a:avLst/>
          </a:prstGeom>
          <a:solidFill>
            <a:srgbClr val="FFCC99"/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fontAlgn="base">
              <a:spcBef>
                <a:spcPct val="0"/>
              </a:spcBef>
              <a:spcAft>
                <a:spcPct val="0"/>
              </a:spcAft>
              <a:defRPr sz="1600" b="1" kern="0">
                <a:solidFill>
                  <a:prstClr val="black"/>
                </a:solidFill>
                <a:latin typeface="Bookman Old Style" panose="02050604050505020204" pitchFamily="18" charset="0"/>
              </a:defRPr>
            </a:lvl1pPr>
          </a:lstStyle>
          <a:p>
            <a:r>
              <a:rPr lang="en-US" dirty="0">
                <a:sym typeface="Symbol"/>
              </a:rPr>
              <a:t>  </a:t>
            </a:r>
            <a:r>
              <a:rPr lang="en-US" dirty="0"/>
              <a:t>Two numbers are 14 and 13</a:t>
            </a:r>
            <a:endParaRPr lang="en-IN" dirty="0"/>
          </a:p>
        </p:txBody>
      </p:sp>
      <p:sp>
        <p:nvSpPr>
          <p:cNvPr id="149" name="Rounded Rectangle 148"/>
          <p:cNvSpPr/>
          <p:nvPr/>
        </p:nvSpPr>
        <p:spPr>
          <a:xfrm>
            <a:off x="2276003" y="3293417"/>
            <a:ext cx="336678" cy="252332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6" name="Rounded Rectangle 175"/>
          <p:cNvSpPr/>
          <p:nvPr/>
        </p:nvSpPr>
        <p:spPr>
          <a:xfrm>
            <a:off x="1553328" y="3301518"/>
            <a:ext cx="190045" cy="252332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100" name="Rounded Rectangle 99"/>
          <p:cNvSpPr/>
          <p:nvPr/>
        </p:nvSpPr>
        <p:spPr>
          <a:xfrm>
            <a:off x="4059161" y="570624"/>
            <a:ext cx="1278526" cy="27756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>
            <a:off x="4410744" y="955141"/>
            <a:ext cx="0" cy="388767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1625992" y="570624"/>
            <a:ext cx="1683593" cy="27756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625" y="517471"/>
            <a:ext cx="418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</a:t>
            </a:r>
            <a:endParaRPr lang="en-IN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8675" y="330200"/>
            <a:ext cx="70961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0113" indent="-900113" algn="ctr">
              <a:lnSpc>
                <a:spcPct val="200000"/>
              </a:lnSpc>
              <a:tabLst>
                <a:tab pos="457200" algn="ctr"/>
                <a:tab pos="1204913" algn="l"/>
                <a:tab pos="1722438" algn="ctr"/>
              </a:tabLst>
            </a:pP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	Find two numbers whose sum is 27 and product is 182.</a:t>
            </a:r>
          </a:p>
        </p:txBody>
      </p:sp>
      <p:sp>
        <p:nvSpPr>
          <p:cNvPr id="7" name="Rectangle 6"/>
          <p:cNvSpPr/>
          <p:nvPr/>
        </p:nvSpPr>
        <p:spPr>
          <a:xfrm>
            <a:off x="434918" y="788342"/>
            <a:ext cx="651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/>
              </a:rPr>
              <a:t>Sol.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2525" y="778817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Let one of the number be x</a:t>
            </a:r>
            <a:endParaRPr lang="en-IN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flipV="1">
            <a:off x="448383" y="1169342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IN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52525" y="1112192"/>
            <a:ext cx="3164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Sum of two numbers is 27</a:t>
            </a:r>
            <a:endParaRPr lang="en-IN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8858" y="1457235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IN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52525" y="1457235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Other number is (27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cs typeface="Calibri"/>
              </a:rPr>
              <a:t>‒ x)</a:t>
            </a:r>
            <a:endParaRPr lang="en-IN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1975" y="1790610"/>
            <a:ext cx="3889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According to the given condition,</a:t>
            </a:r>
            <a:endParaRPr lang="en-IN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8858" y="2131367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IN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44880" y="213136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57300">
              <a:tabLst>
                <a:tab pos="1257300" algn="l"/>
              </a:tabLst>
            </a:pP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IN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8858" y="2502842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IN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85763" y="250284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28625"/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27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cs typeface="Calibri"/>
              </a:rPr>
              <a:t>x</a:t>
            </a:r>
            <a:endParaRPr lang="en-IN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8858" y="2836217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IN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8858" y="3228707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IN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8150" y="3550592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IN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095500" y="2121842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  <a:cs typeface="Calibri"/>
              </a:rPr>
              <a:t>=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329179" y="2131367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57300">
              <a:tabLst>
                <a:tab pos="1257300" algn="l"/>
              </a:tabLst>
            </a:pP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cs typeface="Calibri"/>
              </a:rPr>
              <a:t>182</a:t>
            </a:r>
            <a:endParaRPr lang="en-IN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78380" y="2131367"/>
            <a:ext cx="995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(27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  <a:cs typeface="Calibri"/>
              </a:rPr>
              <a:t>‒ x)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664220" y="2502842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cs typeface="Calibri"/>
              </a:rPr>
              <a:t>x</a:t>
            </a:r>
            <a:r>
              <a:rPr lang="en-US" baseline="30000" dirty="0" smtClean="0">
                <a:solidFill>
                  <a:prstClr val="black"/>
                </a:solidFill>
                <a:latin typeface="Bookman Old Style" pitchFamily="18" charset="0"/>
                <a:cs typeface="Calibri"/>
              </a:rPr>
              <a:t>2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426094" y="250284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  <a:cs typeface="Calibri"/>
              </a:rPr>
              <a:t>‒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095500" y="2502842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  <a:cs typeface="Calibri"/>
              </a:rPr>
              <a:t>=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329179" y="2502842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57300">
              <a:tabLst>
                <a:tab pos="1257300" algn="l"/>
              </a:tabLst>
            </a:pPr>
            <a:r>
              <a:rPr lang="en-US" dirty="0">
                <a:solidFill>
                  <a:prstClr val="black"/>
                </a:solidFill>
                <a:latin typeface="Bookman Old Style" pitchFamily="18" charset="0"/>
                <a:cs typeface="Calibri"/>
              </a:rPr>
              <a:t>182</a:t>
            </a:r>
            <a:endParaRPr lang="en-IN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742766" y="2846636"/>
            <a:ext cx="327334" cy="3805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095500" y="285223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438400" y="2852231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  <a:cs typeface="Calibri"/>
              </a:rPr>
              <a:t>x</a:t>
            </a:r>
            <a:r>
              <a:rPr lang="en-US" baseline="30000" dirty="0">
                <a:solidFill>
                  <a:prstClr val="black"/>
                </a:solidFill>
                <a:latin typeface="Bookman Old Style" pitchFamily="18" charset="0"/>
                <a:cs typeface="Calibri"/>
              </a:rPr>
              <a:t>2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824118" y="285223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  <a:cs typeface="Calibri"/>
              </a:rPr>
              <a:t>‒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034744" y="2852231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  <a:cs typeface="Calibri"/>
              </a:rPr>
              <a:t>27x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569470" y="285223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  <a:cs typeface="Calibri"/>
              </a:rPr>
              <a:t>+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968722" y="3550592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28625"/>
            <a:r>
              <a:rPr lang="en-US" dirty="0">
                <a:solidFill>
                  <a:prstClr val="black"/>
                </a:solidFill>
                <a:latin typeface="Bookman Old Style" pitchFamily="18" charset="0"/>
                <a:cs typeface="Calibri"/>
              </a:rPr>
              <a:t>182</a:t>
            </a:r>
            <a:endParaRPr lang="en-IN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771806" y="3223112"/>
            <a:ext cx="327334" cy="3805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551315" y="322870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619250" y="3228707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  <a:cs typeface="Calibri"/>
              </a:rPr>
              <a:t>x</a:t>
            </a:r>
            <a:r>
              <a:rPr lang="en-US" baseline="30000" dirty="0">
                <a:solidFill>
                  <a:prstClr val="black"/>
                </a:solidFill>
                <a:latin typeface="Bookman Old Style" pitchFamily="18" charset="0"/>
                <a:cs typeface="Calibri"/>
              </a:rPr>
              <a:t>2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004968" y="322870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  <a:cs typeface="Calibri"/>
              </a:rPr>
              <a:t>‒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215594" y="3228707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  <a:cs typeface="Calibri"/>
              </a:rPr>
              <a:t>27x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750320" y="322870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  <a:cs typeface="Calibri"/>
              </a:rPr>
              <a:t>+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911582" y="3228707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28625"/>
            <a:r>
              <a:rPr lang="en-US" dirty="0">
                <a:solidFill>
                  <a:prstClr val="black"/>
                </a:solidFill>
                <a:latin typeface="Bookman Old Style" pitchFamily="18" charset="0"/>
                <a:cs typeface="Calibri"/>
              </a:rPr>
              <a:t>182</a:t>
            </a:r>
            <a:endParaRPr lang="en-IN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62000" y="3550592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  <a:cs typeface="Calibri"/>
              </a:rPr>
              <a:t>x</a:t>
            </a:r>
            <a:r>
              <a:rPr lang="en-US" baseline="30000" dirty="0">
                <a:solidFill>
                  <a:prstClr val="black"/>
                </a:solidFill>
                <a:latin typeface="Bookman Old Style" pitchFamily="18" charset="0"/>
                <a:cs typeface="Calibri"/>
              </a:rPr>
              <a:t>2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119069" y="355059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  <a:cs typeface="Calibri"/>
              </a:rPr>
              <a:t>‒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370340" y="3550592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cs typeface="Calibri"/>
              </a:rPr>
              <a:t>14x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916564" y="355059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  <a:cs typeface="Calibri"/>
              </a:rPr>
              <a:t>‒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167835" y="3550592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cs typeface="Calibri"/>
              </a:rPr>
              <a:t>13x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714059" y="3550592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cs typeface="Calibri"/>
              </a:rPr>
              <a:t>+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771806" y="3550592"/>
            <a:ext cx="327334" cy="3805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551629" y="3550592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797953" y="2845265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28625"/>
            <a:r>
              <a:rPr lang="en-US" dirty="0">
                <a:solidFill>
                  <a:prstClr val="black"/>
                </a:solidFill>
                <a:latin typeface="Bookman Old Style" pitchFamily="18" charset="0"/>
                <a:cs typeface="Calibri"/>
              </a:rPr>
              <a:t>182</a:t>
            </a:r>
            <a:endParaRPr lang="en-IN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8150" y="3880037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IN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66304" y="388003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28625"/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cs typeface="Calibri"/>
              </a:rPr>
              <a:t>x</a:t>
            </a:r>
            <a:endParaRPr lang="en-IN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38150" y="422910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IN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861881" y="4229100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28625"/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cs typeface="Calibri"/>
              </a:rPr>
              <a:t>(x ‒14)</a:t>
            </a:r>
            <a:endParaRPr lang="en-IN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812697" y="388003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  <a:cs typeface="Calibri"/>
              </a:rPr>
              <a:t>‒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990725" y="3880037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cs typeface="Calibri"/>
              </a:rPr>
              <a:t>13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551629" y="388003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771806" y="3880037"/>
            <a:ext cx="327334" cy="3805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667000" y="4229100"/>
            <a:ext cx="990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  <a:cs typeface="Calibri"/>
              </a:rPr>
              <a:t>(x ‒13) 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771806" y="4229100"/>
            <a:ext cx="327334" cy="3805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513754" y="422910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38150" y="4526995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IN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138180" y="4524375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28625"/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cs typeface="Calibri"/>
              </a:rPr>
              <a:t>x ‒14 = 0</a:t>
            </a:r>
            <a:endParaRPr lang="en-IN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371924" y="452437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28625"/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cs typeface="Calibri"/>
              </a:rPr>
              <a:t>or</a:t>
            </a:r>
            <a:endParaRPr lang="en-IN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869517" y="4524375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28625"/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cs typeface="Calibri"/>
              </a:rPr>
              <a:t>x ‒13 = 0</a:t>
            </a:r>
            <a:endParaRPr lang="en-IN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844416" y="769292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IN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194134" y="770363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28625"/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cs typeface="Calibri"/>
              </a:rPr>
              <a:t>x  = 14</a:t>
            </a:r>
            <a:endParaRPr lang="en-IN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435093" y="7703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28625"/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cs typeface="Calibri"/>
              </a:rPr>
              <a:t>or</a:t>
            </a:r>
            <a:endParaRPr lang="en-IN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932686" y="770363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28625"/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cs typeface="Calibri"/>
              </a:rPr>
              <a:t>x  = 13</a:t>
            </a:r>
            <a:endParaRPr lang="en-IN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570032" y="1117787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28625"/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cs typeface="Calibri"/>
              </a:rPr>
              <a:t>If  x =14,</a:t>
            </a:r>
            <a:endParaRPr lang="en-IN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552950" y="1409610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28625"/>
            <a:r>
              <a:rPr lang="en-US" dirty="0">
                <a:solidFill>
                  <a:prstClr val="black"/>
                </a:solidFill>
                <a:latin typeface="Bookman Old Style" pitchFamily="18" charset="0"/>
                <a:cs typeface="Calibri"/>
              </a:rPr>
              <a:t>then</a:t>
            </a:r>
            <a:endParaRPr lang="en-IN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945456" y="1409610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28625"/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cs typeface="Calibri"/>
              </a:rPr>
              <a:t>14</a:t>
            </a:r>
            <a:endParaRPr lang="en-IN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8564" y="1409610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cs typeface="Calibri"/>
              </a:rPr>
              <a:t>27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584146" y="140961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  <a:cs typeface="Calibri"/>
              </a:rPr>
              <a:t>‒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816013" y="1409610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cs typeface="Calibri"/>
              </a:rPr>
              <a:t>x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057497" y="140961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cs typeface="Calibri"/>
              </a:rPr>
              <a:t>=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311806" y="1409610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cs typeface="Calibri"/>
              </a:rPr>
              <a:t>27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713590" y="140961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  <a:cs typeface="Calibri"/>
              </a:rPr>
              <a:t>‒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601550" y="1404015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13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347241" y="140961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570635" y="1762035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28625"/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cs typeface="Calibri"/>
              </a:rPr>
              <a:t>If  x =13,</a:t>
            </a:r>
            <a:endParaRPr lang="en-IN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596701" y="2057310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28625"/>
            <a:r>
              <a:rPr lang="en-US" dirty="0">
                <a:solidFill>
                  <a:prstClr val="black"/>
                </a:solidFill>
                <a:latin typeface="Bookman Old Style" pitchFamily="18" charset="0"/>
                <a:cs typeface="Calibri"/>
              </a:rPr>
              <a:t>then</a:t>
            </a:r>
            <a:endParaRPr lang="en-IN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989211" y="2057310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28625"/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cs typeface="Calibri"/>
              </a:rPr>
              <a:t>13</a:t>
            </a:r>
            <a:endParaRPr lang="en-IN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285382" y="2057310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cs typeface="Calibri"/>
              </a:rPr>
              <a:t>27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627898" y="205731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  <a:cs typeface="Calibri"/>
              </a:rPr>
              <a:t>‒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5859765" y="2057310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cs typeface="Calibri"/>
              </a:rPr>
              <a:t>x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101250" y="205731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cs typeface="Calibri"/>
              </a:rPr>
              <a:t>=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355559" y="2057310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cs typeface="Calibri"/>
              </a:rPr>
              <a:t>27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6757344" y="205731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  <a:cs typeface="Calibri"/>
              </a:rPr>
              <a:t>‒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7645300" y="2057310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14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7390996" y="205731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IN" dirty="0">
              <a:solidFill>
                <a:prstClr val="black"/>
              </a:solidFill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6950344" y="1487706"/>
            <a:ext cx="1660256" cy="736497"/>
            <a:chOff x="2121520" y="3482312"/>
            <a:chExt cx="1903773" cy="493453"/>
          </a:xfrm>
        </p:grpSpPr>
        <p:sp>
          <p:nvSpPr>
            <p:cNvPr id="105" name="Rounded Rectangle 104"/>
            <p:cNvSpPr/>
            <p:nvPr/>
          </p:nvSpPr>
          <p:spPr>
            <a:xfrm>
              <a:off x="2166698" y="3482312"/>
              <a:ext cx="1769730" cy="493453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121520" y="3557546"/>
              <a:ext cx="1903773" cy="350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What we need to find ?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5841343" y="2266950"/>
            <a:ext cx="2938383" cy="457307"/>
            <a:chOff x="1700681" y="3494125"/>
            <a:chExt cx="3369372" cy="370739"/>
          </a:xfrm>
        </p:grpSpPr>
        <p:sp>
          <p:nvSpPr>
            <p:cNvPr id="109" name="Rounded Rectangle 108"/>
            <p:cNvSpPr/>
            <p:nvPr/>
          </p:nvSpPr>
          <p:spPr>
            <a:xfrm>
              <a:off x="1700681" y="3494125"/>
              <a:ext cx="3135187" cy="370739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702832" y="3557546"/>
              <a:ext cx="3367221" cy="249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x + Second Number = 27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6092468" y="2762250"/>
            <a:ext cx="2485595" cy="503038"/>
            <a:chOff x="1854112" y="3481970"/>
            <a:chExt cx="2850171" cy="407813"/>
          </a:xfrm>
        </p:grpSpPr>
        <p:sp>
          <p:nvSpPr>
            <p:cNvPr id="112" name="Rounded Rectangle 111"/>
            <p:cNvSpPr/>
            <p:nvPr/>
          </p:nvSpPr>
          <p:spPr>
            <a:xfrm>
              <a:off x="1854112" y="3481970"/>
              <a:ext cx="2850171" cy="407813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896730" y="3582771"/>
              <a:ext cx="2782827" cy="249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Second Number = 27 - x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126" name="Oval 125"/>
          <p:cNvSpPr/>
          <p:nvPr/>
        </p:nvSpPr>
        <p:spPr>
          <a:xfrm>
            <a:off x="2797628" y="3305664"/>
            <a:ext cx="228600" cy="228600"/>
          </a:xfrm>
          <a:prstGeom prst="ellipse">
            <a:avLst/>
          </a:prstGeom>
          <a:noFill/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ker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4633911" y="2415720"/>
            <a:ext cx="1785253" cy="410031"/>
          </a:xfrm>
          <a:prstGeom prst="roundRect">
            <a:avLst/>
          </a:prstGeom>
          <a:solidFill>
            <a:srgbClr val="99FF66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4643437" y="2455217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14 + 13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5553074" y="245521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kern="0" dirty="0" smtClea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5881897" y="2455217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27</a:t>
            </a:r>
          </a:p>
        </p:txBody>
      </p:sp>
      <p:grpSp>
        <p:nvGrpSpPr>
          <p:cNvPr id="157" name="Group 156"/>
          <p:cNvGrpSpPr/>
          <p:nvPr/>
        </p:nvGrpSpPr>
        <p:grpSpPr>
          <a:xfrm>
            <a:off x="4646579" y="778817"/>
            <a:ext cx="1772585" cy="310990"/>
            <a:chOff x="6779419" y="1348740"/>
            <a:chExt cx="1772585" cy="310990"/>
          </a:xfrm>
        </p:grpSpPr>
        <p:sp>
          <p:nvSpPr>
            <p:cNvPr id="158" name="Rectangle 157"/>
            <p:cNvSpPr/>
            <p:nvPr/>
          </p:nvSpPr>
          <p:spPr>
            <a:xfrm>
              <a:off x="6946939" y="1348740"/>
              <a:ext cx="1433576" cy="308610"/>
            </a:xfrm>
            <a:prstGeom prst="rect">
              <a:avLst/>
            </a:prstGeom>
            <a:solidFill>
              <a:srgbClr val="993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  <a:latin typeface="Cambria Math" panose="02040503050406030204" pitchFamily="18" charset="0"/>
                </a:rPr>
                <a:t>Calculation</a:t>
              </a:r>
              <a:endParaRPr lang="en-US" dirty="0">
                <a:solidFill>
                  <a:prstClr val="white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59" name="Freeform 158"/>
            <p:cNvSpPr/>
            <p:nvPr/>
          </p:nvSpPr>
          <p:spPr>
            <a:xfrm>
              <a:off x="6779419" y="1352549"/>
              <a:ext cx="169068" cy="307181"/>
            </a:xfrm>
            <a:custGeom>
              <a:avLst/>
              <a:gdLst>
                <a:gd name="connsiteX0" fmla="*/ 166687 w 169068"/>
                <a:gd name="connsiteY0" fmla="*/ 0 h 309562"/>
                <a:gd name="connsiteX1" fmla="*/ 0 w 169068"/>
                <a:gd name="connsiteY1" fmla="*/ 309562 h 309562"/>
                <a:gd name="connsiteX2" fmla="*/ 169068 w 169068"/>
                <a:gd name="connsiteY2" fmla="*/ 307181 h 309562"/>
                <a:gd name="connsiteX3" fmla="*/ 166687 w 169068"/>
                <a:gd name="connsiteY3" fmla="*/ 0 h 30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068" h="309562">
                  <a:moveTo>
                    <a:pt x="166687" y="0"/>
                  </a:moveTo>
                  <a:lnTo>
                    <a:pt x="0" y="309562"/>
                  </a:lnTo>
                  <a:lnTo>
                    <a:pt x="169068" y="307181"/>
                  </a:lnTo>
                  <a:cubicBezTo>
                    <a:pt x="168274" y="204787"/>
                    <a:pt x="167481" y="102394"/>
                    <a:pt x="166687" y="0"/>
                  </a:cubicBezTo>
                  <a:close/>
                </a:path>
              </a:pathLst>
            </a:custGeom>
            <a:solidFill>
              <a:srgbClr val="663300"/>
            </a:solidFill>
            <a:ln w="9525">
              <a:solidFill>
                <a:srgbClr val="663300"/>
              </a:solidFill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60" name="Freeform 159"/>
            <p:cNvSpPr/>
            <p:nvPr/>
          </p:nvSpPr>
          <p:spPr>
            <a:xfrm flipH="1">
              <a:off x="8382936" y="1352549"/>
              <a:ext cx="169068" cy="307181"/>
            </a:xfrm>
            <a:custGeom>
              <a:avLst/>
              <a:gdLst>
                <a:gd name="connsiteX0" fmla="*/ 166687 w 169068"/>
                <a:gd name="connsiteY0" fmla="*/ 0 h 309562"/>
                <a:gd name="connsiteX1" fmla="*/ 0 w 169068"/>
                <a:gd name="connsiteY1" fmla="*/ 309562 h 309562"/>
                <a:gd name="connsiteX2" fmla="*/ 169068 w 169068"/>
                <a:gd name="connsiteY2" fmla="*/ 307181 h 309562"/>
                <a:gd name="connsiteX3" fmla="*/ 166687 w 169068"/>
                <a:gd name="connsiteY3" fmla="*/ 0 h 30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068" h="309562">
                  <a:moveTo>
                    <a:pt x="166687" y="0"/>
                  </a:moveTo>
                  <a:lnTo>
                    <a:pt x="0" y="309562"/>
                  </a:lnTo>
                  <a:lnTo>
                    <a:pt x="169068" y="307181"/>
                  </a:lnTo>
                  <a:cubicBezTo>
                    <a:pt x="168274" y="204787"/>
                    <a:pt x="167481" y="102394"/>
                    <a:pt x="166687" y="0"/>
                  </a:cubicBezTo>
                  <a:close/>
                </a:path>
              </a:pathLst>
            </a:custGeom>
            <a:solidFill>
              <a:srgbClr val="663300"/>
            </a:solidFill>
            <a:ln w="9525">
              <a:solidFill>
                <a:srgbClr val="663300"/>
              </a:solidFill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161" name="Picture 1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260" y="1087427"/>
            <a:ext cx="1789254" cy="1364193"/>
          </a:xfrm>
          <a:prstGeom prst="rect">
            <a:avLst/>
          </a:prstGeom>
        </p:spPr>
      </p:pic>
      <p:grpSp>
        <p:nvGrpSpPr>
          <p:cNvPr id="162" name="Group 161"/>
          <p:cNvGrpSpPr/>
          <p:nvPr/>
        </p:nvGrpSpPr>
        <p:grpSpPr>
          <a:xfrm>
            <a:off x="5029200" y="1179508"/>
            <a:ext cx="990606" cy="1132345"/>
            <a:chOff x="5888126" y="1829597"/>
            <a:chExt cx="1600199" cy="1132345"/>
          </a:xfrm>
          <a:effectLst/>
        </p:grpSpPr>
        <p:cxnSp>
          <p:nvCxnSpPr>
            <p:cNvPr id="163" name="Straight Connector 162"/>
            <p:cNvCxnSpPr/>
            <p:nvPr/>
          </p:nvCxnSpPr>
          <p:spPr>
            <a:xfrm flipH="1" flipV="1">
              <a:off x="6631456" y="1829597"/>
              <a:ext cx="2" cy="1132345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5888126" y="2102546"/>
              <a:ext cx="1600199" cy="1588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5" name="Rectangle 164"/>
          <p:cNvSpPr/>
          <p:nvPr/>
        </p:nvSpPr>
        <p:spPr>
          <a:xfrm>
            <a:off x="5563956" y="1147658"/>
            <a:ext cx="685800" cy="3323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182</a:t>
            </a:r>
            <a:endParaRPr lang="en-US" sz="1300" b="1" dirty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5563956" y="1409600"/>
            <a:ext cx="685800" cy="3323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91</a:t>
            </a:r>
            <a:endParaRPr lang="en-US" sz="1300" b="1" dirty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5563956" y="1688201"/>
            <a:ext cx="406907" cy="3323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13</a:t>
            </a:r>
            <a:endParaRPr lang="en-US" sz="1300" b="1" dirty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5073420" y="1147658"/>
            <a:ext cx="415130" cy="3323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sz="1300" b="1" dirty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5073420" y="1409600"/>
            <a:ext cx="338930" cy="3323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endParaRPr lang="en-US" sz="1300" b="1" dirty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70" name="Straight Connector 169"/>
          <p:cNvCxnSpPr/>
          <p:nvPr/>
        </p:nvCxnSpPr>
        <p:spPr>
          <a:xfrm>
            <a:off x="5029206" y="1718290"/>
            <a:ext cx="990600" cy="158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5073419" y="1688201"/>
            <a:ext cx="403355" cy="3323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13</a:t>
            </a:r>
            <a:endParaRPr lang="en-US" sz="1300" b="1" dirty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72" name="Straight Connector 171"/>
          <p:cNvCxnSpPr/>
          <p:nvPr/>
        </p:nvCxnSpPr>
        <p:spPr>
          <a:xfrm>
            <a:off x="5029206" y="1985858"/>
            <a:ext cx="990600" cy="158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5563956" y="2001575"/>
            <a:ext cx="685800" cy="3323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sz="1300" b="1" dirty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5052876" y="1718291"/>
            <a:ext cx="426575" cy="267568"/>
          </a:xfrm>
          <a:prstGeom prst="rect">
            <a:avLst/>
          </a:prstGeom>
          <a:noFill/>
          <a:ln w="28575" cap="flat" cmpd="sng" algn="ctr">
            <a:solidFill>
              <a:srgbClr val="002060"/>
            </a:solidFill>
            <a:prstDash val="sysDash"/>
          </a:ln>
          <a:effectLst>
            <a:glow rad="25400">
              <a:sysClr val="window" lastClr="FFFFFF"/>
            </a:glow>
          </a:effectLst>
        </p:spPr>
        <p:txBody>
          <a:bodyPr rtlCol="0" anchor="ctr"/>
          <a:lstStyle/>
          <a:p>
            <a:pPr algn="ctr"/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5045405" y="1176513"/>
            <a:ext cx="426575" cy="541777"/>
          </a:xfrm>
          <a:prstGeom prst="rect">
            <a:avLst/>
          </a:prstGeom>
          <a:noFill/>
          <a:ln w="28575" cap="flat" cmpd="sng" algn="ctr">
            <a:solidFill>
              <a:sysClr val="window" lastClr="FFFFFF"/>
            </a:solidFill>
            <a:prstDash val="sysDash"/>
          </a:ln>
          <a:effectLst>
            <a:glow rad="25400">
              <a:sysClr val="windowText" lastClr="000000"/>
            </a:glow>
          </a:effectLst>
        </p:spPr>
        <p:txBody>
          <a:bodyPr rtlCol="0" anchor="ctr"/>
          <a:lstStyle/>
          <a:p>
            <a:pPr algn="ctr">
              <a:defRPr/>
            </a:pPr>
            <a:endParaRPr lang="en-US" kern="0" dirty="0" smtClean="0">
              <a:solidFill>
                <a:sysClr val="window" lastClr="FFFFFF"/>
              </a:solidFill>
            </a:endParaRPr>
          </a:p>
        </p:txBody>
      </p:sp>
      <p:sp>
        <p:nvSpPr>
          <p:cNvPr id="177" name="Curved Down Arrow 176"/>
          <p:cNvSpPr/>
          <p:nvPr/>
        </p:nvSpPr>
        <p:spPr>
          <a:xfrm flipH="1">
            <a:off x="1575885" y="2889557"/>
            <a:ext cx="1773719" cy="412924"/>
          </a:xfrm>
          <a:prstGeom prst="curvedDown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78" name="Group 177"/>
          <p:cNvGrpSpPr/>
          <p:nvPr/>
        </p:nvGrpSpPr>
        <p:grpSpPr>
          <a:xfrm>
            <a:off x="4547127" y="3171645"/>
            <a:ext cx="1510766" cy="431902"/>
            <a:chOff x="2256248" y="3426414"/>
            <a:chExt cx="1794232" cy="238733"/>
          </a:xfrm>
        </p:grpSpPr>
        <p:sp>
          <p:nvSpPr>
            <p:cNvPr id="179" name="Rounded Rectangular Callout 178"/>
            <p:cNvSpPr/>
            <p:nvPr/>
          </p:nvSpPr>
          <p:spPr>
            <a:xfrm>
              <a:off x="2256248" y="3426414"/>
              <a:ext cx="1793751" cy="238733"/>
            </a:xfrm>
            <a:prstGeom prst="wedgeRoundRectCallout">
              <a:avLst>
                <a:gd name="adj1" fmla="val -79180"/>
                <a:gd name="adj2" fmla="val -2098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2262512" y="3470860"/>
              <a:ext cx="1787968" cy="170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182 × 1 = 182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4547133" y="3081580"/>
            <a:ext cx="1730434" cy="695817"/>
            <a:chOff x="2256248" y="3396073"/>
            <a:chExt cx="2055112" cy="349647"/>
          </a:xfrm>
        </p:grpSpPr>
        <p:sp>
          <p:nvSpPr>
            <p:cNvPr id="141" name="Rounded Rectangular Callout 140"/>
            <p:cNvSpPr/>
            <p:nvPr/>
          </p:nvSpPr>
          <p:spPr>
            <a:xfrm>
              <a:off x="2256248" y="3396073"/>
              <a:ext cx="2055112" cy="349647"/>
            </a:xfrm>
            <a:prstGeom prst="wedgeRoundRectCallout">
              <a:avLst>
                <a:gd name="adj1" fmla="val -83033"/>
                <a:gd name="adj2" fmla="val 2269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2389821" y="3441004"/>
              <a:ext cx="1787967" cy="262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‘+’ sign means adding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4745292" y="2827861"/>
            <a:ext cx="2259631" cy="891162"/>
            <a:chOff x="1715986" y="3309749"/>
            <a:chExt cx="2591062" cy="597078"/>
          </a:xfrm>
        </p:grpSpPr>
        <p:sp>
          <p:nvSpPr>
            <p:cNvPr id="147" name="Rounded Rectangular Callout 146"/>
            <p:cNvSpPr/>
            <p:nvPr/>
          </p:nvSpPr>
          <p:spPr>
            <a:xfrm>
              <a:off x="1715986" y="3309749"/>
              <a:ext cx="2591062" cy="597078"/>
            </a:xfrm>
            <a:prstGeom prst="wedgeRoundRectCallout">
              <a:avLst>
                <a:gd name="adj1" fmla="val -79004"/>
                <a:gd name="adj2" fmla="val 1654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1849790" y="3370765"/>
              <a:ext cx="2303565" cy="494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  <a:sym typeface="Symbol"/>
                </a:rPr>
                <a:t>Let us do the prime factorization of 182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4839682" y="2932760"/>
            <a:ext cx="2023949" cy="1467792"/>
            <a:chOff x="2108068" y="3553967"/>
            <a:chExt cx="2735354" cy="783540"/>
          </a:xfrm>
        </p:grpSpPr>
        <p:sp>
          <p:nvSpPr>
            <p:cNvPr id="128" name="Rounded Rectangular Callout 127"/>
            <p:cNvSpPr/>
            <p:nvPr/>
          </p:nvSpPr>
          <p:spPr>
            <a:xfrm>
              <a:off x="2108068" y="3553967"/>
              <a:ext cx="2735354" cy="783540"/>
            </a:xfrm>
            <a:prstGeom prst="wedgeRoundRectCallout">
              <a:avLst>
                <a:gd name="adj1" fmla="val -82452"/>
                <a:gd name="adj2" fmla="val -19938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302565" y="3578983"/>
              <a:ext cx="2387949" cy="739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Find two factors of 182 in such a way that by adding factors we get middle number.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4876801" y="3244500"/>
            <a:ext cx="1905006" cy="1066176"/>
            <a:chOff x="2120305" y="3675625"/>
            <a:chExt cx="2262439" cy="535752"/>
          </a:xfrm>
        </p:grpSpPr>
        <p:sp>
          <p:nvSpPr>
            <p:cNvPr id="187" name="Rounded Rectangular Callout 186"/>
            <p:cNvSpPr/>
            <p:nvPr/>
          </p:nvSpPr>
          <p:spPr>
            <a:xfrm>
              <a:off x="2120305" y="3675625"/>
              <a:ext cx="2262439" cy="535752"/>
            </a:xfrm>
            <a:prstGeom prst="wedgeRoundRectCallout">
              <a:avLst>
                <a:gd name="adj1" fmla="val -87250"/>
                <a:gd name="adj2" fmla="val -35634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2283199" y="3712815"/>
              <a:ext cx="1966764" cy="479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Since last sign is ‘+’ Give middle sign to both factors.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4952071" y="1718281"/>
            <a:ext cx="3639157" cy="503038"/>
            <a:chOff x="1675646" y="3493040"/>
            <a:chExt cx="3448704" cy="337036"/>
          </a:xfrm>
        </p:grpSpPr>
        <p:sp>
          <p:nvSpPr>
            <p:cNvPr id="102" name="Rounded Rectangle 101"/>
            <p:cNvSpPr/>
            <p:nvPr/>
          </p:nvSpPr>
          <p:spPr>
            <a:xfrm>
              <a:off x="1675646" y="3493040"/>
              <a:ext cx="3448704" cy="337036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710051" y="3554324"/>
              <a:ext cx="3367221" cy="206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First Number + Second Number = 27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182" name="Rounded Rectangle 181"/>
          <p:cNvSpPr/>
          <p:nvPr/>
        </p:nvSpPr>
        <p:spPr>
          <a:xfrm>
            <a:off x="5840702" y="563329"/>
            <a:ext cx="984857" cy="306621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ysDash"/>
          </a:ln>
          <a:effectLst>
            <a:glow rad="12700">
              <a:schemeClr val="bg1"/>
            </a:glow>
          </a:effectLst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3" name="Rounded Rectangle 182"/>
          <p:cNvSpPr/>
          <p:nvPr/>
        </p:nvSpPr>
        <p:spPr>
          <a:xfrm>
            <a:off x="6791325" y="563329"/>
            <a:ext cx="313805" cy="306621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ysDash"/>
          </a:ln>
          <a:effectLst>
            <a:glow rad="12700">
              <a:schemeClr val="bg1"/>
            </a:glow>
          </a:effectLst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7131050" y="563329"/>
            <a:ext cx="505387" cy="306621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ysDash"/>
          </a:ln>
          <a:effectLst>
            <a:glow rad="12700">
              <a:schemeClr val="bg1"/>
            </a:glow>
          </a:effectLst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99" name="Group 198"/>
          <p:cNvGrpSpPr/>
          <p:nvPr/>
        </p:nvGrpSpPr>
        <p:grpSpPr>
          <a:xfrm>
            <a:off x="6458743" y="1200150"/>
            <a:ext cx="1338213" cy="1103167"/>
            <a:chOff x="7278347" y="2896043"/>
            <a:chExt cx="1338213" cy="1103167"/>
          </a:xfrm>
        </p:grpSpPr>
        <p:sp>
          <p:nvSpPr>
            <p:cNvPr id="200" name="Rectangle 199"/>
            <p:cNvSpPr/>
            <p:nvPr/>
          </p:nvSpPr>
          <p:spPr bwMode="auto">
            <a:xfrm>
              <a:off x="7278347" y="2896043"/>
              <a:ext cx="1332707" cy="1103167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>
                <a:defRPr/>
              </a:pPr>
              <a:endParaRPr lang="en-US" b="1" kern="0">
                <a:solidFill>
                  <a:prstClr val="white"/>
                </a:solidFill>
                <a:latin typeface="Calibri"/>
              </a:endParaRPr>
            </a:p>
          </p:txBody>
        </p:sp>
        <p:grpSp>
          <p:nvGrpSpPr>
            <p:cNvPr id="201" name="Group 200"/>
            <p:cNvGrpSpPr/>
            <p:nvPr/>
          </p:nvGrpSpPr>
          <p:grpSpPr>
            <a:xfrm>
              <a:off x="7433330" y="2916102"/>
              <a:ext cx="1183230" cy="1067345"/>
              <a:chOff x="4365829" y="-1460698"/>
              <a:chExt cx="1183230" cy="1067345"/>
            </a:xfrm>
          </p:grpSpPr>
          <p:sp>
            <p:nvSpPr>
              <p:cNvPr id="202" name="Rectangle 201"/>
              <p:cNvSpPr>
                <a:spLocks noChangeArrowheads="1"/>
              </p:cNvSpPr>
              <p:nvPr/>
            </p:nvSpPr>
            <p:spPr bwMode="auto">
              <a:xfrm>
                <a:off x="4365829" y="-701130"/>
                <a:ext cx="42832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2813">
                  <a:defRPr/>
                </a:pPr>
                <a:r>
                  <a:rPr lang="en-US" sz="1400" b="1" kern="0" dirty="0" smtClean="0">
                    <a:solidFill>
                      <a:sysClr val="windowText" lastClr="000000"/>
                    </a:solidFill>
                    <a:latin typeface="Bookman Old Style" pitchFamily="18" charset="0"/>
                    <a:sym typeface="Symbol"/>
                  </a:rPr>
                  <a:t>14</a:t>
                </a:r>
                <a:endParaRPr lang="en-US" sz="1400" b="1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203" name="Rectangle 202"/>
              <p:cNvSpPr>
                <a:spLocks noChangeArrowheads="1"/>
              </p:cNvSpPr>
              <p:nvPr/>
            </p:nvSpPr>
            <p:spPr bwMode="auto">
              <a:xfrm>
                <a:off x="5120737" y="-701130"/>
                <a:ext cx="42832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2813">
                  <a:defRPr/>
                </a:pPr>
                <a:r>
                  <a:rPr lang="en-US" sz="1400" b="1" kern="0" dirty="0" smtClean="0">
                    <a:solidFill>
                      <a:sysClr val="windowText" lastClr="000000"/>
                    </a:solidFill>
                    <a:latin typeface="Bookman Old Style" pitchFamily="18" charset="0"/>
                    <a:sym typeface="Symbol"/>
                  </a:rPr>
                  <a:t>13</a:t>
                </a:r>
                <a:endParaRPr lang="en-US" sz="1400" b="1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  <p:grpSp>
            <p:nvGrpSpPr>
              <p:cNvPr id="204" name="Group 28"/>
              <p:cNvGrpSpPr/>
              <p:nvPr/>
            </p:nvGrpSpPr>
            <p:grpSpPr>
              <a:xfrm>
                <a:off x="4587165" y="-1206559"/>
                <a:ext cx="685800" cy="526462"/>
                <a:chOff x="1524000" y="4876800"/>
                <a:chExt cx="990600" cy="762000"/>
              </a:xfrm>
            </p:grpSpPr>
            <p:cxnSp>
              <p:nvCxnSpPr>
                <p:cNvPr id="206" name="Straight Connector 205"/>
                <p:cNvCxnSpPr/>
                <p:nvPr/>
              </p:nvCxnSpPr>
              <p:spPr>
                <a:xfrm rot="5400000">
                  <a:off x="1371600" y="5029200"/>
                  <a:ext cx="762000" cy="45720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  <p:cxnSp>
              <p:nvCxnSpPr>
                <p:cNvPr id="207" name="Straight Connector 206"/>
                <p:cNvCxnSpPr/>
                <p:nvPr/>
              </p:nvCxnSpPr>
              <p:spPr>
                <a:xfrm rot="16200000" flipV="1">
                  <a:off x="1866900" y="4991100"/>
                  <a:ext cx="762000" cy="53340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</p:grpSp>
          <p:sp>
            <p:nvSpPr>
              <p:cNvPr id="205" name="Rectangle 204"/>
              <p:cNvSpPr>
                <a:spLocks noChangeArrowheads="1"/>
              </p:cNvSpPr>
              <p:nvPr/>
            </p:nvSpPr>
            <p:spPr bwMode="auto">
              <a:xfrm>
                <a:off x="4626561" y="-1460698"/>
                <a:ext cx="550151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2813">
                  <a:defRPr/>
                </a:pPr>
                <a:r>
                  <a:rPr lang="en-US" sz="1400" b="1" kern="0" dirty="0" smtClean="0">
                    <a:solidFill>
                      <a:sysClr val="windowText" lastClr="000000"/>
                    </a:solidFill>
                    <a:latin typeface="Bookman Old Style" pitchFamily="18" charset="0"/>
                    <a:sym typeface="Symbol"/>
                  </a:rPr>
                  <a:t>182</a:t>
                </a:r>
                <a:endParaRPr lang="en-US" sz="1400" b="1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p:grpSp>
      </p:grpSp>
      <p:sp>
        <p:nvSpPr>
          <p:cNvPr id="208" name="Rectangle 207"/>
          <p:cNvSpPr/>
          <p:nvPr/>
        </p:nvSpPr>
        <p:spPr>
          <a:xfrm>
            <a:off x="6420219" y="194214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kern="0" dirty="0">
                <a:solidFill>
                  <a:srgbClr val="C00000"/>
                </a:solidFill>
                <a:latin typeface="Bookman Old Style" pitchFamily="18" charset="0"/>
              </a:rPr>
              <a:t>–</a:t>
            </a:r>
            <a:endParaRPr lang="en-US" b="1" kern="0" dirty="0">
              <a:solidFill>
                <a:srgbClr val="C00000"/>
              </a:solidFill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7215948" y="192763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kern="0" dirty="0" smtClean="0">
                <a:solidFill>
                  <a:srgbClr val="C00000"/>
                </a:solidFill>
                <a:latin typeface="Bookman Old Style" pitchFamily="18" charset="0"/>
              </a:rPr>
              <a:t>–</a:t>
            </a:r>
            <a:endParaRPr lang="en-US" b="1" kern="0" dirty="0">
              <a:solidFill>
                <a:srgbClr val="C00000"/>
              </a:solidFill>
            </a:endParaRPr>
          </a:p>
        </p:txBody>
      </p:sp>
      <p:sp>
        <p:nvSpPr>
          <p:cNvPr id="210" name="Oval 209"/>
          <p:cNvSpPr/>
          <p:nvPr/>
        </p:nvSpPr>
        <p:spPr bwMode="auto">
          <a:xfrm>
            <a:off x="2792571" y="3311389"/>
            <a:ext cx="236009" cy="222091"/>
          </a:xfrm>
          <a:prstGeom prst="ellipse">
            <a:avLst/>
          </a:prstGeom>
          <a:noFill/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600" ker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cxnSp>
        <p:nvCxnSpPr>
          <p:cNvPr id="211" name="Straight Connector 210"/>
          <p:cNvCxnSpPr/>
          <p:nvPr/>
        </p:nvCxnSpPr>
        <p:spPr>
          <a:xfrm>
            <a:off x="897029" y="3892737"/>
            <a:ext cx="915668" cy="0"/>
          </a:xfrm>
          <a:prstGeom prst="line">
            <a:avLst/>
          </a:prstGeom>
          <a:ln w="38100">
            <a:solidFill>
              <a:srgbClr val="FF006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accent1">
                <a:lumMod val="60000"/>
                <a:lumOff val="40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2339933" y="3892737"/>
            <a:ext cx="1133275" cy="0"/>
          </a:xfrm>
          <a:prstGeom prst="line">
            <a:avLst/>
          </a:prstGeom>
          <a:ln w="38100">
            <a:solidFill>
              <a:srgbClr val="FF006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accent1">
                <a:lumMod val="60000"/>
                <a:lumOff val="40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952500" y="3880037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28625"/>
            <a:r>
              <a:rPr lang="en-US" dirty="0">
                <a:solidFill>
                  <a:prstClr val="black"/>
                </a:solidFill>
                <a:latin typeface="Bookman Old Style" pitchFamily="18" charset="0"/>
                <a:cs typeface="Calibri"/>
              </a:rPr>
              <a:t>(x ‒14)</a:t>
            </a:r>
            <a:endParaRPr lang="en-IN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2354118" y="3880037"/>
            <a:ext cx="990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  <a:cs typeface="Calibri"/>
              </a:rPr>
              <a:t>(x ‒14) </a:t>
            </a:r>
            <a:endParaRPr lang="en-IN" dirty="0">
              <a:solidFill>
                <a:prstClr val="black"/>
              </a:solidFill>
            </a:endParaRPr>
          </a:p>
        </p:txBody>
      </p:sp>
      <p:cxnSp>
        <p:nvCxnSpPr>
          <p:cNvPr id="216" name="Straight Connector 215"/>
          <p:cNvCxnSpPr/>
          <p:nvPr/>
        </p:nvCxnSpPr>
        <p:spPr>
          <a:xfrm>
            <a:off x="1066984" y="4242594"/>
            <a:ext cx="687955" cy="0"/>
          </a:xfrm>
          <a:prstGeom prst="line">
            <a:avLst/>
          </a:prstGeom>
          <a:ln w="38100">
            <a:solidFill>
              <a:srgbClr val="FF006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accent1">
                <a:lumMod val="60000"/>
                <a:lumOff val="40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2487972" y="4242594"/>
            <a:ext cx="639705" cy="0"/>
          </a:xfrm>
          <a:prstGeom prst="line">
            <a:avLst/>
          </a:prstGeom>
          <a:ln w="38100">
            <a:solidFill>
              <a:srgbClr val="FF006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accent1">
                <a:lumMod val="60000"/>
                <a:lumOff val="40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Oval 217"/>
          <p:cNvSpPr/>
          <p:nvPr/>
        </p:nvSpPr>
        <p:spPr bwMode="auto">
          <a:xfrm>
            <a:off x="2016393" y="3174375"/>
            <a:ext cx="259610" cy="519351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ash"/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grpSp>
        <p:nvGrpSpPr>
          <p:cNvPr id="185" name="Group 184"/>
          <p:cNvGrpSpPr/>
          <p:nvPr/>
        </p:nvGrpSpPr>
        <p:grpSpPr>
          <a:xfrm>
            <a:off x="2857500" y="-1162050"/>
            <a:ext cx="3429000" cy="800100"/>
            <a:chOff x="5562600" y="4248150"/>
            <a:chExt cx="3429000" cy="800100"/>
          </a:xfrm>
          <a:solidFill>
            <a:srgbClr val="FF0066"/>
          </a:solidFill>
        </p:grpSpPr>
        <p:sp>
          <p:nvSpPr>
            <p:cNvPr id="189" name="Rectangle 188"/>
            <p:cNvSpPr/>
            <p:nvPr/>
          </p:nvSpPr>
          <p:spPr>
            <a:xfrm>
              <a:off x="5562600" y="4248150"/>
              <a:ext cx="3429000" cy="8001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0" name="TextBox 43"/>
            <p:cNvSpPr txBox="1"/>
            <p:nvPr/>
          </p:nvSpPr>
          <p:spPr>
            <a:xfrm>
              <a:off x="5715000" y="4248150"/>
              <a:ext cx="3009452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000" dirty="0" smtClean="0"/>
                <a:t>EX 4.2 </a:t>
              </a:r>
              <a:r>
                <a:rPr lang="en-US" sz="4000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106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10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1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 tmFilter="0, 0; .2, .5; .8, .5; 1, 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2" dur="250" autoRev="1" fill="hold"/>
                                        <p:tgtEl>
                                          <p:spTgt spid="18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 tmFilter="0, 0; .2, .5; .8, .5; 1, 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9" dur="250" autoRev="1" fill="hold"/>
                                        <p:tgtEl>
                                          <p:spTgt spid="18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 tmFilter="0, 0; .2, .5; .8, .5; 1, 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4" dur="250" autoRev="1" fill="hold"/>
                                        <p:tgtEl>
                                          <p:spTgt spid="18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 tmFilter="0, 0; .2, .5; .8, .5; 1, 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9" dur="250" autoRev="1" fill="hold"/>
                                        <p:tgtEl>
                                          <p:spTgt spid="1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" dur="500" tmFilter="0, 0; .2, .5; .8, .5; 1, 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3" dur="250" autoRev="1" fill="hold"/>
                                        <p:tgtEl>
                                          <p:spTgt spid="1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500"/>
                            </p:stCondLst>
                            <p:childTnLst>
                              <p:par>
                                <p:cTn id="3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1500"/>
                            </p:stCondLst>
                            <p:childTnLst>
                              <p:par>
                                <p:cTn id="3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500"/>
                            </p:stCondLst>
                            <p:childTnLst>
                              <p:par>
                                <p:cTn id="3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2" dur="500" tmFilter="0, 0; .2, .5; .8, .5; 1, 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3" dur="250" autoRev="1" fill="hold"/>
                                        <p:tgtEl>
                                          <p:spTgt spid="1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9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0" dur="500" tmFilter="0, 0; .2, .5; .8, .5; 1, 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1" dur="250" autoRev="1" fill="hold"/>
                                        <p:tgtEl>
                                          <p:spTgt spid="1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7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8" dur="500" tmFilter="0, 0; .2, .5; .8, .5; 1, 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9" dur="250" autoRev="1" fill="hold"/>
                                        <p:tgtEl>
                                          <p:spTgt spid="1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500"/>
                            </p:stCondLst>
                            <p:childTnLst>
                              <p:par>
                                <p:cTn id="4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7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8" dur="500" tmFilter="0, 0; .2, .5; .8, .5; 1, 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9" dur="250" autoRev="1" fill="hold"/>
                                        <p:tgtEl>
                                          <p:spTgt spid="2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fill="hold">
                      <p:stCondLst>
                        <p:cond delay="indefinite"/>
                      </p:stCondLst>
                      <p:childTnLst>
                        <p:par>
                          <p:cTn id="521" fill="hold">
                            <p:stCondLst>
                              <p:cond delay="0"/>
                            </p:stCondLst>
                            <p:childTnLst>
                              <p:par>
                                <p:cTn id="5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5" fill="hold">
                      <p:stCondLst>
                        <p:cond delay="indefinite"/>
                      </p:stCondLst>
                      <p:childTnLst>
                        <p:par>
                          <p:cTn id="526" fill="hold">
                            <p:stCondLst>
                              <p:cond delay="0"/>
                            </p:stCondLst>
                            <p:childTnLst>
                              <p:par>
                                <p:cTn id="52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8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0" fill="hold">
                            <p:stCondLst>
                              <p:cond delay="500"/>
                            </p:stCondLst>
                            <p:childTnLst>
                              <p:par>
                                <p:cTn id="5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4" dur="500" tmFilter="0, 0; .2, .5; .8, .5; 1, 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5" dur="250" autoRev="1" fill="hold"/>
                                        <p:tgtEl>
                                          <p:spTgt spid="2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6" fill="hold">
                      <p:stCondLst>
                        <p:cond delay="indefinite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0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1" fill="hold">
                      <p:stCondLst>
                        <p:cond delay="indefinite"/>
                      </p:stCondLst>
                      <p:childTnLst>
                        <p:par>
                          <p:cTn id="542" fill="hold">
                            <p:stCondLst>
                              <p:cond delay="0"/>
                            </p:stCondLst>
                            <p:childTnLst>
                              <p:par>
                                <p:cTn id="5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6" fill="hold">
                      <p:stCondLst>
                        <p:cond delay="indefinite"/>
                      </p:stCondLst>
                      <p:childTnLst>
                        <p:par>
                          <p:cTn id="547" fill="hold">
                            <p:stCondLst>
                              <p:cond delay="0"/>
                            </p:stCondLst>
                            <p:childTnLst>
                              <p:par>
                                <p:cTn id="54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9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8" fill="hold">
                      <p:stCondLst>
                        <p:cond delay="indefinite"/>
                      </p:stCondLst>
                      <p:childTnLst>
                        <p:par>
                          <p:cTn id="559" fill="hold">
                            <p:stCondLst>
                              <p:cond delay="0"/>
                            </p:stCondLst>
                            <p:childTnLst>
                              <p:par>
                                <p:cTn id="5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3" fill="hold">
                      <p:stCondLst>
                        <p:cond delay="indefinite"/>
                      </p:stCondLst>
                      <p:childTnLst>
                        <p:par>
                          <p:cTn id="564" fill="hold">
                            <p:stCondLst>
                              <p:cond delay="0"/>
                            </p:stCondLst>
                            <p:childTnLst>
                              <p:par>
                                <p:cTn id="5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8" fill="hold">
                      <p:stCondLst>
                        <p:cond delay="indefinite"/>
                      </p:stCondLst>
                      <p:childTnLst>
                        <p:par>
                          <p:cTn id="569" fill="hold">
                            <p:stCondLst>
                              <p:cond delay="0"/>
                            </p:stCondLst>
                            <p:childTnLst>
                              <p:par>
                                <p:cTn id="5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3" fill="hold">
                      <p:stCondLst>
                        <p:cond delay="indefinite"/>
                      </p:stCondLst>
                      <p:childTnLst>
                        <p:par>
                          <p:cTn id="574" fill="hold">
                            <p:stCondLst>
                              <p:cond delay="0"/>
                            </p:stCondLst>
                            <p:childTnLst>
                              <p:par>
                                <p:cTn id="5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8" fill="hold">
                      <p:stCondLst>
                        <p:cond delay="indefinite"/>
                      </p:stCondLst>
                      <p:childTnLst>
                        <p:par>
                          <p:cTn id="579" fill="hold">
                            <p:stCondLst>
                              <p:cond delay="0"/>
                            </p:stCondLst>
                            <p:childTnLst>
                              <p:par>
                                <p:cTn id="5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3" fill="hold">
                      <p:stCondLst>
                        <p:cond delay="indefinite"/>
                      </p:stCondLst>
                      <p:childTnLst>
                        <p:par>
                          <p:cTn id="584" fill="hold">
                            <p:stCondLst>
                              <p:cond delay="0"/>
                            </p:stCondLst>
                            <p:childTnLst>
                              <p:par>
                                <p:cTn id="5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8" fill="hold">
                      <p:stCondLst>
                        <p:cond delay="indefinite"/>
                      </p:stCondLst>
                      <p:childTnLst>
                        <p:par>
                          <p:cTn id="589" fill="hold">
                            <p:stCondLst>
                              <p:cond delay="0"/>
                            </p:stCondLst>
                            <p:childTnLst>
                              <p:par>
                                <p:cTn id="5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3" fill="hold">
                      <p:stCondLst>
                        <p:cond delay="indefinite"/>
                      </p:stCondLst>
                      <p:childTnLst>
                        <p:par>
                          <p:cTn id="594" fill="hold">
                            <p:stCondLst>
                              <p:cond delay="0"/>
                            </p:stCondLst>
                            <p:childTnLst>
                              <p:par>
                                <p:cTn id="5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8" fill="hold">
                      <p:stCondLst>
                        <p:cond delay="indefinite"/>
                      </p:stCondLst>
                      <p:childTnLst>
                        <p:par>
                          <p:cTn id="599" fill="hold">
                            <p:stCondLst>
                              <p:cond delay="0"/>
                            </p:stCondLst>
                            <p:childTnLst>
                              <p:par>
                                <p:cTn id="6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3" fill="hold">
                      <p:stCondLst>
                        <p:cond delay="indefinite"/>
                      </p:stCondLst>
                      <p:childTnLst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4" fill="hold">
                            <p:stCondLst>
                              <p:cond delay="500"/>
                            </p:stCondLst>
                            <p:childTnLst>
                              <p:par>
                                <p:cTn id="6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8" fill="hold">
                            <p:stCondLst>
                              <p:cond delay="1000"/>
                            </p:stCondLst>
                            <p:childTnLst>
                              <p:par>
                                <p:cTn id="6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2" fill="hold">
                      <p:stCondLst>
                        <p:cond delay="indefinite"/>
                      </p:stCondLst>
                      <p:childTnLst>
                        <p:par>
                          <p:cTn id="623" fill="hold">
                            <p:stCondLst>
                              <p:cond delay="0"/>
                            </p:stCondLst>
                            <p:childTnLst>
                              <p:par>
                                <p:cTn id="6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7" fill="hold">
                      <p:stCondLst>
                        <p:cond delay="indefinite"/>
                      </p:stCondLst>
                      <p:childTnLst>
                        <p:par>
                          <p:cTn id="628" fill="hold">
                            <p:stCondLst>
                              <p:cond delay="0"/>
                            </p:stCondLst>
                            <p:childTnLst>
                              <p:par>
                                <p:cTn id="6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2" fill="hold">
                      <p:stCondLst>
                        <p:cond delay="indefinite"/>
                      </p:stCondLst>
                      <p:childTnLst>
                        <p:par>
                          <p:cTn id="633" fill="hold">
                            <p:stCondLst>
                              <p:cond delay="0"/>
                            </p:stCondLst>
                            <p:childTnLst>
                              <p:par>
                                <p:cTn id="6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6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7" fill="hold">
                      <p:stCondLst>
                        <p:cond delay="indefinite"/>
                      </p:stCondLst>
                      <p:childTnLst>
                        <p:par>
                          <p:cTn id="638" fill="hold">
                            <p:stCondLst>
                              <p:cond delay="0"/>
                            </p:stCondLst>
                            <p:childTnLst>
                              <p:par>
                                <p:cTn id="6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2" fill="hold">
                      <p:stCondLst>
                        <p:cond delay="indefinite"/>
                      </p:stCondLst>
                      <p:childTnLst>
                        <p:par>
                          <p:cTn id="643" fill="hold">
                            <p:stCondLst>
                              <p:cond delay="0"/>
                            </p:stCondLst>
                            <p:childTnLst>
                              <p:par>
                                <p:cTn id="6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7" fill="hold">
                      <p:stCondLst>
                        <p:cond delay="indefinite"/>
                      </p:stCondLst>
                      <p:childTnLst>
                        <p:par>
                          <p:cTn id="648" fill="hold">
                            <p:stCondLst>
                              <p:cond delay="0"/>
                            </p:stCondLst>
                            <p:childTnLst>
                              <p:par>
                                <p:cTn id="6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1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2" fill="hold">
                      <p:stCondLst>
                        <p:cond delay="indefinite"/>
                      </p:stCondLst>
                      <p:childTnLst>
                        <p:par>
                          <p:cTn id="653" fill="hold">
                            <p:stCondLst>
                              <p:cond delay="0"/>
                            </p:stCondLst>
                            <p:childTnLst>
                              <p:par>
                                <p:cTn id="6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7" fill="hold">
                      <p:stCondLst>
                        <p:cond delay="indefinite"/>
                      </p:stCondLst>
                      <p:childTnLst>
                        <p:par>
                          <p:cTn id="658" fill="hold">
                            <p:stCondLst>
                              <p:cond delay="0"/>
                            </p:stCondLst>
                            <p:childTnLst>
                              <p:par>
                                <p:cTn id="6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2" fill="hold">
                      <p:stCondLst>
                        <p:cond delay="indefinite"/>
                      </p:stCondLst>
                      <p:childTnLst>
                        <p:par>
                          <p:cTn id="663" fill="hold">
                            <p:stCondLst>
                              <p:cond delay="0"/>
                            </p:stCondLst>
                            <p:childTnLst>
                              <p:par>
                                <p:cTn id="6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8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0" fill="hold">
                            <p:stCondLst>
                              <p:cond delay="500"/>
                            </p:stCondLst>
                            <p:childTnLst>
                              <p:par>
                                <p:cTn id="6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3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4" fill="hold">
                            <p:stCondLst>
                              <p:cond delay="1000"/>
                            </p:stCondLst>
                            <p:childTnLst>
                              <p:par>
                                <p:cTn id="6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8" fill="hold">
                      <p:stCondLst>
                        <p:cond delay="indefinite"/>
                      </p:stCondLst>
                      <p:childTnLst>
                        <p:par>
                          <p:cTn id="679" fill="hold">
                            <p:stCondLst>
                              <p:cond delay="0"/>
                            </p:stCondLst>
                            <p:childTnLst>
                              <p:par>
                                <p:cTn id="6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3" fill="hold">
                      <p:stCondLst>
                        <p:cond delay="indefinite"/>
                      </p:stCondLst>
                      <p:childTnLst>
                        <p:par>
                          <p:cTn id="684" fill="hold">
                            <p:stCondLst>
                              <p:cond delay="0"/>
                            </p:stCondLst>
                            <p:childTnLst>
                              <p:par>
                                <p:cTn id="6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8" fill="hold">
                      <p:stCondLst>
                        <p:cond delay="indefinite"/>
                      </p:stCondLst>
                      <p:childTnLst>
                        <p:par>
                          <p:cTn id="689" fill="hold">
                            <p:stCondLst>
                              <p:cond delay="0"/>
                            </p:stCondLst>
                            <p:childTnLst>
                              <p:par>
                                <p:cTn id="6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3" fill="hold">
                      <p:stCondLst>
                        <p:cond delay="indefinite"/>
                      </p:stCondLst>
                      <p:childTnLst>
                        <p:par>
                          <p:cTn id="694" fill="hold">
                            <p:stCondLst>
                              <p:cond delay="0"/>
                            </p:stCondLst>
                            <p:childTnLst>
                              <p:par>
                                <p:cTn id="6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8" fill="hold">
                      <p:stCondLst>
                        <p:cond delay="indefinite"/>
                      </p:stCondLst>
                      <p:childTnLst>
                        <p:par>
                          <p:cTn id="699" fill="hold">
                            <p:stCondLst>
                              <p:cond delay="0"/>
                            </p:stCondLst>
                            <p:childTnLst>
                              <p:par>
                                <p:cTn id="7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3" fill="hold">
                      <p:stCondLst>
                        <p:cond delay="indefinite"/>
                      </p:stCondLst>
                      <p:childTnLst>
                        <p:par>
                          <p:cTn id="704" fill="hold">
                            <p:stCondLst>
                              <p:cond delay="0"/>
                            </p:stCondLst>
                            <p:childTnLst>
                              <p:par>
                                <p:cTn id="70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1" fill="hold">
                            <p:stCondLst>
                              <p:cond delay="500"/>
                            </p:stCondLst>
                            <p:childTnLst>
                              <p:par>
                                <p:cTn id="7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5" fill="hold">
                      <p:stCondLst>
                        <p:cond delay="indefinite"/>
                      </p:stCondLst>
                      <p:childTnLst>
                        <p:par>
                          <p:cTn id="716" fill="hold">
                            <p:stCondLst>
                              <p:cond delay="0"/>
                            </p:stCondLst>
                            <p:childTnLst>
                              <p:par>
                                <p:cTn id="7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0" fill="hold">
                      <p:stCondLst>
                        <p:cond delay="indefinite"/>
                      </p:stCondLst>
                      <p:childTnLst>
                        <p:par>
                          <p:cTn id="721" fill="hold">
                            <p:stCondLst>
                              <p:cond delay="0"/>
                            </p:stCondLst>
                            <p:childTnLst>
                              <p:par>
                                <p:cTn id="7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5" fill="hold">
                      <p:stCondLst>
                        <p:cond delay="indefinite"/>
                      </p:stCondLst>
                      <p:childTnLst>
                        <p:par>
                          <p:cTn id="726" fill="hold">
                            <p:stCondLst>
                              <p:cond delay="0"/>
                            </p:stCondLst>
                            <p:childTnLst>
                              <p:par>
                                <p:cTn id="7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0" fill="hold">
                      <p:stCondLst>
                        <p:cond delay="indefinite"/>
                      </p:stCondLst>
                      <p:childTnLst>
                        <p:par>
                          <p:cTn id="731" fill="hold">
                            <p:stCondLst>
                              <p:cond delay="0"/>
                            </p:stCondLst>
                            <p:childTnLst>
                              <p:par>
                                <p:cTn id="7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5" fill="hold">
                      <p:stCondLst>
                        <p:cond delay="indefinite"/>
                      </p:stCondLst>
                      <p:childTnLst>
                        <p:par>
                          <p:cTn id="736" fill="hold">
                            <p:stCondLst>
                              <p:cond delay="0"/>
                            </p:stCondLst>
                            <p:childTnLst>
                              <p:par>
                                <p:cTn id="7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0" fill="hold">
                      <p:stCondLst>
                        <p:cond delay="indefinite"/>
                      </p:stCondLst>
                      <p:childTnLst>
                        <p:par>
                          <p:cTn id="741" fill="hold">
                            <p:stCondLst>
                              <p:cond delay="0"/>
                            </p:stCondLst>
                            <p:childTnLst>
                              <p:par>
                                <p:cTn id="7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5" fill="hold">
                      <p:stCondLst>
                        <p:cond delay="indefinite"/>
                      </p:stCondLst>
                      <p:childTnLst>
                        <p:par>
                          <p:cTn id="746" fill="hold">
                            <p:stCondLst>
                              <p:cond delay="0"/>
                            </p:stCondLst>
                            <p:childTnLst>
                              <p:par>
                                <p:cTn id="7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0" fill="hold">
                      <p:stCondLst>
                        <p:cond delay="indefinite"/>
                      </p:stCondLst>
                      <p:childTnLst>
                        <p:par>
                          <p:cTn id="751" fill="hold">
                            <p:stCondLst>
                              <p:cond delay="0"/>
                            </p:stCondLst>
                            <p:childTnLst>
                              <p:par>
                                <p:cTn id="7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5" fill="hold">
                      <p:stCondLst>
                        <p:cond delay="indefinite"/>
                      </p:stCondLst>
                      <p:childTnLst>
                        <p:par>
                          <p:cTn id="756" fill="hold">
                            <p:stCondLst>
                              <p:cond delay="0"/>
                            </p:stCondLst>
                            <p:childTnLst>
                              <p:par>
                                <p:cTn id="7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0" fill="hold">
                      <p:stCondLst>
                        <p:cond delay="indefinite"/>
                      </p:stCondLst>
                      <p:childTnLst>
                        <p:par>
                          <p:cTn id="761" fill="hold">
                            <p:stCondLst>
                              <p:cond delay="0"/>
                            </p:stCondLst>
                            <p:childTnLst>
                              <p:par>
                                <p:cTn id="7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5" fill="hold">
                      <p:stCondLst>
                        <p:cond delay="indefinite"/>
                      </p:stCondLst>
                      <p:childTnLst>
                        <p:par>
                          <p:cTn id="766" fill="hold">
                            <p:stCondLst>
                              <p:cond delay="0"/>
                            </p:stCondLst>
                            <p:childTnLst>
                              <p:par>
                                <p:cTn id="7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0" fill="hold">
                      <p:stCondLst>
                        <p:cond delay="indefinite"/>
                      </p:stCondLst>
                      <p:childTnLst>
                        <p:par>
                          <p:cTn id="771" fill="hold">
                            <p:stCondLst>
                              <p:cond delay="0"/>
                            </p:stCondLst>
                            <p:childTnLst>
                              <p:par>
                                <p:cTn id="7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5" fill="hold">
                      <p:stCondLst>
                        <p:cond delay="indefinite"/>
                      </p:stCondLst>
                      <p:childTnLst>
                        <p:par>
                          <p:cTn id="776" fill="hold">
                            <p:stCondLst>
                              <p:cond delay="0"/>
                            </p:stCondLst>
                            <p:childTnLst>
                              <p:par>
                                <p:cTn id="7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0" fill="hold">
                      <p:stCondLst>
                        <p:cond delay="indefinite"/>
                      </p:stCondLst>
                      <p:childTnLst>
                        <p:par>
                          <p:cTn id="781" fill="hold">
                            <p:stCondLst>
                              <p:cond delay="0"/>
                            </p:stCondLst>
                            <p:childTnLst>
                              <p:par>
                                <p:cTn id="7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5" fill="hold">
                      <p:stCondLst>
                        <p:cond delay="indefinite"/>
                      </p:stCondLst>
                      <p:childTnLst>
                        <p:par>
                          <p:cTn id="786" fill="hold">
                            <p:stCondLst>
                              <p:cond delay="0"/>
                            </p:stCondLst>
                            <p:childTnLst>
                              <p:par>
                                <p:cTn id="7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0" fill="hold">
                      <p:stCondLst>
                        <p:cond delay="indefinite"/>
                      </p:stCondLst>
                      <p:childTnLst>
                        <p:par>
                          <p:cTn id="791" fill="hold">
                            <p:stCondLst>
                              <p:cond delay="0"/>
                            </p:stCondLst>
                            <p:childTnLst>
                              <p:par>
                                <p:cTn id="7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5" fill="hold">
                      <p:stCondLst>
                        <p:cond delay="indefinite"/>
                      </p:stCondLst>
                      <p:childTnLst>
                        <p:par>
                          <p:cTn id="796" fill="hold">
                            <p:stCondLst>
                              <p:cond delay="0"/>
                            </p:stCondLst>
                            <p:childTnLst>
                              <p:par>
                                <p:cTn id="7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0" fill="hold">
                      <p:stCondLst>
                        <p:cond delay="indefinite"/>
                      </p:stCondLst>
                      <p:childTnLst>
                        <p:par>
                          <p:cTn id="801" fill="hold">
                            <p:stCondLst>
                              <p:cond delay="0"/>
                            </p:stCondLst>
                            <p:childTnLst>
                              <p:par>
                                <p:cTn id="8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5" fill="hold">
                      <p:stCondLst>
                        <p:cond delay="indefinite"/>
                      </p:stCondLst>
                      <p:childTnLst>
                        <p:par>
                          <p:cTn id="806" fill="hold">
                            <p:stCondLst>
                              <p:cond delay="0"/>
                            </p:stCondLst>
                            <p:childTnLst>
                              <p:par>
                                <p:cTn id="8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0" fill="hold">
                      <p:stCondLst>
                        <p:cond delay="indefinite"/>
                      </p:stCondLst>
                      <p:childTnLst>
                        <p:par>
                          <p:cTn id="811" fill="hold">
                            <p:stCondLst>
                              <p:cond delay="0"/>
                            </p:stCondLst>
                            <p:childTnLst>
                              <p:par>
                                <p:cTn id="8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5" fill="hold">
                      <p:stCondLst>
                        <p:cond delay="indefinite"/>
                      </p:stCondLst>
                      <p:childTnLst>
                        <p:par>
                          <p:cTn id="816" fill="hold">
                            <p:stCondLst>
                              <p:cond delay="0"/>
                            </p:stCondLst>
                            <p:childTnLst>
                              <p:par>
                                <p:cTn id="8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0" fill="hold">
                      <p:stCondLst>
                        <p:cond delay="indefinite"/>
                      </p:stCondLst>
                      <p:childTnLst>
                        <p:par>
                          <p:cTn id="821" fill="hold">
                            <p:stCondLst>
                              <p:cond delay="0"/>
                            </p:stCondLst>
                            <p:childTnLst>
                              <p:par>
                                <p:cTn id="8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5" fill="hold">
                      <p:stCondLst>
                        <p:cond delay="indefinite"/>
                      </p:stCondLst>
                      <p:childTnLst>
                        <p:par>
                          <p:cTn id="826" fill="hold">
                            <p:stCondLst>
                              <p:cond delay="0"/>
                            </p:stCondLst>
                            <p:childTnLst>
                              <p:par>
                                <p:cTn id="8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0" fill="hold">
                      <p:stCondLst>
                        <p:cond delay="indefinite"/>
                      </p:stCondLst>
                      <p:childTnLst>
                        <p:par>
                          <p:cTn id="831" fill="hold">
                            <p:stCondLst>
                              <p:cond delay="0"/>
                            </p:stCondLst>
                            <p:childTnLst>
                              <p:par>
                                <p:cTn id="8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5" fill="hold">
                      <p:stCondLst>
                        <p:cond delay="indefinite"/>
                      </p:stCondLst>
                      <p:childTnLst>
                        <p:par>
                          <p:cTn id="836" fill="hold">
                            <p:stCondLst>
                              <p:cond delay="0"/>
                            </p:stCondLst>
                            <p:childTnLst>
                              <p:par>
                                <p:cTn id="8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0" fill="hold">
                      <p:stCondLst>
                        <p:cond delay="indefinite"/>
                      </p:stCondLst>
                      <p:childTnLst>
                        <p:par>
                          <p:cTn id="841" fill="hold">
                            <p:stCondLst>
                              <p:cond delay="0"/>
                            </p:stCondLst>
                            <p:childTnLst>
                              <p:par>
                                <p:cTn id="8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5" fill="hold">
                      <p:stCondLst>
                        <p:cond delay="indefinite"/>
                      </p:stCondLst>
                      <p:childTnLst>
                        <p:par>
                          <p:cTn id="846" fill="hold">
                            <p:stCondLst>
                              <p:cond delay="0"/>
                            </p:stCondLst>
                            <p:childTnLst>
                              <p:par>
                                <p:cTn id="8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0" fill="hold">
                      <p:stCondLst>
                        <p:cond delay="indefinite"/>
                      </p:stCondLst>
                      <p:childTnLst>
                        <p:par>
                          <p:cTn id="851" fill="hold">
                            <p:stCondLst>
                              <p:cond delay="0"/>
                            </p:stCondLst>
                            <p:childTnLst>
                              <p:par>
                                <p:cTn id="8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5" fill="hold">
                      <p:stCondLst>
                        <p:cond delay="indefinite"/>
                      </p:stCondLst>
                      <p:childTnLst>
                        <p:par>
                          <p:cTn id="856" fill="hold">
                            <p:stCondLst>
                              <p:cond delay="0"/>
                            </p:stCondLst>
                            <p:childTnLst>
                              <p:par>
                                <p:cTn id="8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0" fill="hold">
                      <p:stCondLst>
                        <p:cond delay="indefinite"/>
                      </p:stCondLst>
                      <p:childTnLst>
                        <p:par>
                          <p:cTn id="861" fill="hold">
                            <p:stCondLst>
                              <p:cond delay="0"/>
                            </p:stCondLst>
                            <p:childTnLst>
                              <p:par>
                                <p:cTn id="8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5" fill="hold">
                      <p:stCondLst>
                        <p:cond delay="indefinite"/>
                      </p:stCondLst>
                      <p:childTnLst>
                        <p:par>
                          <p:cTn id="866" fill="hold">
                            <p:stCondLst>
                              <p:cond delay="0"/>
                            </p:stCondLst>
                            <p:childTnLst>
                              <p:par>
                                <p:cTn id="8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0" animBg="1"/>
      <p:bldP spid="181" grpId="1" animBg="1"/>
      <p:bldP spid="181" grpId="2" animBg="1"/>
      <p:bldP spid="150" grpId="0" animBg="1"/>
      <p:bldP spid="150" grpId="1" animBg="1"/>
      <p:bldP spid="151" grpId="0" animBg="1"/>
      <p:bldP spid="151" grpId="1" animBg="1"/>
      <p:bldP spid="98" grpId="0" animBg="1"/>
      <p:bldP spid="149" grpId="0" animBg="1"/>
      <p:bldP spid="149" grpId="1" animBg="1"/>
      <p:bldP spid="149" grpId="2" animBg="1"/>
      <p:bldP spid="176" grpId="0" animBg="1"/>
      <p:bldP spid="176" grpId="1" animBg="1"/>
      <p:bldP spid="176" grpId="2" animBg="1"/>
      <p:bldP spid="100" grpId="0" animBg="1"/>
      <p:bldP spid="100" grpId="1" animBg="1"/>
      <p:bldP spid="100" grpId="2" animBg="1"/>
      <p:bldP spid="103" grpId="0" animBg="1"/>
      <p:bldP spid="103" grpId="1" animBg="1"/>
      <p:bldP spid="103" grpId="2" animBg="1"/>
      <p:bldP spid="3" grpId="0"/>
      <p:bldP spid="5" grpId="0"/>
      <p:bldP spid="7" grpId="0"/>
      <p:bldP spid="4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9" grpId="0"/>
      <p:bldP spid="21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8" grpId="0"/>
      <p:bldP spid="49" grpId="0"/>
      <p:bldP spid="50" grpId="0"/>
      <p:bldP spid="52" grpId="0"/>
      <p:bldP spid="53" grpId="0"/>
      <p:bldP spid="56" grpId="0"/>
      <p:bldP spid="57" grpId="0"/>
      <p:bldP spid="58" grpId="0"/>
      <p:bldP spid="59" grpId="0"/>
      <p:bldP spid="51" grpId="0"/>
      <p:bldP spid="54" grpId="0"/>
      <p:bldP spid="55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126" grpId="0" animBg="1"/>
      <p:bldP spid="126" grpId="1" animBg="1"/>
      <p:bldP spid="153" grpId="0" animBg="1"/>
      <p:bldP spid="153" grpId="1" animBg="1"/>
      <p:bldP spid="154" grpId="0"/>
      <p:bldP spid="154" grpId="1"/>
      <p:bldP spid="155" grpId="0"/>
      <p:bldP spid="155" grpId="1"/>
      <p:bldP spid="156" grpId="0"/>
      <p:bldP spid="156" grpId="1"/>
      <p:bldP spid="165" grpId="0"/>
      <p:bldP spid="165" grpId="1"/>
      <p:bldP spid="166" grpId="0"/>
      <p:bldP spid="166" grpId="1"/>
      <p:bldP spid="167" grpId="0"/>
      <p:bldP spid="167" grpId="1"/>
      <p:bldP spid="168" grpId="0"/>
      <p:bldP spid="168" grpId="1"/>
      <p:bldP spid="169" grpId="0"/>
      <p:bldP spid="169" grpId="1"/>
      <p:bldP spid="171" grpId="0"/>
      <p:bldP spid="171" grpId="1"/>
      <p:bldP spid="173" grpId="0"/>
      <p:bldP spid="173" grpId="1"/>
      <p:bldP spid="174" grpId="0" animBg="1"/>
      <p:bldP spid="174" grpId="1" animBg="1"/>
      <p:bldP spid="174" grpId="2" animBg="1"/>
      <p:bldP spid="174" grpId="3" animBg="1"/>
      <p:bldP spid="175" grpId="0" animBg="1"/>
      <p:bldP spid="175" grpId="1" animBg="1"/>
      <p:bldP spid="175" grpId="2" animBg="1"/>
      <p:bldP spid="175" grpId="3" animBg="1"/>
      <p:bldP spid="177" grpId="0" animBg="1"/>
      <p:bldP spid="177" grpId="1" animBg="1"/>
      <p:bldP spid="182" grpId="0" animBg="1"/>
      <p:bldP spid="182" grpId="1" animBg="1"/>
      <p:bldP spid="182" grpId="2" animBg="1"/>
      <p:bldP spid="183" grpId="0" animBg="1"/>
      <p:bldP spid="183" grpId="1" animBg="1"/>
      <p:bldP spid="183" grpId="2" animBg="1"/>
      <p:bldP spid="184" grpId="0" animBg="1"/>
      <p:bldP spid="184" grpId="1" animBg="1"/>
      <p:bldP spid="184" grpId="2" animBg="1"/>
      <p:bldP spid="208" grpId="0"/>
      <p:bldP spid="208" grpId="1"/>
      <p:bldP spid="209" grpId="0"/>
      <p:bldP spid="209" grpId="1"/>
      <p:bldP spid="210" grpId="0" animBg="1"/>
      <p:bldP spid="210" grpId="1" animBg="1"/>
      <p:bldP spid="210" grpId="2" animBg="1"/>
      <p:bldP spid="213" grpId="0"/>
      <p:bldP spid="214" grpId="0"/>
      <p:bldP spid="218" grpId="0" animBg="1"/>
      <p:bldP spid="218" grpId="1" animBg="1"/>
      <p:bldP spid="218" grpId="2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err="1" smtClean="0"/>
              <a:t>T</a:t>
            </a:r>
            <a:r>
              <a:rPr lang="en-US" sz="4400" b="1" dirty="0" err="1">
                <a:solidFill>
                  <a:schemeClr val="bg1"/>
                </a:solidFill>
              </a:rPr>
              <a:t>T</a:t>
            </a:r>
            <a:r>
              <a:rPr lang="en-US" sz="4400" b="1" dirty="0" err="1" smtClean="0">
                <a:solidFill>
                  <a:schemeClr val="bg1"/>
                </a:solidFill>
              </a:rPr>
              <a:t>hank</a:t>
            </a:r>
            <a:r>
              <a:rPr lang="en-US" sz="4400" b="1" dirty="0" smtClean="0">
                <a:solidFill>
                  <a:schemeClr val="bg1"/>
                </a:solidFill>
              </a:rPr>
              <a:t> </a:t>
            </a:r>
            <a:r>
              <a:rPr lang="en-US" sz="4400" b="1" dirty="0" err="1" smtClean="0">
                <a:solidFill>
                  <a:schemeClr val="bg1"/>
                </a:solidFill>
              </a:rPr>
              <a:t>You</a:t>
            </a:r>
            <a:r>
              <a:rPr lang="en-US" sz="4400" b="1" dirty="0" err="1" smtClean="0"/>
              <a:t>k</a:t>
            </a:r>
            <a:r>
              <a:rPr lang="en-US" sz="4400" b="1" dirty="0" smtClean="0"/>
              <a:t>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920048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24653" y="1971586"/>
            <a:ext cx="16946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39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289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7"/>
          <p:cNvSpPr txBox="1">
            <a:spLocks/>
          </p:cNvSpPr>
          <p:nvPr/>
        </p:nvSpPr>
        <p:spPr bwMode="auto">
          <a:xfrm>
            <a:off x="542027" y="2206568"/>
            <a:ext cx="662077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685800" y="2675065"/>
            <a:ext cx="8067677" cy="582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QUADRATIC EQUATIONS</a:t>
            </a:r>
          </a:p>
        </p:txBody>
      </p:sp>
      <p:sp>
        <p:nvSpPr>
          <p:cNvPr id="9" name="Title 7"/>
          <p:cNvSpPr txBox="1">
            <a:spLocks/>
          </p:cNvSpPr>
          <p:nvPr/>
        </p:nvSpPr>
        <p:spPr bwMode="auto">
          <a:xfrm>
            <a:off x="685800" y="3181350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Word Problem Based on Numbers</a:t>
            </a:r>
          </a:p>
        </p:txBody>
      </p:sp>
    </p:spTree>
    <p:extLst>
      <p:ext uri="{BB962C8B-B14F-4D97-AF65-F5344CB8AC3E}">
        <p14:creationId xmlns:p14="http://schemas.microsoft.com/office/powerpoint/2010/main" val="172129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6"/>
          <p:cNvSpPr>
            <a:spLocks noChangeArrowheads="1"/>
          </p:cNvSpPr>
          <p:nvPr/>
        </p:nvSpPr>
        <p:spPr bwMode="auto">
          <a:xfrm>
            <a:off x="4514631" y="1557460"/>
            <a:ext cx="3507498" cy="830997"/>
          </a:xfrm>
          <a:prstGeom prst="rect">
            <a:avLst/>
          </a:prstGeom>
          <a:solidFill>
            <a:srgbClr val="FFCC99"/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0" dirty="0">
                <a:solidFill>
                  <a:prstClr val="black"/>
                </a:solidFill>
                <a:latin typeface="Bookman Old Style" panose="02050604050505020204" pitchFamily="18" charset="0"/>
              </a:rPr>
              <a:t>The 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two </a:t>
            </a:r>
            <a:r>
              <a:rPr lang="en-US" sz="1600" b="1" kern="0" dirty="0">
                <a:solidFill>
                  <a:prstClr val="black"/>
                </a:solidFill>
                <a:latin typeface="Bookman Old Style" panose="02050604050505020204" pitchFamily="18" charset="0"/>
              </a:rPr>
              <a:t>required consecutive natural numbers are 13 and 14 respectively.</a:t>
            </a:r>
          </a:p>
        </p:txBody>
      </p:sp>
      <p:sp>
        <p:nvSpPr>
          <p:cNvPr id="119" name="Rounded Rectangle 118"/>
          <p:cNvSpPr/>
          <p:nvPr/>
        </p:nvSpPr>
        <p:spPr>
          <a:xfrm>
            <a:off x="6320039" y="1167422"/>
            <a:ext cx="219381" cy="199703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6960112" y="1117226"/>
            <a:ext cx="486536" cy="265804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5" name="Rectangle 17"/>
          <p:cNvSpPr>
            <a:spLocks noChangeArrowheads="1"/>
          </p:cNvSpPr>
          <p:nvPr/>
        </p:nvSpPr>
        <p:spPr bwMode="auto">
          <a:xfrm>
            <a:off x="487481" y="2462883"/>
            <a:ext cx="271260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</a:rPr>
              <a:t>Dividing throughout by 2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  <a:cs typeface="Arial" charset="0"/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5682347" y="3941446"/>
            <a:ext cx="1785253" cy="496137"/>
          </a:xfrm>
          <a:prstGeom prst="roundRect">
            <a:avLst/>
          </a:prstGeom>
          <a:gradFill>
            <a:gsLst>
              <a:gs pos="0">
                <a:srgbClr val="008000">
                  <a:lumMod val="84000"/>
                  <a:lumOff val="16000"/>
                </a:srgbClr>
              </a:gs>
              <a:gs pos="68000">
                <a:srgbClr val="A3E7A3"/>
              </a:gs>
              <a:gs pos="100000">
                <a:sysClr val="window" lastClr="FFFFFF"/>
              </a:gs>
            </a:gsLst>
            <a:lin ang="5400000" scaled="0"/>
          </a:gra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sysClr val="window" lastClr="FFFFFF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821366" y="4010026"/>
            <a:ext cx="904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14 - 13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676500" y="4010026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kern="0" dirty="0" smtClea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935316" y="4010026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1845926" y="2722985"/>
            <a:ext cx="190045" cy="252332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108" name="Rounded Rectangle 107"/>
          <p:cNvSpPr/>
          <p:nvPr/>
        </p:nvSpPr>
        <p:spPr>
          <a:xfrm>
            <a:off x="1321573" y="2722985"/>
            <a:ext cx="190045" cy="252332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1448825" y="778758"/>
            <a:ext cx="2004803" cy="26979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897269" y="758517"/>
            <a:ext cx="469842" cy="26979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7398328" y="521757"/>
            <a:ext cx="265214" cy="26979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3733801" y="521070"/>
            <a:ext cx="3657599" cy="26979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2572042" y="537550"/>
            <a:ext cx="915591" cy="26979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1404258" y="537550"/>
            <a:ext cx="464519" cy="26979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3733800" y="521070"/>
            <a:ext cx="3657599" cy="26979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81000" y="488950"/>
            <a:ext cx="7467600" cy="584775"/>
          </a:xfrm>
          <a:prstGeom prst="rect">
            <a:avLst/>
          </a:prstGeom>
          <a:noFill/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>
            <a:spAutoFit/>
          </a:bodyPr>
          <a:lstStyle/>
          <a:p>
            <a:pPr marL="457200" indent="-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Q. The </a:t>
            </a:r>
            <a:r>
              <a:rPr lang="en-US" sz="1600" b="1" kern="0" dirty="0">
                <a:solidFill>
                  <a:srgbClr val="0000FF"/>
                </a:solidFill>
                <a:latin typeface="Bookman Old Style" panose="02050604050505020204" pitchFamily="18" charset="0"/>
              </a:rPr>
              <a:t>sum of the squares of two consecutive 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positive numbers is</a:t>
            </a:r>
          </a:p>
          <a:p>
            <a:pPr marL="457200" indent="-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  365. Find </a:t>
            </a:r>
            <a:r>
              <a:rPr lang="en-US" sz="1600" b="1" kern="0" dirty="0">
                <a:solidFill>
                  <a:srgbClr val="0000FF"/>
                </a:solidFill>
                <a:latin typeface="Bookman Old Style" panose="02050604050505020204" pitchFamily="18" charset="0"/>
              </a:rPr>
              <a:t>the numbers.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450070" y="1077480"/>
            <a:ext cx="5886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</a:rPr>
              <a:t>Sol.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905930" y="1077480"/>
            <a:ext cx="71161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</a:rPr>
              <a:t>Let the 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</a:rPr>
              <a:t>two 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</a:rPr>
              <a:t>required consecutive 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</a:rPr>
              <a:t>positive 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</a:rPr>
              <a:t>numbers be x and x 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</a:rPr>
              <a:t>+1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</a:rPr>
              <a:t>.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580136" y="1566713"/>
            <a:ext cx="533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</a:rPr>
              <a:t>x</a:t>
            </a:r>
            <a:endParaRPr lang="en-US" sz="1600" baseline="30000" dirty="0">
              <a:solidFill>
                <a:prstClr val="black"/>
              </a:solidFill>
              <a:latin typeface="Bookman Old Style" panose="02050604050505020204" pitchFamily="18" charset="0"/>
              <a:cs typeface="Arial" charset="0"/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1936966" y="1566713"/>
            <a:ext cx="308098" cy="38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</a:rPr>
              <a:t>+</a:t>
            </a: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2144714" y="1566713"/>
            <a:ext cx="55015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</a:rPr>
              <a:t>x+1</a:t>
            </a:r>
            <a:endParaRPr lang="en-US" sz="1600" baseline="30000" dirty="0">
              <a:solidFill>
                <a:prstClr val="black"/>
              </a:solidFill>
              <a:latin typeface="Bookman Old Style" panose="02050604050505020204" pitchFamily="18" charset="0"/>
              <a:cs typeface="Arial" charset="0"/>
            </a:endParaRP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2732722" y="1566713"/>
            <a:ext cx="308098" cy="38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</a:rPr>
              <a:t>=</a:t>
            </a: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2940622" y="1549779"/>
            <a:ext cx="5645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</a:rPr>
              <a:t>365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  <a:cs typeface="Arial" charset="0"/>
            </a:endParaRP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971550" y="1792665"/>
            <a:ext cx="6174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</a:rPr>
              <a:t>x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</a:rPr>
              <a:t>2 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</a:rPr>
              <a:t>+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  <a:cs typeface="Arial" charset="0"/>
            </a:endParaRP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750358" y="2030261"/>
            <a:ext cx="51167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</a:rPr>
              <a:t>2x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</a:rPr>
              <a:t>2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  <a:cs typeface="Arial" charset="0"/>
            </a:endParaRP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1137059" y="2259330"/>
            <a:ext cx="213552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</a:rPr>
              <a:t>2x</a:t>
            </a:r>
            <a:r>
              <a:rPr lang="en-US" sz="1600" baseline="30000" dirty="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</a:rPr>
              <a:t>2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</a:rPr>
              <a:t> + 2x – 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</a:rPr>
              <a:t>364   = 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</a:rPr>
              <a:t>0</a:t>
            </a:r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1320798" y="2677325"/>
            <a:ext cx="194796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</a:rPr>
              <a:t>x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</a:rPr>
              <a:t>2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</a:rPr>
              <a:t> +  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</a:rPr>
              <a:t>x – 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</a:rPr>
              <a:t>182  = 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</a:rPr>
              <a:t>0</a:t>
            </a:r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738709" y="2917566"/>
            <a:ext cx="3912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</a:rPr>
              <a:t>x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</a:rPr>
              <a:t>2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  <a:cs typeface="Arial" charset="0"/>
            </a:endParaRPr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702300" y="3172834"/>
            <a:ext cx="30008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</a:rPr>
              <a:t>x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  <a:cs typeface="Arial" charset="0"/>
            </a:endParaRPr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1129981" y="3428317"/>
            <a:ext cx="9300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</a:rPr>
              <a:t>(x + 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</a:rPr>
              <a:t>14)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  <a:cs typeface="Arial" charset="0"/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673725" y="3648238"/>
            <a:ext cx="11897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</a:rPr>
              <a:t>x + 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</a:rPr>
              <a:t>14 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</a:rPr>
              <a:t>= 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</a:rPr>
              <a:t>0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  <a:cs typeface="Arial" charset="0"/>
            </a:endParaRPr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673725" y="3871757"/>
            <a:ext cx="8899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</a:rPr>
              <a:t>x = 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</a:rPr>
              <a:t>-14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  <a:cs typeface="Arial" charset="0"/>
            </a:endParaRPr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679440" y="4079230"/>
            <a:ext cx="4800601" cy="38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</a:rPr>
              <a:t> The required numbers are natural 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</a:rPr>
              <a:t>numbers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  <a:cs typeface="Arial" charset="0"/>
            </a:endParaRPr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975785" y="4322493"/>
            <a:ext cx="87876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</a:rPr>
              <a:t>x ≠ 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</a:rPr>
              <a:t>-14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  <a:cs typeface="Arial" charset="0"/>
            </a:endParaRPr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2423582" y="4322493"/>
            <a:ext cx="15616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</a:rPr>
              <a:t>Hence, x = 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</a:rPr>
              <a:t>13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  <a:cs typeface="Arial" charset="0"/>
            </a:endParaRPr>
          </a:p>
        </p:txBody>
      </p:sp>
      <p:sp>
        <p:nvSpPr>
          <p:cNvPr id="32" name="Rectangle 35"/>
          <p:cNvSpPr>
            <a:spLocks noChangeArrowheads="1"/>
          </p:cNvSpPr>
          <p:nvPr/>
        </p:nvSpPr>
        <p:spPr bwMode="auto">
          <a:xfrm>
            <a:off x="428626" y="4552950"/>
            <a:ext cx="12607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  <a:sym typeface="Symbol" pitchFamily="18" charset="2"/>
              </a:rPr>
              <a:t>      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</a:rPr>
              <a:t>x 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</a:rPr>
              <a:t>+ 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</a:rPr>
              <a:t>1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  <a:cs typeface="Arial" charset="0"/>
            </a:endParaRP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423332" y="1778379"/>
            <a:ext cx="360996" cy="38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  <a:sym typeface="Symbol" pitchFamily="18" charset="2"/>
              </a:rPr>
              <a:t>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  <a:cs typeface="Arial" charset="0"/>
            </a:endParaRPr>
          </a:p>
        </p:txBody>
      </p:sp>
      <p:sp>
        <p:nvSpPr>
          <p:cNvPr id="38" name="Rectangle 38"/>
          <p:cNvSpPr>
            <a:spLocks noChangeArrowheads="1"/>
          </p:cNvSpPr>
          <p:nvPr/>
        </p:nvSpPr>
        <p:spPr bwMode="auto">
          <a:xfrm>
            <a:off x="423332" y="2030261"/>
            <a:ext cx="360996" cy="38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  <a:sym typeface="Symbol" pitchFamily="18" charset="2"/>
              </a:rPr>
              <a:t></a:t>
            </a:r>
            <a:endParaRPr lang="en-US" sz="1600">
              <a:solidFill>
                <a:prstClr val="black"/>
              </a:solidFill>
              <a:latin typeface="Bookman Old Style" panose="02050604050505020204" pitchFamily="18" charset="0"/>
              <a:cs typeface="Arial" charset="0"/>
            </a:endParaRPr>
          </a:p>
        </p:txBody>
      </p:sp>
      <p:sp>
        <p:nvSpPr>
          <p:cNvPr id="39" name="Rectangle 39"/>
          <p:cNvSpPr>
            <a:spLocks noChangeArrowheads="1"/>
          </p:cNvSpPr>
          <p:nvPr/>
        </p:nvSpPr>
        <p:spPr bwMode="auto">
          <a:xfrm>
            <a:off x="423332" y="2259330"/>
            <a:ext cx="360996" cy="38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  <a:sym typeface="Symbol" pitchFamily="18" charset="2"/>
              </a:rPr>
              <a:t></a:t>
            </a:r>
            <a:endParaRPr lang="en-US" sz="1600">
              <a:solidFill>
                <a:prstClr val="black"/>
              </a:solidFill>
              <a:latin typeface="Bookman Old Style" panose="02050604050505020204" pitchFamily="18" charset="0"/>
              <a:cs typeface="Arial" charset="0"/>
            </a:endParaRPr>
          </a:p>
        </p:txBody>
      </p:sp>
      <p:sp>
        <p:nvSpPr>
          <p:cNvPr id="40" name="Rectangle 40"/>
          <p:cNvSpPr>
            <a:spLocks noChangeArrowheads="1"/>
          </p:cNvSpPr>
          <p:nvPr/>
        </p:nvSpPr>
        <p:spPr bwMode="auto">
          <a:xfrm>
            <a:off x="423332" y="2668858"/>
            <a:ext cx="360996" cy="38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  <a:sym typeface="Symbol" pitchFamily="18" charset="2"/>
              </a:rPr>
              <a:t></a:t>
            </a:r>
            <a:endParaRPr lang="en-US" sz="1600">
              <a:solidFill>
                <a:prstClr val="black"/>
              </a:solidFill>
              <a:latin typeface="Bookman Old Style" panose="02050604050505020204" pitchFamily="18" charset="0"/>
              <a:cs typeface="Arial" charset="0"/>
            </a:endParaRPr>
          </a:p>
        </p:txBody>
      </p:sp>
      <p:sp>
        <p:nvSpPr>
          <p:cNvPr id="41" name="Rectangle 41"/>
          <p:cNvSpPr>
            <a:spLocks noChangeArrowheads="1"/>
          </p:cNvSpPr>
          <p:nvPr/>
        </p:nvSpPr>
        <p:spPr bwMode="auto">
          <a:xfrm>
            <a:off x="423332" y="2917566"/>
            <a:ext cx="360996" cy="38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  <a:sym typeface="Symbol" pitchFamily="18" charset="2"/>
              </a:rPr>
              <a:t>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  <a:cs typeface="Arial" charset="0"/>
            </a:endParaRPr>
          </a:p>
        </p:txBody>
      </p:sp>
      <p:sp>
        <p:nvSpPr>
          <p:cNvPr id="42" name="Rectangle 42"/>
          <p:cNvSpPr>
            <a:spLocks noChangeArrowheads="1"/>
          </p:cNvSpPr>
          <p:nvPr/>
        </p:nvSpPr>
        <p:spPr bwMode="auto">
          <a:xfrm>
            <a:off x="423332" y="3172834"/>
            <a:ext cx="360996" cy="38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  <a:sym typeface="Symbol" pitchFamily="18" charset="2"/>
              </a:rPr>
              <a:t></a:t>
            </a:r>
            <a:endParaRPr lang="en-US" sz="1600">
              <a:solidFill>
                <a:prstClr val="black"/>
              </a:solidFill>
              <a:latin typeface="Bookman Old Style" panose="02050604050505020204" pitchFamily="18" charset="0"/>
              <a:cs typeface="Arial" charset="0"/>
            </a:endParaRPr>
          </a:p>
        </p:txBody>
      </p:sp>
      <p:sp>
        <p:nvSpPr>
          <p:cNvPr id="43" name="Rectangle 43"/>
          <p:cNvSpPr>
            <a:spLocks noChangeArrowheads="1"/>
          </p:cNvSpPr>
          <p:nvPr/>
        </p:nvSpPr>
        <p:spPr bwMode="auto">
          <a:xfrm>
            <a:off x="423332" y="3428317"/>
            <a:ext cx="360996" cy="38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  <a:sym typeface="Symbol" pitchFamily="18" charset="2"/>
              </a:rPr>
              <a:t></a:t>
            </a:r>
            <a:endParaRPr lang="en-US" sz="1600">
              <a:solidFill>
                <a:prstClr val="black"/>
              </a:solidFill>
              <a:latin typeface="Bookman Old Style" panose="02050604050505020204" pitchFamily="18" charset="0"/>
              <a:cs typeface="Arial" charset="0"/>
            </a:endParaRPr>
          </a:p>
        </p:txBody>
      </p:sp>
      <p:sp>
        <p:nvSpPr>
          <p:cNvPr id="44" name="Rectangle 44"/>
          <p:cNvSpPr>
            <a:spLocks noChangeArrowheads="1"/>
          </p:cNvSpPr>
          <p:nvPr/>
        </p:nvSpPr>
        <p:spPr bwMode="auto">
          <a:xfrm>
            <a:off x="423332" y="3650357"/>
            <a:ext cx="360996" cy="38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  <a:sym typeface="Symbol" pitchFamily="18" charset="2"/>
              </a:rPr>
              <a:t>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  <a:cs typeface="Arial" charset="0"/>
            </a:endParaRPr>
          </a:p>
        </p:txBody>
      </p:sp>
      <p:sp>
        <p:nvSpPr>
          <p:cNvPr id="45" name="Rectangle 49"/>
          <p:cNvSpPr>
            <a:spLocks noChangeArrowheads="1"/>
          </p:cNvSpPr>
          <p:nvPr/>
        </p:nvSpPr>
        <p:spPr bwMode="auto">
          <a:xfrm flipV="1">
            <a:off x="423332" y="4079230"/>
            <a:ext cx="360996" cy="38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  <a:sym typeface="Symbol" pitchFamily="18" charset="2"/>
              </a:rPr>
              <a:t></a:t>
            </a:r>
            <a:endParaRPr lang="en-US" sz="1600">
              <a:solidFill>
                <a:prstClr val="black"/>
              </a:solidFill>
              <a:latin typeface="Bookman Old Style" panose="02050604050505020204" pitchFamily="18" charset="0"/>
              <a:cs typeface="Arial" charset="0"/>
            </a:endParaRPr>
          </a:p>
        </p:txBody>
      </p:sp>
      <p:sp>
        <p:nvSpPr>
          <p:cNvPr id="46" name="Rectangle 50"/>
          <p:cNvSpPr>
            <a:spLocks noChangeArrowheads="1"/>
          </p:cNvSpPr>
          <p:nvPr/>
        </p:nvSpPr>
        <p:spPr bwMode="auto">
          <a:xfrm>
            <a:off x="4191000" y="1555603"/>
            <a:ext cx="4304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Garamond" pitchFamily="18" charset="0"/>
                <a:cs typeface="Arial" charset="0"/>
                <a:sym typeface="Symbol" pitchFamily="18" charset="2"/>
              </a:rPr>
              <a:t></a:t>
            </a:r>
            <a:endParaRPr lang="en-US" dirty="0">
              <a:solidFill>
                <a:prstClr val="black"/>
              </a:solidFill>
              <a:latin typeface="Garamond" pitchFamily="18" charset="0"/>
              <a:cs typeface="Arial" charset="0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838200" y="1306080"/>
            <a:ext cx="293221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</a:rPr>
              <a:t> As 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</a:rPr>
              <a:t>per the given condition,</a:t>
            </a:r>
          </a:p>
        </p:txBody>
      </p:sp>
      <p:sp>
        <p:nvSpPr>
          <p:cNvPr id="50" name="Rectangle 44"/>
          <p:cNvSpPr>
            <a:spLocks noChangeArrowheads="1"/>
          </p:cNvSpPr>
          <p:nvPr/>
        </p:nvSpPr>
        <p:spPr bwMode="auto">
          <a:xfrm>
            <a:off x="423332" y="4322493"/>
            <a:ext cx="360996" cy="38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  <a:sym typeface="Symbol" pitchFamily="18" charset="2"/>
              </a:rPr>
              <a:t>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  <a:cs typeface="Arial" charset="0"/>
            </a:endParaRPr>
          </a:p>
        </p:txBody>
      </p:sp>
      <p:sp>
        <p:nvSpPr>
          <p:cNvPr id="56" name="Rectangle 44"/>
          <p:cNvSpPr>
            <a:spLocks noChangeArrowheads="1"/>
          </p:cNvSpPr>
          <p:nvPr/>
        </p:nvSpPr>
        <p:spPr bwMode="auto">
          <a:xfrm>
            <a:off x="423332" y="3880224"/>
            <a:ext cx="360996" cy="38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  <a:sym typeface="Symbol" pitchFamily="18" charset="2"/>
              </a:rPr>
              <a:t></a:t>
            </a:r>
            <a:endParaRPr lang="en-US" sz="1600">
              <a:solidFill>
                <a:prstClr val="black"/>
              </a:solidFill>
              <a:latin typeface="Bookman Old Style" panose="02050604050505020204" pitchFamily="18" charset="0"/>
              <a:cs typeface="Arial" charset="0"/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838200" y="3204609"/>
            <a:ext cx="762000" cy="0"/>
          </a:xfrm>
          <a:prstGeom prst="line">
            <a:avLst/>
          </a:prstGeom>
          <a:ln w="28575">
            <a:solidFill>
              <a:srgbClr val="FF006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accent1">
                <a:lumMod val="60000"/>
                <a:lumOff val="40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908504" y="3204609"/>
            <a:ext cx="762000" cy="0"/>
          </a:xfrm>
          <a:prstGeom prst="line">
            <a:avLst/>
          </a:prstGeom>
          <a:ln w="28575">
            <a:solidFill>
              <a:srgbClr val="FF006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accent1">
                <a:lumMod val="60000"/>
                <a:lumOff val="40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15"/>
          <p:cNvSpPr>
            <a:spLocks noChangeArrowheads="1"/>
          </p:cNvSpPr>
          <p:nvPr/>
        </p:nvSpPr>
        <p:spPr bwMode="auto">
          <a:xfrm>
            <a:off x="1332152" y="1792665"/>
            <a:ext cx="5164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</a:rPr>
              <a:t> x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</a:rPr>
              <a:t>2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  <a:cs typeface="Arial" charset="0"/>
            </a:endParaRPr>
          </a:p>
        </p:txBody>
      </p:sp>
      <p:sp>
        <p:nvSpPr>
          <p:cNvPr id="61" name="Rectangle 11"/>
          <p:cNvSpPr>
            <a:spLocks noChangeArrowheads="1"/>
          </p:cNvSpPr>
          <p:nvPr/>
        </p:nvSpPr>
        <p:spPr bwMode="auto">
          <a:xfrm>
            <a:off x="2088372" y="1559567"/>
            <a:ext cx="7920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</a:rPr>
              <a:t>(     )</a:t>
            </a:r>
            <a:r>
              <a:rPr lang="en-US" sz="1600" baseline="30000" dirty="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</a:rPr>
              <a:t>2</a:t>
            </a:r>
          </a:p>
        </p:txBody>
      </p:sp>
      <p:sp>
        <p:nvSpPr>
          <p:cNvPr id="62" name="Rectangle 11"/>
          <p:cNvSpPr>
            <a:spLocks noChangeArrowheads="1"/>
          </p:cNvSpPr>
          <p:nvPr/>
        </p:nvSpPr>
        <p:spPr bwMode="auto">
          <a:xfrm>
            <a:off x="1520825" y="1564329"/>
            <a:ext cx="5229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</a:rPr>
              <a:t>(  )</a:t>
            </a:r>
            <a:r>
              <a:rPr lang="en-US" sz="1600" baseline="30000" dirty="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</a:rPr>
              <a:t>2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5790975" y="1505500"/>
            <a:ext cx="1600425" cy="643774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How many numbers?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5048216" y="1505500"/>
            <a:ext cx="2343184" cy="708151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What we have to find in this sum ?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5688665" y="2360083"/>
            <a:ext cx="1772585" cy="310990"/>
            <a:chOff x="6779419" y="1348740"/>
            <a:chExt cx="1772585" cy="310990"/>
          </a:xfrm>
        </p:grpSpPr>
        <p:sp>
          <p:nvSpPr>
            <p:cNvPr id="90" name="Rectangle 89"/>
            <p:cNvSpPr/>
            <p:nvPr/>
          </p:nvSpPr>
          <p:spPr>
            <a:xfrm>
              <a:off x="6946939" y="1348740"/>
              <a:ext cx="1433576" cy="308610"/>
            </a:xfrm>
            <a:prstGeom prst="rect">
              <a:avLst/>
            </a:prstGeom>
            <a:solidFill>
              <a:srgbClr val="9933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kern="0" dirty="0" smtClean="0">
                  <a:solidFill>
                    <a:sysClr val="window" lastClr="FFFFFF"/>
                  </a:solidFill>
                  <a:latin typeface="Cambria Math" panose="02040503050406030204" pitchFamily="18" charset="0"/>
                </a:rPr>
                <a:t>Calculation</a:t>
              </a:r>
              <a:endParaRPr lang="en-US" kern="0" dirty="0">
                <a:solidFill>
                  <a:sysClr val="window" lastClr="FFFFFF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91" name="Freeform 90"/>
            <p:cNvSpPr/>
            <p:nvPr/>
          </p:nvSpPr>
          <p:spPr>
            <a:xfrm>
              <a:off x="6779419" y="1352549"/>
              <a:ext cx="169068" cy="307181"/>
            </a:xfrm>
            <a:custGeom>
              <a:avLst/>
              <a:gdLst>
                <a:gd name="connsiteX0" fmla="*/ 166687 w 169068"/>
                <a:gd name="connsiteY0" fmla="*/ 0 h 309562"/>
                <a:gd name="connsiteX1" fmla="*/ 0 w 169068"/>
                <a:gd name="connsiteY1" fmla="*/ 309562 h 309562"/>
                <a:gd name="connsiteX2" fmla="*/ 169068 w 169068"/>
                <a:gd name="connsiteY2" fmla="*/ 307181 h 309562"/>
                <a:gd name="connsiteX3" fmla="*/ 166687 w 169068"/>
                <a:gd name="connsiteY3" fmla="*/ 0 h 30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068" h="309562">
                  <a:moveTo>
                    <a:pt x="166687" y="0"/>
                  </a:moveTo>
                  <a:lnTo>
                    <a:pt x="0" y="309562"/>
                  </a:lnTo>
                  <a:lnTo>
                    <a:pt x="169068" y="307181"/>
                  </a:lnTo>
                  <a:cubicBezTo>
                    <a:pt x="168274" y="204787"/>
                    <a:pt x="167481" y="102394"/>
                    <a:pt x="166687" y="0"/>
                  </a:cubicBezTo>
                  <a:close/>
                </a:path>
              </a:pathLst>
            </a:custGeom>
            <a:solidFill>
              <a:srgbClr val="663300"/>
            </a:solidFill>
            <a:ln w="9525" cap="flat" cmpd="sng" algn="ctr">
              <a:solidFill>
                <a:srgbClr val="663300"/>
              </a:solidFill>
              <a:prstDash val="solid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92" name="Freeform 91"/>
            <p:cNvSpPr/>
            <p:nvPr/>
          </p:nvSpPr>
          <p:spPr>
            <a:xfrm flipH="1">
              <a:off x="8382936" y="1352549"/>
              <a:ext cx="169068" cy="307181"/>
            </a:xfrm>
            <a:custGeom>
              <a:avLst/>
              <a:gdLst>
                <a:gd name="connsiteX0" fmla="*/ 166687 w 169068"/>
                <a:gd name="connsiteY0" fmla="*/ 0 h 309562"/>
                <a:gd name="connsiteX1" fmla="*/ 0 w 169068"/>
                <a:gd name="connsiteY1" fmla="*/ 309562 h 309562"/>
                <a:gd name="connsiteX2" fmla="*/ 169068 w 169068"/>
                <a:gd name="connsiteY2" fmla="*/ 307181 h 309562"/>
                <a:gd name="connsiteX3" fmla="*/ 166687 w 169068"/>
                <a:gd name="connsiteY3" fmla="*/ 0 h 30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068" h="309562">
                  <a:moveTo>
                    <a:pt x="166687" y="0"/>
                  </a:moveTo>
                  <a:lnTo>
                    <a:pt x="0" y="309562"/>
                  </a:lnTo>
                  <a:lnTo>
                    <a:pt x="169068" y="307181"/>
                  </a:lnTo>
                  <a:cubicBezTo>
                    <a:pt x="168274" y="204787"/>
                    <a:pt x="167481" y="102394"/>
                    <a:pt x="166687" y="0"/>
                  </a:cubicBezTo>
                  <a:close/>
                </a:path>
              </a:pathLst>
            </a:custGeom>
            <a:solidFill>
              <a:srgbClr val="663300"/>
            </a:solidFill>
            <a:ln w="9525" cap="flat" cmpd="sng" algn="ctr">
              <a:solidFill>
                <a:srgbClr val="663300"/>
              </a:solidFill>
              <a:prstDash val="solid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pic>
        <p:nvPicPr>
          <p:cNvPr id="93" name="Picture 9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346" y="2668693"/>
            <a:ext cx="1789254" cy="1364193"/>
          </a:xfrm>
          <a:prstGeom prst="rect">
            <a:avLst/>
          </a:prstGeom>
        </p:spPr>
      </p:pic>
      <p:grpSp>
        <p:nvGrpSpPr>
          <p:cNvPr id="94" name="Group 93"/>
          <p:cNvGrpSpPr/>
          <p:nvPr/>
        </p:nvGrpSpPr>
        <p:grpSpPr>
          <a:xfrm>
            <a:off x="6071286" y="2760774"/>
            <a:ext cx="990606" cy="1132345"/>
            <a:chOff x="5888126" y="1829597"/>
            <a:chExt cx="1600199" cy="1132345"/>
          </a:xfrm>
        </p:grpSpPr>
        <p:cxnSp>
          <p:nvCxnSpPr>
            <p:cNvPr id="95" name="Straight Connector 94"/>
            <p:cNvCxnSpPr/>
            <p:nvPr/>
          </p:nvCxnSpPr>
          <p:spPr>
            <a:xfrm flipH="1" flipV="1">
              <a:off x="6631456" y="1829597"/>
              <a:ext cx="2" cy="1132345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96" name="Straight Connector 95"/>
            <p:cNvCxnSpPr/>
            <p:nvPr/>
          </p:nvCxnSpPr>
          <p:spPr>
            <a:xfrm>
              <a:off x="5888126" y="2102546"/>
              <a:ext cx="1600199" cy="1588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97" name="Rectangle 96"/>
          <p:cNvSpPr/>
          <p:nvPr/>
        </p:nvSpPr>
        <p:spPr>
          <a:xfrm>
            <a:off x="6606042" y="2728924"/>
            <a:ext cx="685800" cy="3323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182</a:t>
            </a:r>
            <a:endParaRPr lang="en-US" sz="1300" b="1" dirty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6606042" y="2990866"/>
            <a:ext cx="685800" cy="3323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91</a:t>
            </a:r>
            <a:endParaRPr lang="en-US" sz="1300" b="1" dirty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6606042" y="3269467"/>
            <a:ext cx="685800" cy="31027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13</a:t>
            </a:r>
            <a:endParaRPr lang="en-US" sz="1300" b="1" dirty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115506" y="2728924"/>
            <a:ext cx="415130" cy="31027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sz="1300" b="1" dirty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115506" y="2990866"/>
            <a:ext cx="338930" cy="31027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endParaRPr lang="en-US" sz="1300" b="1" dirty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02" name="Straight Connector 101"/>
          <p:cNvCxnSpPr/>
          <p:nvPr/>
        </p:nvCxnSpPr>
        <p:spPr>
          <a:xfrm>
            <a:off x="6071292" y="3299556"/>
            <a:ext cx="990600" cy="1588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03" name="Rectangle 102"/>
          <p:cNvSpPr/>
          <p:nvPr/>
        </p:nvSpPr>
        <p:spPr>
          <a:xfrm>
            <a:off x="6115505" y="3269467"/>
            <a:ext cx="403355" cy="3323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13</a:t>
            </a:r>
            <a:endParaRPr lang="en-US" sz="1300" b="1" dirty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>
            <a:off x="6071292" y="3567124"/>
            <a:ext cx="990600" cy="1588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05" name="Rectangle 104"/>
          <p:cNvSpPr/>
          <p:nvPr/>
        </p:nvSpPr>
        <p:spPr>
          <a:xfrm>
            <a:off x="6606042" y="3582841"/>
            <a:ext cx="685800" cy="31027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sz="1300" b="1" dirty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6094962" y="3299557"/>
            <a:ext cx="426575" cy="267568"/>
          </a:xfrm>
          <a:prstGeom prst="rect">
            <a:avLst/>
          </a:prstGeom>
          <a:noFill/>
          <a:ln w="28575" cap="flat" cmpd="sng" algn="ctr">
            <a:solidFill>
              <a:srgbClr val="66FF33"/>
            </a:solidFill>
            <a:prstDash val="sysDash"/>
          </a:ln>
          <a:effectLst>
            <a:glow rad="25400">
              <a:schemeClr val="tx1"/>
            </a:glow>
          </a:effectLst>
        </p:spPr>
        <p:txBody>
          <a:bodyPr rtlCol="0" anchor="ctr"/>
          <a:lstStyle/>
          <a:p>
            <a:pPr algn="ctr"/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087491" y="2757779"/>
            <a:ext cx="426575" cy="541777"/>
          </a:xfrm>
          <a:prstGeom prst="rect">
            <a:avLst/>
          </a:prstGeom>
          <a:noFill/>
          <a:ln w="28575" cap="flat" cmpd="sng" algn="ctr">
            <a:solidFill>
              <a:sysClr val="window" lastClr="FFFFFF"/>
            </a:solidFill>
            <a:prstDash val="sysDash"/>
          </a:ln>
          <a:effectLst>
            <a:glow rad="25400">
              <a:sysClr val="windowText" lastClr="000000"/>
            </a:glow>
          </a:effectLst>
        </p:spPr>
        <p:txBody>
          <a:bodyPr rtlCol="0" anchor="ctr"/>
          <a:lstStyle/>
          <a:p>
            <a:pPr algn="ctr">
              <a:defRPr/>
            </a:pPr>
            <a:endParaRPr lang="en-US" kern="0" dirty="0" smtClean="0">
              <a:solidFill>
                <a:sysClr val="window" lastClr="FFFFFF"/>
              </a:solidFill>
            </a:endParaRPr>
          </a:p>
        </p:txBody>
      </p:sp>
      <p:sp>
        <p:nvSpPr>
          <p:cNvPr id="113" name="Curved Down Arrow 112"/>
          <p:cNvSpPr/>
          <p:nvPr/>
        </p:nvSpPr>
        <p:spPr>
          <a:xfrm flipH="1">
            <a:off x="1366836" y="2473483"/>
            <a:ext cx="1298904" cy="256394"/>
          </a:xfrm>
          <a:prstGeom prst="curvedDown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4581312" y="2836914"/>
            <a:ext cx="1109725" cy="509605"/>
            <a:chOff x="2899404" y="3605949"/>
            <a:chExt cx="1317940" cy="256077"/>
          </a:xfrm>
        </p:grpSpPr>
        <p:sp>
          <p:nvSpPr>
            <p:cNvPr id="121" name="Rounded Rectangular Callout 120"/>
            <p:cNvSpPr/>
            <p:nvPr/>
          </p:nvSpPr>
          <p:spPr>
            <a:xfrm>
              <a:off x="2899404" y="3605949"/>
              <a:ext cx="1317940" cy="256077"/>
            </a:xfrm>
            <a:prstGeom prst="wedgeRoundRectCallout">
              <a:avLst>
                <a:gd name="adj1" fmla="val 86457"/>
                <a:gd name="adj2" fmla="val 2138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969571" y="3669356"/>
              <a:ext cx="1201512" cy="139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200" b="1" kern="0" dirty="0" smtClean="0">
                  <a:solidFill>
                    <a:prstClr val="white"/>
                  </a:solidFill>
                  <a:latin typeface="Bookman Old Style" pitchFamily="18" charset="0"/>
                  <a:ea typeface="Cambria Math"/>
                </a:rPr>
                <a:t>7 × 2 = 14</a:t>
              </a:r>
              <a:endParaRPr lang="en-US" sz="1200" b="1" kern="0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33" name="Oval 132"/>
          <p:cNvSpPr/>
          <p:nvPr/>
        </p:nvSpPr>
        <p:spPr>
          <a:xfrm>
            <a:off x="2118360" y="2763943"/>
            <a:ext cx="207818" cy="188925"/>
          </a:xfrm>
          <a:prstGeom prst="ellipse">
            <a:avLst/>
          </a:prstGeom>
          <a:noFill/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ker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4064969" y="2226423"/>
            <a:ext cx="2259631" cy="810147"/>
            <a:chOff x="1705064" y="3336889"/>
            <a:chExt cx="2591062" cy="542798"/>
          </a:xfrm>
        </p:grpSpPr>
        <p:sp>
          <p:nvSpPr>
            <p:cNvPr id="138" name="Rounded Rectangular Callout 137"/>
            <p:cNvSpPr/>
            <p:nvPr/>
          </p:nvSpPr>
          <p:spPr>
            <a:xfrm>
              <a:off x="1705064" y="3336889"/>
              <a:ext cx="2591062" cy="542798"/>
            </a:xfrm>
            <a:prstGeom prst="wedgeRoundRectCallout">
              <a:avLst>
                <a:gd name="adj1" fmla="val -90807"/>
                <a:gd name="adj2" fmla="val 20174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849790" y="3370765"/>
              <a:ext cx="2303565" cy="494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  <a:sym typeface="Symbol"/>
                </a:rPr>
                <a:t>Let us do the prime factorization of 182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3773575" y="2343150"/>
            <a:ext cx="2093825" cy="1491542"/>
            <a:chOff x="2086368" y="3544646"/>
            <a:chExt cx="2486686" cy="749498"/>
          </a:xfrm>
        </p:grpSpPr>
        <p:sp>
          <p:nvSpPr>
            <p:cNvPr id="115" name="Rounded Rectangular Callout 114"/>
            <p:cNvSpPr/>
            <p:nvPr/>
          </p:nvSpPr>
          <p:spPr>
            <a:xfrm>
              <a:off x="2086368" y="3544646"/>
              <a:ext cx="2486686" cy="749498"/>
            </a:xfrm>
            <a:prstGeom prst="wedgeRoundRectCallout">
              <a:avLst>
                <a:gd name="adj1" fmla="val -78317"/>
                <a:gd name="adj2" fmla="val -15409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196987" y="3578983"/>
              <a:ext cx="2270487" cy="695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Find two factors of 182 in such a way that by subtracting factors we get middle number.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840584"/>
              </p:ext>
            </p:extLst>
          </p:nvPr>
        </p:nvGraphicFramePr>
        <p:xfrm>
          <a:off x="3492411" y="2508038"/>
          <a:ext cx="1821472" cy="1112520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{5C22544A-7EE6-4342-B048-85BDC9FD1C3A}</a:tableStyleId>
              </a:tblPr>
              <a:tblGrid>
                <a:gridCol w="910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0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7" name="TextBox 116"/>
          <p:cNvSpPr txBox="1"/>
          <p:nvPr/>
        </p:nvSpPr>
        <p:spPr>
          <a:xfrm>
            <a:off x="3802877" y="2533174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692054" y="2533174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4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802877" y="289512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6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692054" y="289512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7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4419600" y="2543175"/>
            <a:ext cx="871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3 + 1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4419600" y="2909471"/>
            <a:ext cx="721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6 </a:t>
            </a: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</a:rPr>
              <a:t>+ </a:t>
            </a: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1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44" name="Rounded Rectangle 143"/>
          <p:cNvSpPr/>
          <p:nvPr/>
        </p:nvSpPr>
        <p:spPr>
          <a:xfrm>
            <a:off x="4185895" y="538101"/>
            <a:ext cx="1343368" cy="253405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ysDash"/>
          </a:ln>
          <a:effectLst>
            <a:glow rad="12700">
              <a:schemeClr val="bg1"/>
            </a:glow>
          </a:effectLst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48" name="Group 147"/>
          <p:cNvGrpSpPr/>
          <p:nvPr/>
        </p:nvGrpSpPr>
        <p:grpSpPr>
          <a:xfrm>
            <a:off x="4350559" y="971550"/>
            <a:ext cx="2674130" cy="388161"/>
            <a:chOff x="1426082" y="3866707"/>
            <a:chExt cx="3224744" cy="303710"/>
          </a:xfrm>
        </p:grpSpPr>
        <p:sp>
          <p:nvSpPr>
            <p:cNvPr id="149" name="Rounded Rectangular Callout 148"/>
            <p:cNvSpPr/>
            <p:nvPr/>
          </p:nvSpPr>
          <p:spPr>
            <a:xfrm>
              <a:off x="1492805" y="3866707"/>
              <a:ext cx="3064215" cy="303710"/>
            </a:xfrm>
            <a:prstGeom prst="wedgeRoundRectCallout">
              <a:avLst>
                <a:gd name="adj1" fmla="val -36320"/>
                <a:gd name="adj2" fmla="val -8385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endParaRPr lang="en-IN" sz="1600" b="1" kern="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426082" y="3899499"/>
              <a:ext cx="3224744" cy="240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Means one after the other</a:t>
              </a:r>
            </a:p>
          </p:txBody>
        </p:sp>
      </p:grpSp>
      <p:sp>
        <p:nvSpPr>
          <p:cNvPr id="151" name="Rectangle 15"/>
          <p:cNvSpPr>
            <a:spLocks noChangeArrowheads="1"/>
          </p:cNvSpPr>
          <p:nvPr/>
        </p:nvSpPr>
        <p:spPr bwMode="auto">
          <a:xfrm>
            <a:off x="1748077" y="1792665"/>
            <a:ext cx="3080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</a:rPr>
              <a:t>+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  <a:cs typeface="Arial" charset="0"/>
            </a:endParaRPr>
          </a:p>
        </p:txBody>
      </p:sp>
      <p:sp>
        <p:nvSpPr>
          <p:cNvPr id="152" name="Rectangle 15"/>
          <p:cNvSpPr>
            <a:spLocks noChangeArrowheads="1"/>
          </p:cNvSpPr>
          <p:nvPr/>
        </p:nvSpPr>
        <p:spPr bwMode="auto">
          <a:xfrm>
            <a:off x="1932227" y="1792665"/>
            <a:ext cx="4267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</a:rPr>
              <a:t>2x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  <a:cs typeface="Arial" charset="0"/>
            </a:endParaRPr>
          </a:p>
        </p:txBody>
      </p:sp>
      <p:sp>
        <p:nvSpPr>
          <p:cNvPr id="153" name="Rectangle 15"/>
          <p:cNvSpPr>
            <a:spLocks noChangeArrowheads="1"/>
          </p:cNvSpPr>
          <p:nvPr/>
        </p:nvSpPr>
        <p:spPr bwMode="auto">
          <a:xfrm>
            <a:off x="2227502" y="1792665"/>
            <a:ext cx="5004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</a:rPr>
              <a:t>+ 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</a:rPr>
              <a:t>1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  <a:cs typeface="Arial" charset="0"/>
            </a:endParaRPr>
          </a:p>
        </p:txBody>
      </p:sp>
      <p:sp>
        <p:nvSpPr>
          <p:cNvPr id="154" name="Rectangle 15"/>
          <p:cNvSpPr>
            <a:spLocks noChangeArrowheads="1"/>
          </p:cNvSpPr>
          <p:nvPr/>
        </p:nvSpPr>
        <p:spPr bwMode="auto">
          <a:xfrm>
            <a:off x="2667000" y="1792665"/>
            <a:ext cx="3738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</a:rPr>
              <a:t>=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  <a:cs typeface="Arial" charset="0"/>
            </a:endParaRPr>
          </a:p>
        </p:txBody>
      </p:sp>
      <p:sp>
        <p:nvSpPr>
          <p:cNvPr id="155" name="Rectangle 15"/>
          <p:cNvSpPr>
            <a:spLocks noChangeArrowheads="1"/>
          </p:cNvSpPr>
          <p:nvPr/>
        </p:nvSpPr>
        <p:spPr bwMode="auto">
          <a:xfrm>
            <a:off x="2940622" y="1792665"/>
            <a:ext cx="5645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</a:rPr>
              <a:t>365</a:t>
            </a:r>
          </a:p>
        </p:txBody>
      </p:sp>
      <p:sp>
        <p:nvSpPr>
          <p:cNvPr id="156" name="Rectangle 16"/>
          <p:cNvSpPr>
            <a:spLocks noChangeArrowheads="1"/>
          </p:cNvSpPr>
          <p:nvPr/>
        </p:nvSpPr>
        <p:spPr bwMode="auto">
          <a:xfrm>
            <a:off x="1167585" y="2030261"/>
            <a:ext cx="3080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</a:rPr>
              <a:t>+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  <a:cs typeface="Arial" charset="0"/>
            </a:endParaRPr>
          </a:p>
        </p:txBody>
      </p:sp>
      <p:sp>
        <p:nvSpPr>
          <p:cNvPr id="157" name="Rectangle 16"/>
          <p:cNvSpPr>
            <a:spLocks noChangeArrowheads="1"/>
          </p:cNvSpPr>
          <p:nvPr/>
        </p:nvSpPr>
        <p:spPr bwMode="auto">
          <a:xfrm>
            <a:off x="1341711" y="2030261"/>
            <a:ext cx="4267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</a:rPr>
              <a:t>2x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  <a:cs typeface="Arial" charset="0"/>
            </a:endParaRPr>
          </a:p>
        </p:txBody>
      </p:sp>
      <p:sp>
        <p:nvSpPr>
          <p:cNvPr id="159" name="Rectangle 16"/>
          <p:cNvSpPr>
            <a:spLocks noChangeArrowheads="1"/>
          </p:cNvSpPr>
          <p:nvPr/>
        </p:nvSpPr>
        <p:spPr bwMode="auto">
          <a:xfrm>
            <a:off x="1676400" y="2030261"/>
            <a:ext cx="3080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</a:rPr>
              <a:t>+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  <a:cs typeface="Arial" charset="0"/>
            </a:endParaRPr>
          </a:p>
        </p:txBody>
      </p:sp>
      <p:sp>
        <p:nvSpPr>
          <p:cNvPr id="160" name="Rectangle 16"/>
          <p:cNvSpPr>
            <a:spLocks noChangeArrowheads="1"/>
          </p:cNvSpPr>
          <p:nvPr/>
        </p:nvSpPr>
        <p:spPr bwMode="auto">
          <a:xfrm>
            <a:off x="1854200" y="2030261"/>
            <a:ext cx="3113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</a:rPr>
              <a:t>1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  <a:cs typeface="Arial" charset="0"/>
            </a:endParaRPr>
          </a:p>
        </p:txBody>
      </p:sp>
      <p:sp>
        <p:nvSpPr>
          <p:cNvPr id="161" name="Rectangle 16"/>
          <p:cNvSpPr>
            <a:spLocks noChangeArrowheads="1"/>
          </p:cNvSpPr>
          <p:nvPr/>
        </p:nvSpPr>
        <p:spPr bwMode="auto">
          <a:xfrm>
            <a:off x="1974850" y="2030261"/>
            <a:ext cx="4187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</a:rPr>
              <a:t> – </a:t>
            </a:r>
          </a:p>
        </p:txBody>
      </p:sp>
      <p:sp>
        <p:nvSpPr>
          <p:cNvPr id="162" name="Rectangle 16"/>
          <p:cNvSpPr>
            <a:spLocks noChangeArrowheads="1"/>
          </p:cNvSpPr>
          <p:nvPr/>
        </p:nvSpPr>
        <p:spPr bwMode="auto">
          <a:xfrm>
            <a:off x="2191322" y="2030261"/>
            <a:ext cx="5645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</a:rPr>
              <a:t>365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  <a:cs typeface="Arial" charset="0"/>
            </a:endParaRPr>
          </a:p>
        </p:txBody>
      </p:sp>
      <p:sp>
        <p:nvSpPr>
          <p:cNvPr id="163" name="Rectangle 16"/>
          <p:cNvSpPr>
            <a:spLocks noChangeArrowheads="1"/>
          </p:cNvSpPr>
          <p:nvPr/>
        </p:nvSpPr>
        <p:spPr bwMode="auto">
          <a:xfrm>
            <a:off x="2679700" y="2030261"/>
            <a:ext cx="5645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</a:rPr>
              <a:t> = 0</a:t>
            </a:r>
          </a:p>
        </p:txBody>
      </p:sp>
      <p:sp>
        <p:nvSpPr>
          <p:cNvPr id="164" name="Curved Down Arrow 163"/>
          <p:cNvSpPr/>
          <p:nvPr/>
        </p:nvSpPr>
        <p:spPr>
          <a:xfrm flipH="1">
            <a:off x="2489133" y="1623206"/>
            <a:ext cx="806517" cy="256394"/>
          </a:xfrm>
          <a:prstGeom prst="curvedDown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3802877" y="3256613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x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4419600" y="3270961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x </a:t>
            </a: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</a:rPr>
              <a:t>+ </a:t>
            </a: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1</a:t>
            </a:r>
            <a:endParaRPr lang="en-US" sz="1600" dirty="0">
              <a:solidFill>
                <a:prstClr val="white"/>
              </a:solidFill>
            </a:endParaRPr>
          </a:p>
          <a:p>
            <a:pPr>
              <a:defRPr/>
            </a:pP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68" name="Rectangle 20"/>
          <p:cNvSpPr>
            <a:spLocks noChangeArrowheads="1"/>
          </p:cNvSpPr>
          <p:nvPr/>
        </p:nvSpPr>
        <p:spPr bwMode="auto">
          <a:xfrm>
            <a:off x="831850" y="3172834"/>
            <a:ext cx="9300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</a:rPr>
              <a:t>(x + 14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</a:rPr>
              <a:t>)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  <a:cs typeface="Arial" charset="0"/>
            </a:endParaRPr>
          </a:p>
        </p:txBody>
      </p:sp>
      <p:sp>
        <p:nvSpPr>
          <p:cNvPr id="169" name="Rectangle 20"/>
          <p:cNvSpPr>
            <a:spLocks noChangeArrowheads="1"/>
          </p:cNvSpPr>
          <p:nvPr/>
        </p:nvSpPr>
        <p:spPr bwMode="auto">
          <a:xfrm>
            <a:off x="1593850" y="3172834"/>
            <a:ext cx="6062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</a:rPr>
              <a:t>– 13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  <a:cs typeface="Arial" charset="0"/>
            </a:endParaRPr>
          </a:p>
        </p:txBody>
      </p:sp>
      <p:sp>
        <p:nvSpPr>
          <p:cNvPr id="170" name="Rectangle 20"/>
          <p:cNvSpPr>
            <a:spLocks noChangeArrowheads="1"/>
          </p:cNvSpPr>
          <p:nvPr/>
        </p:nvSpPr>
        <p:spPr bwMode="auto">
          <a:xfrm>
            <a:off x="2018325" y="3172834"/>
            <a:ext cx="9300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</a:rPr>
              <a:t>(x + 14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</a:rPr>
              <a:t>)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  <a:cs typeface="Arial" charset="0"/>
            </a:endParaRPr>
          </a:p>
        </p:txBody>
      </p:sp>
      <p:sp>
        <p:nvSpPr>
          <p:cNvPr id="171" name="Rectangle 20"/>
          <p:cNvSpPr>
            <a:spLocks noChangeArrowheads="1"/>
          </p:cNvSpPr>
          <p:nvPr/>
        </p:nvSpPr>
        <p:spPr bwMode="auto">
          <a:xfrm>
            <a:off x="2699631" y="3172834"/>
            <a:ext cx="56618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</a:rPr>
              <a:t> = 0</a:t>
            </a:r>
          </a:p>
        </p:txBody>
      </p:sp>
      <p:cxnSp>
        <p:nvCxnSpPr>
          <p:cNvPr id="172" name="Straight Connector 171"/>
          <p:cNvCxnSpPr/>
          <p:nvPr/>
        </p:nvCxnSpPr>
        <p:spPr>
          <a:xfrm>
            <a:off x="977850" y="3476625"/>
            <a:ext cx="629752" cy="0"/>
          </a:xfrm>
          <a:prstGeom prst="line">
            <a:avLst/>
          </a:prstGeom>
          <a:ln w="28575">
            <a:solidFill>
              <a:srgbClr val="FF006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accent1">
                <a:lumMod val="60000"/>
                <a:lumOff val="40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2176948" y="3476625"/>
            <a:ext cx="629752" cy="0"/>
          </a:xfrm>
          <a:prstGeom prst="line">
            <a:avLst/>
          </a:prstGeom>
          <a:ln w="28575">
            <a:solidFill>
              <a:srgbClr val="FF006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accent1">
                <a:lumMod val="60000"/>
                <a:lumOff val="40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21"/>
          <p:cNvSpPr>
            <a:spLocks noChangeArrowheads="1"/>
          </p:cNvSpPr>
          <p:nvPr/>
        </p:nvSpPr>
        <p:spPr bwMode="auto">
          <a:xfrm>
            <a:off x="1841500" y="3428317"/>
            <a:ext cx="97494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</a:rPr>
              <a:t> (x – 13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</a:rPr>
              <a:t>)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  <a:cs typeface="Arial" charset="0"/>
            </a:endParaRPr>
          </a:p>
        </p:txBody>
      </p:sp>
      <p:sp>
        <p:nvSpPr>
          <p:cNvPr id="175" name="Rectangle 21"/>
          <p:cNvSpPr>
            <a:spLocks noChangeArrowheads="1"/>
          </p:cNvSpPr>
          <p:nvPr/>
        </p:nvSpPr>
        <p:spPr bwMode="auto">
          <a:xfrm>
            <a:off x="2716387" y="3428317"/>
            <a:ext cx="56618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</a:rPr>
              <a:t> = 0</a:t>
            </a:r>
          </a:p>
        </p:txBody>
      </p:sp>
      <p:grpSp>
        <p:nvGrpSpPr>
          <p:cNvPr id="134" name="Group 133"/>
          <p:cNvGrpSpPr/>
          <p:nvPr/>
        </p:nvGrpSpPr>
        <p:grpSpPr>
          <a:xfrm>
            <a:off x="3657601" y="2596270"/>
            <a:ext cx="1676401" cy="732722"/>
            <a:chOff x="2302567" y="3578983"/>
            <a:chExt cx="1990940" cy="368191"/>
          </a:xfrm>
        </p:grpSpPr>
        <p:sp>
          <p:nvSpPr>
            <p:cNvPr id="135" name="Rounded Rectangular Callout 134"/>
            <p:cNvSpPr/>
            <p:nvPr/>
          </p:nvSpPr>
          <p:spPr>
            <a:xfrm>
              <a:off x="2425223" y="3597528"/>
              <a:ext cx="1868284" cy="349646"/>
            </a:xfrm>
            <a:prstGeom prst="wedgeRoundRectCallout">
              <a:avLst>
                <a:gd name="adj1" fmla="val -85014"/>
                <a:gd name="adj2" fmla="val -19634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2302567" y="3578983"/>
              <a:ext cx="1966764" cy="262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‘-’ sign means subtracting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3957683" y="2615292"/>
            <a:ext cx="2401031" cy="1278502"/>
            <a:chOff x="2038852" y="3638765"/>
            <a:chExt cx="2851532" cy="642445"/>
          </a:xfrm>
        </p:grpSpPr>
        <p:sp>
          <p:nvSpPr>
            <p:cNvPr id="177" name="Rounded Rectangular Callout 176"/>
            <p:cNvSpPr/>
            <p:nvPr/>
          </p:nvSpPr>
          <p:spPr>
            <a:xfrm>
              <a:off x="2120305" y="3638765"/>
              <a:ext cx="2701598" cy="642445"/>
            </a:xfrm>
            <a:prstGeom prst="wedgeRoundRectCallout">
              <a:avLst>
                <a:gd name="adj1" fmla="val -87250"/>
                <a:gd name="adj2" fmla="val -35634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>
                <a:defRPr/>
              </a:pPr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2038852" y="3671968"/>
              <a:ext cx="2851532" cy="587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Since last sign is ‘-’ Give middle sign to the bigger factor &amp; opposite sign to smaller factor.</a:t>
              </a: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6625828" y="1542873"/>
            <a:ext cx="1332707" cy="1103167"/>
            <a:chOff x="7278347" y="2896043"/>
            <a:chExt cx="1332707" cy="1103167"/>
          </a:xfrm>
        </p:grpSpPr>
        <p:sp>
          <p:nvSpPr>
            <p:cNvPr id="180" name="Rectangle 179"/>
            <p:cNvSpPr/>
            <p:nvPr/>
          </p:nvSpPr>
          <p:spPr bwMode="auto">
            <a:xfrm>
              <a:off x="7278347" y="2896043"/>
              <a:ext cx="1332707" cy="1103167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>
                <a:defRPr/>
              </a:pPr>
              <a:endParaRPr lang="en-US" b="1" kern="0">
                <a:solidFill>
                  <a:prstClr val="white"/>
                </a:solidFill>
                <a:latin typeface="Calibri"/>
              </a:endParaRPr>
            </a:p>
          </p:txBody>
        </p:sp>
        <p:grpSp>
          <p:nvGrpSpPr>
            <p:cNvPr id="181" name="Group 180"/>
            <p:cNvGrpSpPr/>
            <p:nvPr/>
          </p:nvGrpSpPr>
          <p:grpSpPr>
            <a:xfrm>
              <a:off x="7433330" y="2916102"/>
              <a:ext cx="1176818" cy="1067345"/>
              <a:chOff x="4365829" y="-1460698"/>
              <a:chExt cx="1176818" cy="1067345"/>
            </a:xfrm>
          </p:grpSpPr>
          <p:sp>
            <p:nvSpPr>
              <p:cNvPr id="182" name="Rectangle 181"/>
              <p:cNvSpPr>
                <a:spLocks noChangeArrowheads="1"/>
              </p:cNvSpPr>
              <p:nvPr/>
            </p:nvSpPr>
            <p:spPr bwMode="auto">
              <a:xfrm>
                <a:off x="4365829" y="-701130"/>
                <a:ext cx="42191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2813">
                  <a:defRPr/>
                </a:pPr>
                <a:r>
                  <a:rPr lang="en-US" sz="1400" b="1" kern="0" dirty="0" smtClean="0">
                    <a:solidFill>
                      <a:sysClr val="windowText" lastClr="000000"/>
                    </a:solidFill>
                    <a:latin typeface="Bookman Old Style" pitchFamily="18" charset="0"/>
                    <a:sym typeface="Symbol"/>
                  </a:rPr>
                  <a:t>14</a:t>
                </a:r>
                <a:endParaRPr lang="en-US" sz="1400" b="1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83" name="Rectangle 182"/>
              <p:cNvSpPr>
                <a:spLocks noChangeArrowheads="1"/>
              </p:cNvSpPr>
              <p:nvPr/>
            </p:nvSpPr>
            <p:spPr bwMode="auto">
              <a:xfrm>
                <a:off x="5120737" y="-701130"/>
                <a:ext cx="42191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2813">
                  <a:defRPr/>
                </a:pPr>
                <a:r>
                  <a:rPr lang="en-US" sz="1400" b="1" kern="0" dirty="0" smtClean="0">
                    <a:solidFill>
                      <a:sysClr val="windowText" lastClr="000000"/>
                    </a:solidFill>
                    <a:latin typeface="Bookman Old Style" pitchFamily="18" charset="0"/>
                    <a:sym typeface="Symbol"/>
                  </a:rPr>
                  <a:t>13</a:t>
                </a:r>
                <a:endParaRPr lang="en-US" sz="1400" b="1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  <p:grpSp>
            <p:nvGrpSpPr>
              <p:cNvPr id="184" name="Group 28"/>
              <p:cNvGrpSpPr/>
              <p:nvPr/>
            </p:nvGrpSpPr>
            <p:grpSpPr>
              <a:xfrm>
                <a:off x="4587165" y="-1206559"/>
                <a:ext cx="685800" cy="526462"/>
                <a:chOff x="1524000" y="4876800"/>
                <a:chExt cx="990600" cy="762000"/>
              </a:xfrm>
            </p:grpSpPr>
            <p:cxnSp>
              <p:nvCxnSpPr>
                <p:cNvPr id="186" name="Straight Connector 185"/>
                <p:cNvCxnSpPr/>
                <p:nvPr/>
              </p:nvCxnSpPr>
              <p:spPr>
                <a:xfrm rot="5400000">
                  <a:off x="1371600" y="5029200"/>
                  <a:ext cx="762000" cy="45720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  <p:cxnSp>
              <p:nvCxnSpPr>
                <p:cNvPr id="187" name="Straight Connector 186"/>
                <p:cNvCxnSpPr/>
                <p:nvPr/>
              </p:nvCxnSpPr>
              <p:spPr>
                <a:xfrm rot="16200000" flipV="1">
                  <a:off x="1866900" y="4991100"/>
                  <a:ext cx="762000" cy="53340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</p:grpSp>
          <p:sp>
            <p:nvSpPr>
              <p:cNvPr id="185" name="Rectangle 184"/>
              <p:cNvSpPr>
                <a:spLocks noChangeArrowheads="1"/>
              </p:cNvSpPr>
              <p:nvPr/>
            </p:nvSpPr>
            <p:spPr bwMode="auto">
              <a:xfrm>
                <a:off x="4626561" y="-1460698"/>
                <a:ext cx="540533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2813">
                  <a:defRPr/>
                </a:pPr>
                <a:r>
                  <a:rPr lang="en-US" sz="1400" b="1" kern="0" dirty="0" smtClean="0">
                    <a:solidFill>
                      <a:sysClr val="windowText" lastClr="000000"/>
                    </a:solidFill>
                    <a:latin typeface="Bookman Old Style" pitchFamily="18" charset="0"/>
                    <a:sym typeface="Symbol"/>
                  </a:rPr>
                  <a:t>182</a:t>
                </a:r>
                <a:endParaRPr lang="en-US" sz="1400" b="1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p:grpSp>
      </p:grpSp>
      <p:sp>
        <p:nvSpPr>
          <p:cNvPr id="188" name="Rectangle 187"/>
          <p:cNvSpPr/>
          <p:nvPr/>
        </p:nvSpPr>
        <p:spPr>
          <a:xfrm>
            <a:off x="6587304" y="2284872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kern="0" dirty="0" smtClean="0">
                <a:solidFill>
                  <a:srgbClr val="C00000"/>
                </a:solidFill>
                <a:latin typeface="Bookman Old Style" pitchFamily="18" charset="0"/>
              </a:rPr>
              <a:t>+</a:t>
            </a:r>
            <a:endParaRPr lang="en-US" b="1" kern="0" dirty="0">
              <a:solidFill>
                <a:srgbClr val="C00000"/>
              </a:solidFill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7383033" y="227035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kern="0" dirty="0" smtClean="0">
                <a:solidFill>
                  <a:srgbClr val="C00000"/>
                </a:solidFill>
                <a:latin typeface="Bookman Old Style" pitchFamily="18" charset="0"/>
              </a:rPr>
              <a:t>–</a:t>
            </a:r>
            <a:endParaRPr lang="en-US" b="1" kern="0" dirty="0">
              <a:solidFill>
                <a:srgbClr val="C00000"/>
              </a:solidFill>
            </a:endParaRPr>
          </a:p>
        </p:txBody>
      </p:sp>
      <p:sp>
        <p:nvSpPr>
          <p:cNvPr id="190" name="Oval 189"/>
          <p:cNvSpPr/>
          <p:nvPr/>
        </p:nvSpPr>
        <p:spPr bwMode="auto">
          <a:xfrm>
            <a:off x="2102381" y="2747968"/>
            <a:ext cx="236009" cy="222091"/>
          </a:xfrm>
          <a:prstGeom prst="ellipse">
            <a:avLst/>
          </a:prstGeom>
          <a:noFill/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600" ker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91" name="Oval 190"/>
          <p:cNvSpPr/>
          <p:nvPr/>
        </p:nvSpPr>
        <p:spPr bwMode="auto">
          <a:xfrm>
            <a:off x="1689347" y="2757336"/>
            <a:ext cx="214554" cy="198015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ash"/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92" name="Rectangle 19"/>
          <p:cNvSpPr>
            <a:spLocks noChangeArrowheads="1"/>
          </p:cNvSpPr>
          <p:nvPr/>
        </p:nvSpPr>
        <p:spPr bwMode="auto">
          <a:xfrm>
            <a:off x="1006197" y="2917566"/>
            <a:ext cx="31460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</a:rPr>
              <a:t>+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  <a:cs typeface="Arial" charset="0"/>
            </a:endParaRPr>
          </a:p>
        </p:txBody>
      </p:sp>
      <p:sp>
        <p:nvSpPr>
          <p:cNvPr id="193" name="Rectangle 19"/>
          <p:cNvSpPr>
            <a:spLocks noChangeArrowheads="1"/>
          </p:cNvSpPr>
          <p:nvPr/>
        </p:nvSpPr>
        <p:spPr bwMode="auto">
          <a:xfrm>
            <a:off x="1162052" y="2917566"/>
            <a:ext cx="61060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</a:rPr>
              <a:t>14x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  <a:cs typeface="Arial" charset="0"/>
            </a:endParaRPr>
          </a:p>
        </p:txBody>
      </p:sp>
      <p:sp>
        <p:nvSpPr>
          <p:cNvPr id="194" name="Rectangle 19"/>
          <p:cNvSpPr>
            <a:spLocks noChangeArrowheads="1"/>
          </p:cNvSpPr>
          <p:nvPr/>
        </p:nvSpPr>
        <p:spPr bwMode="auto">
          <a:xfrm>
            <a:off x="1609726" y="2917566"/>
            <a:ext cx="30265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</a:rPr>
              <a:t>–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  <a:cs typeface="Arial" charset="0"/>
            </a:endParaRPr>
          </a:p>
        </p:txBody>
      </p:sp>
      <p:sp>
        <p:nvSpPr>
          <p:cNvPr id="195" name="Rectangle 19"/>
          <p:cNvSpPr>
            <a:spLocks noChangeArrowheads="1"/>
          </p:cNvSpPr>
          <p:nvPr/>
        </p:nvSpPr>
        <p:spPr bwMode="auto">
          <a:xfrm>
            <a:off x="1809748" y="2917566"/>
            <a:ext cx="6163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</a:rPr>
              <a:t>13x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  <a:cs typeface="Arial" charset="0"/>
            </a:endParaRPr>
          </a:p>
        </p:txBody>
      </p:sp>
      <p:sp>
        <p:nvSpPr>
          <p:cNvPr id="196" name="Rectangle 19"/>
          <p:cNvSpPr>
            <a:spLocks noChangeArrowheads="1"/>
          </p:cNvSpPr>
          <p:nvPr/>
        </p:nvSpPr>
        <p:spPr bwMode="auto">
          <a:xfrm>
            <a:off x="2219326" y="2917566"/>
            <a:ext cx="6608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</a:rPr>
              <a:t>–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</a:rPr>
              <a:t>182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  <a:cs typeface="Arial" charset="0"/>
            </a:endParaRPr>
          </a:p>
        </p:txBody>
      </p:sp>
      <p:sp>
        <p:nvSpPr>
          <p:cNvPr id="197" name="Rectangle 19"/>
          <p:cNvSpPr>
            <a:spLocks noChangeArrowheads="1"/>
          </p:cNvSpPr>
          <p:nvPr/>
        </p:nvSpPr>
        <p:spPr bwMode="auto">
          <a:xfrm>
            <a:off x="2762252" y="2917566"/>
            <a:ext cx="6608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</a:rPr>
              <a:t>= 0</a:t>
            </a:r>
          </a:p>
        </p:txBody>
      </p:sp>
      <p:grpSp>
        <p:nvGrpSpPr>
          <p:cNvPr id="110" name="Group 109"/>
          <p:cNvGrpSpPr/>
          <p:nvPr/>
        </p:nvGrpSpPr>
        <p:grpSpPr>
          <a:xfrm>
            <a:off x="3657600" y="2629898"/>
            <a:ext cx="1730434" cy="475252"/>
            <a:chOff x="2256248" y="3411966"/>
            <a:chExt cx="2055112" cy="317861"/>
          </a:xfrm>
        </p:grpSpPr>
        <p:sp>
          <p:nvSpPr>
            <p:cNvPr id="111" name="Rounded Rectangular Callout 110"/>
            <p:cNvSpPr/>
            <p:nvPr/>
          </p:nvSpPr>
          <p:spPr>
            <a:xfrm>
              <a:off x="2256248" y="3411966"/>
              <a:ext cx="2055112" cy="317861"/>
            </a:xfrm>
            <a:prstGeom prst="wedgeRoundRectCallout">
              <a:avLst>
                <a:gd name="adj1" fmla="val -76427"/>
                <a:gd name="adj2" fmla="val -470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389821" y="3480827"/>
              <a:ext cx="1787967" cy="154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182 × 1 = 182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198" name="Rectangle 22"/>
          <p:cNvSpPr>
            <a:spLocks noChangeArrowheads="1"/>
          </p:cNvSpPr>
          <p:nvPr/>
        </p:nvSpPr>
        <p:spPr bwMode="auto">
          <a:xfrm>
            <a:off x="1782275" y="3648238"/>
            <a:ext cx="15055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</a:rPr>
              <a:t>or  x – 13 = 0</a:t>
            </a:r>
          </a:p>
        </p:txBody>
      </p:sp>
      <p:sp>
        <p:nvSpPr>
          <p:cNvPr id="200" name="Rectangle 23"/>
          <p:cNvSpPr>
            <a:spLocks noChangeArrowheads="1"/>
          </p:cNvSpPr>
          <p:nvPr/>
        </p:nvSpPr>
        <p:spPr bwMode="auto">
          <a:xfrm>
            <a:off x="1454150" y="3871757"/>
            <a:ext cx="12763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</a:rPr>
              <a:t> or   x = 13</a:t>
            </a:r>
          </a:p>
        </p:txBody>
      </p:sp>
      <p:sp>
        <p:nvSpPr>
          <p:cNvPr id="201" name="Rectangle 35"/>
          <p:cNvSpPr>
            <a:spLocks noChangeArrowheads="1"/>
          </p:cNvSpPr>
          <p:nvPr/>
        </p:nvSpPr>
        <p:spPr bwMode="auto">
          <a:xfrm>
            <a:off x="1544345" y="4552950"/>
            <a:ext cx="100229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</a:rPr>
              <a:t>= 13 + 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</a:rPr>
              <a:t>1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  <a:cs typeface="Arial" charset="0"/>
            </a:endParaRPr>
          </a:p>
        </p:txBody>
      </p:sp>
      <p:sp>
        <p:nvSpPr>
          <p:cNvPr id="202" name="Rectangle 35"/>
          <p:cNvSpPr>
            <a:spLocks noChangeArrowheads="1"/>
          </p:cNvSpPr>
          <p:nvPr/>
        </p:nvSpPr>
        <p:spPr bwMode="auto">
          <a:xfrm>
            <a:off x="2413000" y="4552950"/>
            <a:ext cx="67571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  <a:cs typeface="Arial" charset="0"/>
              </a:rPr>
              <a:t>= 14</a:t>
            </a:r>
          </a:p>
        </p:txBody>
      </p:sp>
      <p:grpSp>
        <p:nvGrpSpPr>
          <p:cNvPr id="158" name="Group 157"/>
          <p:cNvGrpSpPr/>
          <p:nvPr/>
        </p:nvGrpSpPr>
        <p:grpSpPr>
          <a:xfrm>
            <a:off x="5791200" y="-1085850"/>
            <a:ext cx="3429000" cy="800100"/>
            <a:chOff x="5562600" y="4248150"/>
            <a:chExt cx="3429000" cy="800100"/>
          </a:xfrm>
          <a:solidFill>
            <a:srgbClr val="FF0066"/>
          </a:solidFill>
        </p:grpSpPr>
        <p:sp>
          <p:nvSpPr>
            <p:cNvPr id="199" name="Rectangle 198"/>
            <p:cNvSpPr/>
            <p:nvPr/>
          </p:nvSpPr>
          <p:spPr>
            <a:xfrm>
              <a:off x="5562600" y="4248150"/>
              <a:ext cx="3429000" cy="8001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3" name="TextBox 43"/>
            <p:cNvSpPr txBox="1"/>
            <p:nvPr/>
          </p:nvSpPr>
          <p:spPr>
            <a:xfrm>
              <a:off x="5715000" y="4248150"/>
              <a:ext cx="3009452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000" dirty="0" smtClean="0"/>
                <a:t>EX 4.2 4</a:t>
              </a:r>
              <a:endParaRPr lang="en-US" sz="4000" dirty="0"/>
            </a:p>
          </p:txBody>
        </p:sp>
      </p:grpSp>
      <p:sp>
        <p:nvSpPr>
          <p:cNvPr id="204" name="TextBox 203"/>
          <p:cNvSpPr txBox="1"/>
          <p:nvPr/>
        </p:nvSpPr>
        <p:spPr>
          <a:xfrm>
            <a:off x="914400" y="-1085850"/>
            <a:ext cx="3276198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homework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5927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1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00"/>
                            </p:stCondLst>
                            <p:childTnLst>
                              <p:par>
                                <p:cTn id="234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500"/>
                            </p:stCondLst>
                            <p:childTnLst>
                              <p:par>
                                <p:cTn id="2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500"/>
                            </p:stCondLst>
                            <p:childTnLst>
                              <p:par>
                                <p:cTn id="3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500"/>
                            </p:stCondLst>
                            <p:childTnLst>
                              <p:par>
                                <p:cTn id="3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500"/>
                            </p:stCondLst>
                            <p:childTnLst>
                              <p:par>
                                <p:cTn id="3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500"/>
                            </p:stCondLst>
                            <p:childTnLst>
                              <p:par>
                                <p:cTn id="3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4" dur="500" tmFilter="0, 0; .2, .5; .8, .5; 1, 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5" dur="250" autoRev="1" fill="hold"/>
                                        <p:tgtEl>
                                          <p:spTgt spid="1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500"/>
                            </p:stCondLst>
                            <p:childTnLst>
                              <p:par>
                                <p:cTn id="4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1000"/>
                            </p:stCondLst>
                            <p:childTnLst>
                              <p:par>
                                <p:cTn id="4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1500"/>
                            </p:stCondLst>
                            <p:childTnLst>
                              <p:par>
                                <p:cTn id="4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3" fill="hold">
                            <p:stCondLst>
                              <p:cond delay="500"/>
                            </p:stCondLst>
                            <p:childTnLst>
                              <p:par>
                                <p:cTn id="4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4" fill="hold">
                            <p:stCondLst>
                              <p:cond delay="500"/>
                            </p:stCondLst>
                            <p:childTnLst>
                              <p:par>
                                <p:cTn id="4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3" fill="hold">
                            <p:stCondLst>
                              <p:cond delay="500"/>
                            </p:stCondLst>
                            <p:childTnLst>
                              <p:par>
                                <p:cTn id="4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0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1" dur="500" tmFilter="0, 0; .2, .5; .8, .5; 1, 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2" dur="250" autoRev="1" fill="hold"/>
                                        <p:tgtEl>
                                          <p:spTgt spid="10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6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7" dur="500" tmFilter="0, 0; .2, .5; .8, .5; 1, 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8" dur="250" autoRev="1" fill="hold"/>
                                        <p:tgtEl>
                                          <p:spTgt spid="1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4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5" dur="500" tmFilter="0, 0; .2, .5; .8, .5; 1, 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6" dur="250" autoRev="1" fill="hold"/>
                                        <p:tgtEl>
                                          <p:spTgt spid="10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>
                      <p:stCondLst>
                        <p:cond delay="indefinite"/>
                      </p:stCondLst>
                      <p:childTnLst>
                        <p:par>
                          <p:cTn id="498" fill="hold">
                            <p:stCondLst>
                              <p:cond delay="0"/>
                            </p:stCondLst>
                            <p:childTnLst>
                              <p:par>
                                <p:cTn id="49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7" fill="hold">
                            <p:stCondLst>
                              <p:cond delay="500"/>
                            </p:stCondLst>
                            <p:childTnLst>
                              <p:par>
                                <p:cTn id="50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1" fill="hold">
                            <p:stCondLst>
                              <p:cond delay="1000"/>
                            </p:stCondLst>
                            <p:childTnLst>
                              <p:par>
                                <p:cTn id="5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fill="hold">
                      <p:stCondLst>
                        <p:cond delay="indefinite"/>
                      </p:stCondLst>
                      <p:childTnLst>
                        <p:par>
                          <p:cTn id="521" fill="hold">
                            <p:stCondLst>
                              <p:cond delay="0"/>
                            </p:stCondLst>
                            <p:childTnLst>
                              <p:par>
                                <p:cTn id="5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5" fill="hold">
                      <p:stCondLst>
                        <p:cond delay="indefinite"/>
                      </p:stCondLst>
                      <p:childTnLst>
                        <p:par>
                          <p:cTn id="526" fill="hold">
                            <p:stCondLst>
                              <p:cond delay="0"/>
                            </p:stCondLst>
                            <p:childTnLst>
                              <p:par>
                                <p:cTn id="5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7" fill="hold">
                            <p:stCondLst>
                              <p:cond delay="500"/>
                            </p:stCondLst>
                            <p:childTnLst>
                              <p:par>
                                <p:cTn id="5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fill="hold">
                      <p:stCondLst>
                        <p:cond delay="indefinite"/>
                      </p:stCondLst>
                      <p:childTnLst>
                        <p:par>
                          <p:cTn id="592" fill="hold">
                            <p:stCondLst>
                              <p:cond delay="0"/>
                            </p:stCondLst>
                            <p:childTnLst>
                              <p:par>
                                <p:cTn id="5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6" dur="500" tmFilter="0, 0; .2, .5; .8, .5; 1, 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7" dur="250" autoRev="1" fill="hold"/>
                                        <p:tgtEl>
                                          <p:spTgt spid="19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8" fill="hold">
                      <p:stCondLst>
                        <p:cond delay="indefinite"/>
                      </p:stCondLst>
                      <p:childTnLst>
                        <p:par>
                          <p:cTn id="599" fill="hold">
                            <p:stCondLst>
                              <p:cond delay="0"/>
                            </p:stCondLst>
                            <p:childTnLst>
                              <p:par>
                                <p:cTn id="6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3" fill="hold">
                      <p:stCondLst>
                        <p:cond delay="indefinite"/>
                      </p:stCondLst>
                      <p:childTnLst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8" fill="hold">
                            <p:stCondLst>
                              <p:cond delay="500"/>
                            </p:stCondLst>
                            <p:childTnLst>
                              <p:par>
                                <p:cTn id="6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1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2" dur="500" tmFilter="0, 0; .2, .5; .8, .5; 1, 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3" dur="250" autoRev="1" fill="hold"/>
                                        <p:tgtEl>
                                          <p:spTgt spid="19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4" fill="hold">
                      <p:stCondLst>
                        <p:cond delay="indefinite"/>
                      </p:stCondLst>
                      <p:childTnLst>
                        <p:par>
                          <p:cTn id="615" fill="hold">
                            <p:stCondLst>
                              <p:cond delay="0"/>
                            </p:stCondLst>
                            <p:childTnLst>
                              <p:par>
                                <p:cTn id="6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9" fill="hold">
                      <p:stCondLst>
                        <p:cond delay="indefinite"/>
                      </p:stCondLst>
                      <p:childTnLst>
                        <p:par>
                          <p:cTn id="620" fill="hold">
                            <p:stCondLst>
                              <p:cond delay="0"/>
                            </p:stCondLst>
                            <p:childTnLst>
                              <p:par>
                                <p:cTn id="6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3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4" fill="hold">
                      <p:stCondLst>
                        <p:cond delay="indefinite"/>
                      </p:stCondLst>
                      <p:childTnLst>
                        <p:par>
                          <p:cTn id="625" fill="hold">
                            <p:stCondLst>
                              <p:cond delay="0"/>
                            </p:stCondLst>
                            <p:childTnLst>
                              <p:par>
                                <p:cTn id="62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2" fill="hold">
                      <p:stCondLst>
                        <p:cond delay="indefinite"/>
                      </p:stCondLst>
                      <p:childTnLst>
                        <p:par>
                          <p:cTn id="633" fill="hold">
                            <p:stCondLst>
                              <p:cond delay="0"/>
                            </p:stCondLst>
                            <p:childTnLst>
                              <p:par>
                                <p:cTn id="6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7" fill="hold">
                            <p:stCondLst>
                              <p:cond delay="500"/>
                            </p:stCondLst>
                            <p:childTnLst>
                              <p:par>
                                <p:cTn id="6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1" fill="hold">
                      <p:stCondLst>
                        <p:cond delay="indefinite"/>
                      </p:stCondLst>
                      <p:childTnLst>
                        <p:par>
                          <p:cTn id="642" fill="hold">
                            <p:stCondLst>
                              <p:cond delay="0"/>
                            </p:stCondLst>
                            <p:childTnLst>
                              <p:par>
                                <p:cTn id="6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6" fill="hold">
                      <p:stCondLst>
                        <p:cond delay="indefinite"/>
                      </p:stCondLst>
                      <p:childTnLst>
                        <p:par>
                          <p:cTn id="647" fill="hold">
                            <p:stCondLst>
                              <p:cond delay="0"/>
                            </p:stCondLst>
                            <p:childTnLst>
                              <p:par>
                                <p:cTn id="6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1" fill="hold">
                      <p:stCondLst>
                        <p:cond delay="indefinite"/>
                      </p:stCondLst>
                      <p:childTnLst>
                        <p:par>
                          <p:cTn id="652" fill="hold">
                            <p:stCondLst>
                              <p:cond delay="0"/>
                            </p:stCondLst>
                            <p:childTnLst>
                              <p:par>
                                <p:cTn id="6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6" fill="hold">
                      <p:stCondLst>
                        <p:cond delay="indefinite"/>
                      </p:stCondLst>
                      <p:childTnLst>
                        <p:par>
                          <p:cTn id="657" fill="hold">
                            <p:stCondLst>
                              <p:cond delay="0"/>
                            </p:stCondLst>
                            <p:childTnLst>
                              <p:par>
                                <p:cTn id="6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1" fill="hold">
                      <p:stCondLst>
                        <p:cond delay="indefinite"/>
                      </p:stCondLst>
                      <p:childTnLst>
                        <p:par>
                          <p:cTn id="662" fill="hold">
                            <p:stCondLst>
                              <p:cond delay="0"/>
                            </p:stCondLst>
                            <p:childTnLst>
                              <p:par>
                                <p:cTn id="6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6" fill="hold">
                      <p:stCondLst>
                        <p:cond delay="indefinite"/>
                      </p:stCondLst>
                      <p:childTnLst>
                        <p:par>
                          <p:cTn id="667" fill="hold">
                            <p:stCondLst>
                              <p:cond delay="0"/>
                            </p:stCondLst>
                            <p:childTnLst>
                              <p:par>
                                <p:cTn id="6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1" fill="hold">
                      <p:stCondLst>
                        <p:cond delay="indefinite"/>
                      </p:stCondLst>
                      <p:childTnLst>
                        <p:par>
                          <p:cTn id="672" fill="hold">
                            <p:stCondLst>
                              <p:cond delay="0"/>
                            </p:stCondLst>
                            <p:childTnLst>
                              <p:par>
                                <p:cTn id="6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2" fill="hold">
                            <p:stCondLst>
                              <p:cond delay="500"/>
                            </p:stCondLst>
                            <p:childTnLst>
                              <p:par>
                                <p:cTn id="6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6" fill="hold">
                            <p:stCondLst>
                              <p:cond delay="1000"/>
                            </p:stCondLst>
                            <p:childTnLst>
                              <p:par>
                                <p:cTn id="6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0" fill="hold">
                      <p:stCondLst>
                        <p:cond delay="indefinite"/>
                      </p:stCondLst>
                      <p:childTnLst>
                        <p:par>
                          <p:cTn id="691" fill="hold">
                            <p:stCondLst>
                              <p:cond delay="0"/>
                            </p:stCondLst>
                            <p:childTnLst>
                              <p:par>
                                <p:cTn id="6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5" fill="hold">
                      <p:stCondLst>
                        <p:cond delay="indefinite"/>
                      </p:stCondLst>
                      <p:childTnLst>
                        <p:par>
                          <p:cTn id="696" fill="hold">
                            <p:stCondLst>
                              <p:cond delay="0"/>
                            </p:stCondLst>
                            <p:childTnLst>
                              <p:par>
                                <p:cTn id="6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0" fill="hold">
                      <p:stCondLst>
                        <p:cond delay="indefinite"/>
                      </p:stCondLst>
                      <p:childTnLst>
                        <p:par>
                          <p:cTn id="701" fill="hold">
                            <p:stCondLst>
                              <p:cond delay="0"/>
                            </p:stCondLst>
                            <p:childTnLst>
                              <p:par>
                                <p:cTn id="7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5" fill="hold">
                      <p:stCondLst>
                        <p:cond delay="indefinite"/>
                      </p:stCondLst>
                      <p:childTnLst>
                        <p:par>
                          <p:cTn id="706" fill="hold">
                            <p:stCondLst>
                              <p:cond delay="0"/>
                            </p:stCondLst>
                            <p:childTnLst>
                              <p:par>
                                <p:cTn id="7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0" fill="hold">
                      <p:stCondLst>
                        <p:cond delay="indefinite"/>
                      </p:stCondLst>
                      <p:childTnLst>
                        <p:par>
                          <p:cTn id="711" fill="hold">
                            <p:stCondLst>
                              <p:cond delay="0"/>
                            </p:stCondLst>
                            <p:childTnLst>
                              <p:par>
                                <p:cTn id="7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5" fill="hold">
                      <p:stCondLst>
                        <p:cond delay="indefinite"/>
                      </p:stCondLst>
                      <p:childTnLst>
                        <p:par>
                          <p:cTn id="716" fill="hold">
                            <p:stCondLst>
                              <p:cond delay="0"/>
                            </p:stCondLst>
                            <p:childTnLst>
                              <p:par>
                                <p:cTn id="7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0" fill="hold">
                      <p:stCondLst>
                        <p:cond delay="indefinite"/>
                      </p:stCondLst>
                      <p:childTnLst>
                        <p:par>
                          <p:cTn id="721" fill="hold">
                            <p:stCondLst>
                              <p:cond delay="0"/>
                            </p:stCondLst>
                            <p:childTnLst>
                              <p:par>
                                <p:cTn id="7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8" fill="hold">
                            <p:stCondLst>
                              <p:cond delay="500"/>
                            </p:stCondLst>
                            <p:childTnLst>
                              <p:par>
                                <p:cTn id="7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6" fill="hold">
                      <p:stCondLst>
                        <p:cond delay="indefinite"/>
                      </p:stCondLst>
                      <p:childTnLst>
                        <p:par>
                          <p:cTn id="737" fill="hold">
                            <p:stCondLst>
                              <p:cond delay="0"/>
                            </p:stCondLst>
                            <p:childTnLst>
                              <p:par>
                                <p:cTn id="7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1" fill="hold">
                      <p:stCondLst>
                        <p:cond delay="indefinite"/>
                      </p:stCondLst>
                      <p:childTnLst>
                        <p:par>
                          <p:cTn id="742" fill="hold">
                            <p:stCondLst>
                              <p:cond delay="0"/>
                            </p:stCondLst>
                            <p:childTnLst>
                              <p:par>
                                <p:cTn id="7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6" fill="hold">
                      <p:stCondLst>
                        <p:cond delay="indefinite"/>
                      </p:stCondLst>
                      <p:childTnLst>
                        <p:par>
                          <p:cTn id="747" fill="hold">
                            <p:stCondLst>
                              <p:cond delay="0"/>
                            </p:stCondLst>
                            <p:childTnLst>
                              <p:par>
                                <p:cTn id="7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1" fill="hold">
                      <p:stCondLst>
                        <p:cond delay="indefinite"/>
                      </p:stCondLst>
                      <p:childTnLst>
                        <p:par>
                          <p:cTn id="752" fill="hold">
                            <p:stCondLst>
                              <p:cond delay="0"/>
                            </p:stCondLst>
                            <p:childTnLst>
                              <p:par>
                                <p:cTn id="7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6" fill="hold">
                      <p:stCondLst>
                        <p:cond delay="indefinite"/>
                      </p:stCondLst>
                      <p:childTnLst>
                        <p:par>
                          <p:cTn id="757" fill="hold">
                            <p:stCondLst>
                              <p:cond delay="0"/>
                            </p:stCondLst>
                            <p:childTnLst>
                              <p:par>
                                <p:cTn id="7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4" fill="hold">
                            <p:stCondLst>
                              <p:cond delay="500"/>
                            </p:stCondLst>
                            <p:childTnLst>
                              <p:par>
                                <p:cTn id="7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8" fill="hold">
                            <p:stCondLst>
                              <p:cond delay="1000"/>
                            </p:stCondLst>
                            <p:childTnLst>
                              <p:par>
                                <p:cTn id="7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2" fill="hold">
                      <p:stCondLst>
                        <p:cond delay="indefinite"/>
                      </p:stCondLst>
                      <p:childTnLst>
                        <p:par>
                          <p:cTn id="773" fill="hold">
                            <p:stCondLst>
                              <p:cond delay="0"/>
                            </p:stCondLst>
                            <p:childTnLst>
                              <p:par>
                                <p:cTn id="7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6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7" fill="hold">
                      <p:stCondLst>
                        <p:cond delay="indefinite"/>
                      </p:stCondLst>
                      <p:childTnLst>
                        <p:par>
                          <p:cTn id="778" fill="hold">
                            <p:stCondLst>
                              <p:cond delay="0"/>
                            </p:stCondLst>
                            <p:childTnLst>
                              <p:par>
                                <p:cTn id="7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2" fill="hold">
                            <p:stCondLst>
                              <p:cond delay="500"/>
                            </p:stCondLst>
                            <p:childTnLst>
                              <p:par>
                                <p:cTn id="7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6" fill="hold">
                      <p:stCondLst>
                        <p:cond delay="indefinite"/>
                      </p:stCondLst>
                      <p:childTnLst>
                        <p:par>
                          <p:cTn id="787" fill="hold">
                            <p:stCondLst>
                              <p:cond delay="0"/>
                            </p:stCondLst>
                            <p:childTnLst>
                              <p:par>
                                <p:cTn id="7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1" fill="hold">
                      <p:stCondLst>
                        <p:cond delay="indefinite"/>
                      </p:stCondLst>
                      <p:childTnLst>
                        <p:par>
                          <p:cTn id="792" fill="hold">
                            <p:stCondLst>
                              <p:cond delay="0"/>
                            </p:stCondLst>
                            <p:childTnLst>
                              <p:par>
                                <p:cTn id="7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6" fill="hold">
                            <p:stCondLst>
                              <p:cond delay="500"/>
                            </p:stCondLst>
                            <p:childTnLst>
                              <p:par>
                                <p:cTn id="7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0" fill="hold">
                      <p:stCondLst>
                        <p:cond delay="indefinite"/>
                      </p:stCondLst>
                      <p:childTnLst>
                        <p:par>
                          <p:cTn id="801" fill="hold">
                            <p:stCondLst>
                              <p:cond delay="0"/>
                            </p:stCondLst>
                            <p:childTnLst>
                              <p:par>
                                <p:cTn id="8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5" fill="hold">
                            <p:stCondLst>
                              <p:cond delay="500"/>
                            </p:stCondLst>
                            <p:childTnLst>
                              <p:par>
                                <p:cTn id="8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9" fill="hold">
                            <p:stCondLst>
                              <p:cond delay="1000"/>
                            </p:stCondLst>
                            <p:childTnLst>
                              <p:par>
                                <p:cTn id="8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3" fill="hold">
                      <p:stCondLst>
                        <p:cond delay="indefinite"/>
                      </p:stCondLst>
                      <p:childTnLst>
                        <p:par>
                          <p:cTn id="814" fill="hold">
                            <p:stCondLst>
                              <p:cond delay="0"/>
                            </p:stCondLst>
                            <p:childTnLst>
                              <p:par>
                                <p:cTn id="8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8" fill="hold">
                      <p:stCondLst>
                        <p:cond delay="indefinite"/>
                      </p:stCondLst>
                      <p:childTnLst>
                        <p:par>
                          <p:cTn id="819" fill="hold">
                            <p:stCondLst>
                              <p:cond delay="0"/>
                            </p:stCondLst>
                            <p:childTnLst>
                              <p:par>
                                <p:cTn id="8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3" fill="hold">
                      <p:stCondLst>
                        <p:cond delay="indefinite"/>
                      </p:stCondLst>
                      <p:childTnLst>
                        <p:par>
                          <p:cTn id="824" fill="hold">
                            <p:stCondLst>
                              <p:cond delay="0"/>
                            </p:stCondLst>
                            <p:childTnLst>
                              <p:par>
                                <p:cTn id="8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8" fill="hold">
                      <p:stCondLst>
                        <p:cond delay="indefinite"/>
                      </p:stCondLst>
                      <p:childTnLst>
                        <p:par>
                          <p:cTn id="829" fill="hold">
                            <p:stCondLst>
                              <p:cond delay="0"/>
                            </p:stCondLst>
                            <p:childTnLst>
                              <p:par>
                                <p:cTn id="8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3" fill="hold">
                      <p:stCondLst>
                        <p:cond delay="indefinite"/>
                      </p:stCondLst>
                      <p:childTnLst>
                        <p:par>
                          <p:cTn id="834" fill="hold">
                            <p:stCondLst>
                              <p:cond delay="0"/>
                            </p:stCondLst>
                            <p:childTnLst>
                              <p:par>
                                <p:cTn id="8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  <p:bldP spid="119" grpId="1" animBg="1"/>
      <p:bldP spid="123" grpId="0" animBg="1"/>
      <p:bldP spid="123" grpId="1" animBg="1"/>
      <p:bldP spid="165" grpId="0"/>
      <p:bldP spid="126" grpId="0" animBg="1"/>
      <p:bldP spid="126" grpId="1" animBg="1"/>
      <p:bldP spid="127" grpId="0"/>
      <p:bldP spid="127" grpId="1"/>
      <p:bldP spid="128" grpId="0"/>
      <p:bldP spid="128" grpId="1"/>
      <p:bldP spid="129" grpId="0"/>
      <p:bldP spid="129" grpId="1"/>
      <p:bldP spid="109" grpId="0" animBg="1"/>
      <p:bldP spid="109" grpId="1" animBg="1"/>
      <p:bldP spid="109" grpId="2" animBg="1"/>
      <p:bldP spid="108" grpId="0" animBg="1"/>
      <p:bldP spid="108" grpId="1" animBg="1"/>
      <p:bldP spid="108" grpId="2" animBg="1"/>
      <p:bldP spid="63" grpId="0" animBg="1"/>
      <p:bldP spid="63" grpId="1" animBg="1"/>
      <p:bldP spid="63" grpId="2" animBg="1"/>
      <p:bldP spid="74" grpId="0" animBg="1"/>
      <p:bldP spid="74" grpId="1" animBg="1"/>
      <p:bldP spid="74" grpId="2" animBg="1"/>
      <p:bldP spid="71" grpId="0" animBg="1"/>
      <p:bldP spid="71" grpId="1" animBg="1"/>
      <p:bldP spid="71" grpId="2" animBg="1"/>
      <p:bldP spid="70" grpId="0" animBg="1"/>
      <p:bldP spid="70" grpId="1" animBg="1"/>
      <p:bldP spid="70" grpId="2" animBg="1"/>
      <p:bldP spid="60" grpId="0" animBg="1"/>
      <p:bldP spid="60" grpId="1" animBg="1"/>
      <p:bldP spid="60" grpId="2" animBg="1"/>
      <p:bldP spid="55" grpId="0" animBg="1"/>
      <p:bldP spid="55" grpId="1" animBg="1"/>
      <p:bldP spid="55" grpId="2" animBg="1"/>
      <p:bldP spid="51" grpId="0" animBg="1"/>
      <p:bldP spid="51" grpId="1" animBg="1"/>
      <p:bldP spid="51" grpId="2" animBg="1"/>
      <p:bldP spid="11" grpId="0" build="allAtOnce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2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50" grpId="0"/>
      <p:bldP spid="56" grpId="0"/>
      <p:bldP spid="59" grpId="0"/>
      <p:bldP spid="61" grpId="0"/>
      <p:bldP spid="62" grpId="0"/>
      <p:bldP spid="52" grpId="0" animBg="1"/>
      <p:bldP spid="52" grpId="1" animBg="1"/>
      <p:bldP spid="64" grpId="0" animBg="1"/>
      <p:bldP spid="64" grpId="1" animBg="1"/>
      <p:bldP spid="97" grpId="0"/>
      <p:bldP spid="97" grpId="1"/>
      <p:bldP spid="98" grpId="0"/>
      <p:bldP spid="98" grpId="1"/>
      <p:bldP spid="99" grpId="0"/>
      <p:bldP spid="99" grpId="1"/>
      <p:bldP spid="100" grpId="0"/>
      <p:bldP spid="100" grpId="1"/>
      <p:bldP spid="101" grpId="0"/>
      <p:bldP spid="101" grpId="1"/>
      <p:bldP spid="103" grpId="0"/>
      <p:bldP spid="103" grpId="1"/>
      <p:bldP spid="105" grpId="0"/>
      <p:bldP spid="105" grpId="1"/>
      <p:bldP spid="106" grpId="0" animBg="1"/>
      <p:bldP spid="106" grpId="1" animBg="1"/>
      <p:bldP spid="106" grpId="2" animBg="1"/>
      <p:bldP spid="106" grpId="3" animBg="1"/>
      <p:bldP spid="107" grpId="0" animBg="1"/>
      <p:bldP spid="107" grpId="1" animBg="1"/>
      <p:bldP spid="107" grpId="2" animBg="1"/>
      <p:bldP spid="107" grpId="3" animBg="1"/>
      <p:bldP spid="113" grpId="0" animBg="1"/>
      <p:bldP spid="113" grpId="1" animBg="1"/>
      <p:bldP spid="133" grpId="0" animBg="1"/>
      <p:bldP spid="133" grpId="1" animBg="1"/>
      <p:bldP spid="117" grpId="0"/>
      <p:bldP spid="117" grpId="1"/>
      <p:bldP spid="118" grpId="0"/>
      <p:bldP spid="118" grpId="1"/>
      <p:bldP spid="124" grpId="0"/>
      <p:bldP spid="124" grpId="1"/>
      <p:bldP spid="125" grpId="0"/>
      <p:bldP spid="125" grpId="1"/>
      <p:bldP spid="142" grpId="0"/>
      <p:bldP spid="142" grpId="1"/>
      <p:bldP spid="143" grpId="0"/>
      <p:bldP spid="143" grpId="1"/>
      <p:bldP spid="144" grpId="0" animBg="1"/>
      <p:bldP spid="144" grpId="1" animBg="1"/>
      <p:bldP spid="144" grpId="2" animBg="1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59" grpId="0"/>
      <p:bldP spid="160" grpId="0"/>
      <p:bldP spid="161" grpId="0"/>
      <p:bldP spid="162" grpId="0"/>
      <p:bldP spid="163" grpId="0"/>
      <p:bldP spid="164" grpId="0" animBg="1"/>
      <p:bldP spid="164" grpId="1" animBg="1"/>
      <p:bldP spid="166" grpId="0"/>
      <p:bldP spid="166" grpId="1"/>
      <p:bldP spid="167" grpId="0"/>
      <p:bldP spid="167" grpId="1"/>
      <p:bldP spid="168" grpId="0"/>
      <p:bldP spid="169" grpId="0"/>
      <p:bldP spid="170" grpId="0"/>
      <p:bldP spid="171" grpId="0"/>
      <p:bldP spid="174" grpId="0"/>
      <p:bldP spid="175" grpId="0"/>
      <p:bldP spid="188" grpId="0"/>
      <p:bldP spid="188" grpId="1"/>
      <p:bldP spid="189" grpId="0"/>
      <p:bldP spid="189" grpId="1"/>
      <p:bldP spid="190" grpId="0" animBg="1"/>
      <p:bldP spid="190" grpId="1" animBg="1"/>
      <p:bldP spid="190" grpId="2" animBg="1"/>
      <p:bldP spid="191" grpId="0" animBg="1"/>
      <p:bldP spid="191" grpId="1" animBg="1"/>
      <p:bldP spid="191" grpId="2" animBg="1"/>
      <p:bldP spid="192" grpId="0"/>
      <p:bldP spid="193" grpId="0"/>
      <p:bldP spid="194" grpId="0"/>
      <p:bldP spid="195" grpId="0"/>
      <p:bldP spid="196" grpId="0"/>
      <p:bldP spid="197" grpId="0"/>
      <p:bldP spid="198" grpId="0"/>
      <p:bldP spid="200" grpId="0"/>
      <p:bldP spid="201" grpId="0"/>
      <p:bldP spid="20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24653" y="1971586"/>
            <a:ext cx="16946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40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564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7"/>
          <p:cNvSpPr txBox="1">
            <a:spLocks/>
          </p:cNvSpPr>
          <p:nvPr/>
        </p:nvSpPr>
        <p:spPr bwMode="auto">
          <a:xfrm>
            <a:off x="685800" y="2675065"/>
            <a:ext cx="8067677" cy="582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QUADRATIC EQUATIONS</a:t>
            </a:r>
          </a:p>
        </p:txBody>
      </p:sp>
      <p:sp>
        <p:nvSpPr>
          <p:cNvPr id="9" name="Title 7"/>
          <p:cNvSpPr txBox="1">
            <a:spLocks/>
          </p:cNvSpPr>
          <p:nvPr/>
        </p:nvSpPr>
        <p:spPr bwMode="auto">
          <a:xfrm>
            <a:off x="685800" y="3181350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Word Problem Based on Numbers</a:t>
            </a:r>
          </a:p>
        </p:txBody>
      </p:sp>
    </p:spTree>
    <p:extLst>
      <p:ext uri="{BB962C8B-B14F-4D97-AF65-F5344CB8AC3E}">
        <p14:creationId xmlns:p14="http://schemas.microsoft.com/office/powerpoint/2010/main" val="25601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ounded Rectangle 193"/>
          <p:cNvSpPr/>
          <p:nvPr/>
        </p:nvSpPr>
        <p:spPr>
          <a:xfrm>
            <a:off x="853440" y="1611630"/>
            <a:ext cx="1308559" cy="206687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203" name="Rounded Rectangle 202"/>
          <p:cNvSpPr/>
          <p:nvPr/>
        </p:nvSpPr>
        <p:spPr>
          <a:xfrm>
            <a:off x="3027779" y="1590674"/>
            <a:ext cx="272465" cy="187897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183" name="Rounded Rectangle 182"/>
          <p:cNvSpPr/>
          <p:nvPr/>
        </p:nvSpPr>
        <p:spPr>
          <a:xfrm>
            <a:off x="1033467" y="1329783"/>
            <a:ext cx="1308559" cy="206687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182" name="Rounded Rectangle 181"/>
          <p:cNvSpPr/>
          <p:nvPr/>
        </p:nvSpPr>
        <p:spPr>
          <a:xfrm>
            <a:off x="766762" y="581419"/>
            <a:ext cx="4568267" cy="245519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186" name="Rounded Rectangle 185"/>
          <p:cNvSpPr/>
          <p:nvPr/>
        </p:nvSpPr>
        <p:spPr>
          <a:xfrm>
            <a:off x="7031187" y="3304005"/>
            <a:ext cx="1453182" cy="496137"/>
          </a:xfrm>
          <a:prstGeom prst="roundRect">
            <a:avLst/>
          </a:prstGeom>
          <a:gradFill>
            <a:gsLst>
              <a:gs pos="0">
                <a:srgbClr val="008000">
                  <a:lumMod val="84000"/>
                  <a:lumOff val="16000"/>
                </a:srgbClr>
              </a:gs>
              <a:gs pos="68000">
                <a:srgbClr val="A3E7A3"/>
              </a:gs>
              <a:gs pos="100000">
                <a:sysClr val="window" lastClr="FFFFFF"/>
              </a:gs>
            </a:gsLst>
            <a:lin ang="5400000" scaled="0"/>
          </a:gra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sysClr val="window" lastClr="FFFFFF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7059115" y="3372585"/>
            <a:ext cx="904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18 - 10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7914249" y="3372585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kern="0" dirty="0" smtClea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8173065" y="3372585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8</a:t>
            </a:r>
          </a:p>
        </p:txBody>
      </p:sp>
      <p:sp>
        <p:nvSpPr>
          <p:cNvPr id="193" name="Rounded Rectangle 192"/>
          <p:cNvSpPr/>
          <p:nvPr/>
        </p:nvSpPr>
        <p:spPr>
          <a:xfrm>
            <a:off x="1981200" y="2726172"/>
            <a:ext cx="169178" cy="187897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cxnSp>
        <p:nvCxnSpPr>
          <p:cNvPr id="179" name="Straight Connector 178"/>
          <p:cNvCxnSpPr/>
          <p:nvPr/>
        </p:nvCxnSpPr>
        <p:spPr>
          <a:xfrm>
            <a:off x="1989121" y="3180715"/>
            <a:ext cx="786833" cy="0"/>
          </a:xfrm>
          <a:prstGeom prst="line">
            <a:avLst/>
          </a:prstGeom>
          <a:ln w="28575">
            <a:solidFill>
              <a:srgbClr val="FF006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accent1">
                <a:lumMod val="60000"/>
                <a:lumOff val="40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Rounded Rectangle 311"/>
          <p:cNvSpPr/>
          <p:nvPr/>
        </p:nvSpPr>
        <p:spPr>
          <a:xfrm>
            <a:off x="2650682" y="1363262"/>
            <a:ext cx="139816" cy="155286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300" name="Rounded Rectangle 299"/>
          <p:cNvSpPr/>
          <p:nvPr/>
        </p:nvSpPr>
        <p:spPr>
          <a:xfrm>
            <a:off x="5335031" y="587979"/>
            <a:ext cx="1357090" cy="22673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301" name="Rounded Rectangle 300"/>
          <p:cNvSpPr/>
          <p:nvPr/>
        </p:nvSpPr>
        <p:spPr>
          <a:xfrm>
            <a:off x="717550" y="821011"/>
            <a:ext cx="4584139" cy="22673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284" name="Rounded Rectangle 283"/>
          <p:cNvSpPr/>
          <p:nvPr/>
        </p:nvSpPr>
        <p:spPr>
          <a:xfrm>
            <a:off x="5345046" y="581028"/>
            <a:ext cx="1357090" cy="22673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285" name="Rounded Rectangle 284"/>
          <p:cNvSpPr/>
          <p:nvPr/>
        </p:nvSpPr>
        <p:spPr>
          <a:xfrm>
            <a:off x="727565" y="814060"/>
            <a:ext cx="4584139" cy="22673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274" name="Rounded Rectangle 273"/>
          <p:cNvSpPr/>
          <p:nvPr/>
        </p:nvSpPr>
        <p:spPr>
          <a:xfrm>
            <a:off x="5416550" y="816551"/>
            <a:ext cx="2051050" cy="22673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552450"/>
            <a:ext cx="815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0000FF"/>
                </a:solidFill>
                <a:latin typeface="Bookman Old Style" pitchFamily="18" charset="0"/>
              </a:rPr>
              <a:t>Q.The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 difference of squares of two numbers is 180. The square of </a:t>
            </a:r>
          </a:p>
          <a:p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   the smaller number is 8 times the larger number. Find the two numbers.</a:t>
            </a:r>
            <a:endParaRPr lang="en-US" sz="14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2595" y="1053138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Sol :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7225" y="1276635"/>
            <a:ext cx="2314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Let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larger number be ‘x’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533400" y="1540883"/>
            <a:ext cx="1667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     (Smaller no.)</a:t>
            </a:r>
            <a:r>
              <a:rPr lang="en-US" sz="140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504825" y="1806773"/>
            <a:ext cx="485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4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836298" y="1806773"/>
            <a:ext cx="1190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Smaller no</a:t>
            </a:r>
            <a:endParaRPr lang="en-US" sz="14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/>
              <p:cNvSpPr txBox="1"/>
              <p:nvPr/>
            </p:nvSpPr>
            <p:spPr>
              <a:xfrm>
                <a:off x="2662237" y="1778624"/>
                <a:ext cx="1681163" cy="335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𝑥</m:t>
                        </m:r>
                      </m:e>
                    </m:rad>
                  </m:oMath>
                </a14:m>
                <a:endParaRPr lang="en-US" sz="1400" baseline="300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18" name="TextBox 2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237" y="1778624"/>
                <a:ext cx="1681163" cy="335926"/>
              </a:xfrm>
              <a:prstGeom prst="rect">
                <a:avLst/>
              </a:prstGeom>
              <a:blipFill rotWithShape="1">
                <a:blip r:embed="rId3"/>
                <a:stretch>
                  <a:fillRect l="-1087" b="-1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9" name="TextBox 218"/>
          <p:cNvSpPr txBox="1"/>
          <p:nvPr/>
        </p:nvSpPr>
        <p:spPr>
          <a:xfrm>
            <a:off x="510540" y="2111573"/>
            <a:ext cx="2821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As per the given condition</a:t>
            </a:r>
            <a:endParaRPr lang="en-US" sz="14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2057400" y="2414234"/>
            <a:ext cx="369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x</a:t>
            </a:r>
            <a:r>
              <a:rPr lang="en-US" sz="1400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endParaRPr lang="en-US" sz="14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2803211" y="2424113"/>
            <a:ext cx="778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=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180</a:t>
            </a:r>
            <a:endParaRPr lang="en-US" sz="1400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457200" y="2903418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    x</a:t>
            </a:r>
            <a:r>
              <a:rPr lang="en-US" sz="1400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endParaRPr lang="en-US" sz="14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1118716" y="2903418"/>
            <a:ext cx="778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– 18x</a:t>
            </a:r>
            <a:endParaRPr lang="en-US" sz="14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1660211" y="2903418"/>
            <a:ext cx="701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+ 10x</a:t>
            </a:r>
            <a:endParaRPr lang="en-US" sz="14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2209800" y="2903418"/>
            <a:ext cx="701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– 180</a:t>
            </a:r>
            <a:endParaRPr lang="en-US" sz="14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2800024" y="2903418"/>
            <a:ext cx="484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 0</a:t>
            </a:r>
            <a:endParaRPr lang="en-US" sz="14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457199" y="3209112"/>
            <a:ext cx="739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    x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1717985" y="3209112"/>
            <a:ext cx="621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+ 10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2800024" y="3209112"/>
            <a:ext cx="52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 0</a:t>
            </a:r>
            <a:endParaRPr lang="en-US" sz="14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457199" y="3481268"/>
            <a:ext cx="1905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              (x – 18)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2127469" y="3488888"/>
            <a:ext cx="942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(x + 10)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2800024" y="3488888"/>
            <a:ext cx="52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 0</a:t>
            </a:r>
            <a:endParaRPr lang="en-US" sz="14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457199" y="3755588"/>
            <a:ext cx="396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853440" y="3755588"/>
            <a:ext cx="942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(x – 18)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1525995" y="3755588"/>
            <a:ext cx="52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 0</a:t>
            </a:r>
            <a:endParaRPr lang="en-US" sz="14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1896905" y="3755588"/>
            <a:ext cx="52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or</a:t>
            </a:r>
            <a:endParaRPr lang="en-US" sz="14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2133600" y="3755588"/>
            <a:ext cx="942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(x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+ 10)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2800024" y="3755588"/>
            <a:ext cx="52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 0</a:t>
            </a:r>
            <a:endParaRPr lang="en-US" sz="14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457199" y="4016573"/>
            <a:ext cx="396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1363980" y="4016573"/>
            <a:ext cx="73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x = 18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1984684" y="4016573"/>
            <a:ext cx="52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or</a:t>
            </a:r>
            <a:endParaRPr lang="en-US" sz="14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2272663" y="4016573"/>
            <a:ext cx="976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x = – 10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249" name="Straight Connector 248"/>
          <p:cNvCxnSpPr/>
          <p:nvPr/>
        </p:nvCxnSpPr>
        <p:spPr>
          <a:xfrm rot="5400000">
            <a:off x="2337388" y="2942724"/>
            <a:ext cx="365950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4154418" y="1103990"/>
            <a:ext cx="2314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If larger number is 18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4153111" y="1340945"/>
            <a:ext cx="485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4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4562474" y="1340945"/>
            <a:ext cx="1381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Smaller no</a:t>
            </a:r>
            <a:endParaRPr lang="en-US" sz="14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Box 252"/>
              <p:cNvSpPr txBox="1"/>
              <p:nvPr/>
            </p:nvSpPr>
            <p:spPr>
              <a:xfrm>
                <a:off x="5579049" y="1312796"/>
                <a:ext cx="1338052" cy="335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8 </m:t>
                        </m:r>
                        <m:r>
                          <m:rPr>
                            <m:sty m:val="p"/>
                          </m:rPr>
                          <a:rPr lang="en-US" sz="140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x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18</m:t>
                        </m:r>
                      </m:e>
                    </m:rad>
                  </m:oMath>
                </a14:m>
                <a:endParaRPr lang="en-US" sz="1400" baseline="300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53" name="TextBox 2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049" y="1312796"/>
                <a:ext cx="1338052" cy="335926"/>
              </a:xfrm>
              <a:prstGeom prst="rect">
                <a:avLst/>
              </a:prstGeom>
              <a:blipFill rotWithShape="1">
                <a:blip r:embed="rId4"/>
                <a:stretch>
                  <a:fillRect l="-909" b="-1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TextBox 257"/>
              <p:cNvSpPr txBox="1"/>
              <p:nvPr/>
            </p:nvSpPr>
            <p:spPr>
              <a:xfrm>
                <a:off x="5579049" y="1581150"/>
                <a:ext cx="863315" cy="335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144</m:t>
                        </m:r>
                      </m:e>
                    </m:rad>
                  </m:oMath>
                </a14:m>
                <a:endParaRPr lang="en-US" sz="1400" baseline="300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58" name="TextBox 2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049" y="1581150"/>
                <a:ext cx="863315" cy="335926"/>
              </a:xfrm>
              <a:prstGeom prst="rect">
                <a:avLst/>
              </a:prstGeom>
              <a:blipFill rotWithShape="1">
                <a:blip r:embed="rId5"/>
                <a:stretch>
                  <a:fillRect l="-1408" b="-1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TextBox 258"/>
              <p:cNvSpPr txBox="1"/>
              <p:nvPr/>
            </p:nvSpPr>
            <p:spPr>
              <a:xfrm>
                <a:off x="5579049" y="1885950"/>
                <a:ext cx="5931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prstClr val="black"/>
                        </a:solidFill>
                        <a:latin typeface="Cambria Math"/>
                      </a:rPr>
                      <m:t>12</m:t>
                    </m:r>
                  </m:oMath>
                </a14:m>
                <a:endParaRPr lang="en-US" sz="1400" baseline="300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59" name="TextBox 2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049" y="1885950"/>
                <a:ext cx="593151" cy="307777"/>
              </a:xfrm>
              <a:prstGeom prst="rect">
                <a:avLst/>
              </a:prstGeom>
              <a:blipFill rotWithShape="1">
                <a:blip r:embed="rId6"/>
                <a:stretch>
                  <a:fillRect l="-2041" t="-1961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0" name="TextBox 259"/>
          <p:cNvSpPr txBox="1"/>
          <p:nvPr/>
        </p:nvSpPr>
        <p:spPr>
          <a:xfrm>
            <a:off x="4154418" y="2190750"/>
            <a:ext cx="2314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If larger number is – 10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4153111" y="2676914"/>
            <a:ext cx="485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4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4562474" y="2676914"/>
            <a:ext cx="1381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Smaller no</a:t>
            </a:r>
            <a:endParaRPr lang="en-US" sz="14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Box 262"/>
              <p:cNvSpPr txBox="1"/>
              <p:nvPr/>
            </p:nvSpPr>
            <p:spPr>
              <a:xfrm>
                <a:off x="5579048" y="2631453"/>
                <a:ext cx="1659951" cy="3532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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(−10)</m:t>
                        </m:r>
                      </m:e>
                    </m:rad>
                  </m:oMath>
                </a14:m>
                <a:endParaRPr lang="en-US" sz="1400" baseline="300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63" name="TextBox 2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048" y="2631453"/>
                <a:ext cx="1659951" cy="353238"/>
              </a:xfrm>
              <a:prstGeom prst="rect">
                <a:avLst/>
              </a:prstGeom>
              <a:blipFill rotWithShape="1">
                <a:blip r:embed="rId7"/>
                <a:stretch>
                  <a:fillRect l="-735" b="-12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4" name="TextBox 263"/>
          <p:cNvSpPr txBox="1"/>
          <p:nvPr/>
        </p:nvSpPr>
        <p:spPr>
          <a:xfrm>
            <a:off x="4153111" y="2980377"/>
            <a:ext cx="485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4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TextBox 265"/>
              <p:cNvSpPr txBox="1"/>
              <p:nvPr/>
            </p:nvSpPr>
            <p:spPr>
              <a:xfrm>
                <a:off x="5579049" y="2952750"/>
                <a:ext cx="863315" cy="328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−80</m:t>
                        </m:r>
                      </m:e>
                    </m:rad>
                  </m:oMath>
                </a14:m>
                <a:endParaRPr lang="en-US" sz="1400" baseline="300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66" name="TextBox 2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049" y="2952750"/>
                <a:ext cx="863315" cy="328039"/>
              </a:xfrm>
              <a:prstGeom prst="rect">
                <a:avLst/>
              </a:prstGeom>
              <a:blipFill rotWithShape="1">
                <a:blip r:embed="rId8"/>
                <a:stretch>
                  <a:fillRect l="-1408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TextBox 267"/>
              <p:cNvSpPr txBox="1"/>
              <p:nvPr/>
            </p:nvSpPr>
            <p:spPr>
              <a:xfrm>
                <a:off x="4562474" y="3319409"/>
                <a:ext cx="2139662" cy="328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Since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−80</m:t>
                        </m:r>
                      </m:e>
                    </m:rad>
                  </m:oMath>
                </a14:m>
                <a:r>
                  <a:rPr lang="en-US" sz="1400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 is not real  </a:t>
                </a:r>
                <a:endParaRPr lang="en-US" sz="1400" baseline="300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68" name="TextBox 2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474" y="3319409"/>
                <a:ext cx="2139662" cy="328039"/>
              </a:xfrm>
              <a:prstGeom prst="rect">
                <a:avLst/>
              </a:prstGeom>
              <a:blipFill rotWithShape="1">
                <a:blip r:embed="rId9"/>
                <a:stretch>
                  <a:fillRect l="-570" r="-3989" b="-18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0" name="TextBox 269"/>
          <p:cNvSpPr txBox="1"/>
          <p:nvPr/>
        </p:nvSpPr>
        <p:spPr>
          <a:xfrm>
            <a:off x="4562474" y="3625215"/>
            <a:ext cx="2139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It is not acceptable</a:t>
            </a:r>
            <a:endParaRPr lang="en-US" sz="14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4153111" y="3953530"/>
            <a:ext cx="485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4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4562474" y="3953530"/>
            <a:ext cx="2354627" cy="523220"/>
          </a:xfrm>
          <a:prstGeom prst="rect">
            <a:avLst/>
          </a:prstGeom>
          <a:solidFill>
            <a:srgbClr val="FFCC99"/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fontAlgn="base">
              <a:spcBef>
                <a:spcPct val="0"/>
              </a:spcBef>
              <a:spcAft>
                <a:spcPct val="0"/>
              </a:spcAft>
              <a:defRPr sz="1600" b="1" kern="0">
                <a:solidFill>
                  <a:prstClr val="black"/>
                </a:solidFill>
                <a:latin typeface="Bookman Old Style" panose="02050604050505020204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sz="1400" dirty="0"/>
              <a:t>The larger no is 18 and the smaller no is 12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4233928" y="1625765"/>
            <a:ext cx="1937933" cy="623455"/>
            <a:chOff x="2323601" y="3525048"/>
            <a:chExt cx="2301543" cy="313286"/>
          </a:xfrm>
        </p:grpSpPr>
        <p:sp>
          <p:nvSpPr>
            <p:cNvPr id="279" name="Rounded Rectangle 278"/>
            <p:cNvSpPr/>
            <p:nvPr/>
          </p:nvSpPr>
          <p:spPr>
            <a:xfrm>
              <a:off x="2374375" y="3525048"/>
              <a:ext cx="2100050" cy="313286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2323601" y="3557016"/>
              <a:ext cx="2301543" cy="262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  <a:ea typeface="Cambria Math"/>
                </a:rPr>
                <a:t>What we need to find in this sum ?</a:t>
              </a:r>
              <a:endParaRPr lang="en-US" sz="1400" b="1" kern="0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81" name="Group 280"/>
          <p:cNvGrpSpPr/>
          <p:nvPr/>
        </p:nvGrpSpPr>
        <p:grpSpPr>
          <a:xfrm>
            <a:off x="4219190" y="1743935"/>
            <a:ext cx="1967409" cy="387115"/>
            <a:chOff x="2311744" y="3584428"/>
            <a:chExt cx="2336549" cy="194525"/>
          </a:xfrm>
        </p:grpSpPr>
        <p:sp>
          <p:nvSpPr>
            <p:cNvPr id="282" name="Rounded Rectangle 281"/>
            <p:cNvSpPr/>
            <p:nvPr/>
          </p:nvSpPr>
          <p:spPr>
            <a:xfrm>
              <a:off x="2374375" y="3584428"/>
              <a:ext cx="2190055" cy="194525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2311744" y="3606653"/>
              <a:ext cx="2336549" cy="148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  <a:ea typeface="Cambria Math"/>
                </a:rPr>
                <a:t>It is given that ….</a:t>
              </a:r>
              <a:endParaRPr lang="en-US" sz="1400" b="1" kern="0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87" name="Group 286"/>
          <p:cNvGrpSpPr/>
          <p:nvPr/>
        </p:nvGrpSpPr>
        <p:grpSpPr>
          <a:xfrm>
            <a:off x="4191000" y="1741703"/>
            <a:ext cx="2659850" cy="821658"/>
            <a:chOff x="2457940" y="3563473"/>
            <a:chExt cx="3158912" cy="412883"/>
          </a:xfrm>
        </p:grpSpPr>
        <p:sp>
          <p:nvSpPr>
            <p:cNvPr id="288" name="Rounded Rectangle 287"/>
            <p:cNvSpPr/>
            <p:nvPr/>
          </p:nvSpPr>
          <p:spPr>
            <a:xfrm>
              <a:off x="2517321" y="3563473"/>
              <a:ext cx="2986409" cy="412883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2457940" y="3573041"/>
              <a:ext cx="3158912" cy="371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  <a:ea typeface="Cambria Math"/>
                </a:rPr>
                <a:t>In a comparative statement whatever comes later is taken as ‘x’</a:t>
              </a:r>
              <a:endParaRPr lang="en-US" sz="1400" b="1" kern="0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96" name="Rectangle 295"/>
          <p:cNvSpPr/>
          <p:nvPr/>
        </p:nvSpPr>
        <p:spPr>
          <a:xfrm>
            <a:off x="2590800" y="1523032"/>
            <a:ext cx="3497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97" name="Rectangle 296"/>
          <p:cNvSpPr/>
          <p:nvPr/>
        </p:nvSpPr>
        <p:spPr>
          <a:xfrm>
            <a:off x="2971800" y="1529517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8x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02" name="Rounded Rectangle 301"/>
          <p:cNvSpPr/>
          <p:nvPr/>
        </p:nvSpPr>
        <p:spPr>
          <a:xfrm>
            <a:off x="5332346" y="578112"/>
            <a:ext cx="1306957" cy="253405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ysDash"/>
          </a:ln>
          <a:effectLst>
            <a:glow rad="12700">
              <a:schemeClr val="bg1"/>
            </a:glow>
          </a:effectLst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303" name="Rounded Rectangle 302"/>
          <p:cNvSpPr/>
          <p:nvPr/>
        </p:nvSpPr>
        <p:spPr>
          <a:xfrm>
            <a:off x="712333" y="817382"/>
            <a:ext cx="1937670" cy="230368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ysDash"/>
          </a:ln>
          <a:effectLst>
            <a:glow rad="12700">
              <a:schemeClr val="bg1"/>
            </a:glow>
          </a:effectLst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304" name="Rounded Rectangle 303"/>
          <p:cNvSpPr/>
          <p:nvPr/>
        </p:nvSpPr>
        <p:spPr>
          <a:xfrm>
            <a:off x="2596811" y="812799"/>
            <a:ext cx="261839" cy="230368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ysDash"/>
          </a:ln>
          <a:effectLst>
            <a:glow rad="12700">
              <a:schemeClr val="bg1"/>
            </a:glow>
          </a:effectLst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307" name="Rounded Rectangle 306"/>
          <p:cNvSpPr/>
          <p:nvPr/>
        </p:nvSpPr>
        <p:spPr>
          <a:xfrm>
            <a:off x="2814921" y="817382"/>
            <a:ext cx="2520109" cy="230368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ysDash"/>
          </a:ln>
          <a:effectLst>
            <a:glow rad="12700">
              <a:schemeClr val="bg1"/>
            </a:glow>
          </a:effectLst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308" name="Rounded Rectangle 307"/>
          <p:cNvSpPr/>
          <p:nvPr/>
        </p:nvSpPr>
        <p:spPr>
          <a:xfrm>
            <a:off x="3581400" y="819150"/>
            <a:ext cx="1750946" cy="230368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ysDash"/>
          </a:ln>
          <a:effectLst>
            <a:glow rad="12700">
              <a:schemeClr val="bg1"/>
            </a:glow>
          </a:effectLst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2806700" y="2414234"/>
            <a:ext cx="337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400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457200" y="2663789"/>
            <a:ext cx="1478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               x</a:t>
            </a:r>
            <a:r>
              <a:rPr lang="en-US" sz="1400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endParaRPr lang="en-US" sz="14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1767840" y="2663789"/>
            <a:ext cx="778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– 8x</a:t>
            </a:r>
            <a:endParaRPr lang="en-US" sz="14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2201231" y="2663789"/>
            <a:ext cx="701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– 180</a:t>
            </a:r>
            <a:endParaRPr lang="en-US" sz="14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17" name="TextBox 316"/>
          <p:cNvSpPr txBox="1"/>
          <p:nvPr/>
        </p:nvSpPr>
        <p:spPr>
          <a:xfrm>
            <a:off x="2800024" y="2663789"/>
            <a:ext cx="484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 0</a:t>
            </a:r>
            <a:endParaRPr lang="en-US" sz="14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18" name="Curved Down Arrow 317"/>
          <p:cNvSpPr>
            <a:spLocks noChangeArrowheads="1"/>
          </p:cNvSpPr>
          <p:nvPr/>
        </p:nvSpPr>
        <p:spPr bwMode="auto">
          <a:xfrm rot="10800000" flipV="1">
            <a:off x="1447801" y="2487295"/>
            <a:ext cx="1246187" cy="220275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319" name="Rounded Rectangle 318"/>
          <p:cNvSpPr/>
          <p:nvPr/>
        </p:nvSpPr>
        <p:spPr>
          <a:xfrm>
            <a:off x="1398108" y="2696469"/>
            <a:ext cx="211959" cy="227355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IN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1</a:t>
            </a:r>
            <a:endParaRPr lang="en-IN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pSp>
        <p:nvGrpSpPr>
          <p:cNvPr id="321" name="Group 320"/>
          <p:cNvGrpSpPr/>
          <p:nvPr/>
        </p:nvGrpSpPr>
        <p:grpSpPr>
          <a:xfrm>
            <a:off x="6987974" y="1023600"/>
            <a:ext cx="1622626" cy="310990"/>
            <a:chOff x="6779419" y="1348740"/>
            <a:chExt cx="1772585" cy="310990"/>
          </a:xfrm>
        </p:grpSpPr>
        <p:sp>
          <p:nvSpPr>
            <p:cNvPr id="322" name="Rectangle 321"/>
            <p:cNvSpPr/>
            <p:nvPr/>
          </p:nvSpPr>
          <p:spPr>
            <a:xfrm>
              <a:off x="6946939" y="1348740"/>
              <a:ext cx="1433576" cy="308610"/>
            </a:xfrm>
            <a:prstGeom prst="rect">
              <a:avLst/>
            </a:prstGeom>
            <a:solidFill>
              <a:srgbClr val="993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  <a:latin typeface="Cambria Math" panose="02040503050406030204" pitchFamily="18" charset="0"/>
                </a:rPr>
                <a:t>Calculation</a:t>
              </a:r>
              <a:endParaRPr lang="en-US" dirty="0">
                <a:solidFill>
                  <a:prstClr val="white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23" name="Freeform 322"/>
            <p:cNvSpPr/>
            <p:nvPr/>
          </p:nvSpPr>
          <p:spPr>
            <a:xfrm>
              <a:off x="6779419" y="1352549"/>
              <a:ext cx="169068" cy="307181"/>
            </a:xfrm>
            <a:custGeom>
              <a:avLst/>
              <a:gdLst>
                <a:gd name="connsiteX0" fmla="*/ 166687 w 169068"/>
                <a:gd name="connsiteY0" fmla="*/ 0 h 309562"/>
                <a:gd name="connsiteX1" fmla="*/ 0 w 169068"/>
                <a:gd name="connsiteY1" fmla="*/ 309562 h 309562"/>
                <a:gd name="connsiteX2" fmla="*/ 169068 w 169068"/>
                <a:gd name="connsiteY2" fmla="*/ 307181 h 309562"/>
                <a:gd name="connsiteX3" fmla="*/ 166687 w 169068"/>
                <a:gd name="connsiteY3" fmla="*/ 0 h 30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068" h="309562">
                  <a:moveTo>
                    <a:pt x="166687" y="0"/>
                  </a:moveTo>
                  <a:lnTo>
                    <a:pt x="0" y="309562"/>
                  </a:lnTo>
                  <a:lnTo>
                    <a:pt x="169068" y="307181"/>
                  </a:lnTo>
                  <a:cubicBezTo>
                    <a:pt x="168274" y="204787"/>
                    <a:pt x="167481" y="102394"/>
                    <a:pt x="166687" y="0"/>
                  </a:cubicBezTo>
                  <a:close/>
                </a:path>
              </a:pathLst>
            </a:custGeom>
            <a:solidFill>
              <a:srgbClr val="663300"/>
            </a:solidFill>
            <a:ln w="9525">
              <a:solidFill>
                <a:srgbClr val="663300"/>
              </a:solidFill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24" name="Freeform 323"/>
            <p:cNvSpPr/>
            <p:nvPr/>
          </p:nvSpPr>
          <p:spPr>
            <a:xfrm flipH="1">
              <a:off x="8382936" y="1352549"/>
              <a:ext cx="169068" cy="307181"/>
            </a:xfrm>
            <a:custGeom>
              <a:avLst/>
              <a:gdLst>
                <a:gd name="connsiteX0" fmla="*/ 166687 w 169068"/>
                <a:gd name="connsiteY0" fmla="*/ 0 h 309562"/>
                <a:gd name="connsiteX1" fmla="*/ 0 w 169068"/>
                <a:gd name="connsiteY1" fmla="*/ 309562 h 309562"/>
                <a:gd name="connsiteX2" fmla="*/ 169068 w 169068"/>
                <a:gd name="connsiteY2" fmla="*/ 307181 h 309562"/>
                <a:gd name="connsiteX3" fmla="*/ 166687 w 169068"/>
                <a:gd name="connsiteY3" fmla="*/ 0 h 30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068" h="309562">
                  <a:moveTo>
                    <a:pt x="166687" y="0"/>
                  </a:moveTo>
                  <a:lnTo>
                    <a:pt x="0" y="309562"/>
                  </a:lnTo>
                  <a:lnTo>
                    <a:pt x="169068" y="307181"/>
                  </a:lnTo>
                  <a:cubicBezTo>
                    <a:pt x="168274" y="204787"/>
                    <a:pt x="167481" y="102394"/>
                    <a:pt x="166687" y="0"/>
                  </a:cubicBezTo>
                  <a:close/>
                </a:path>
              </a:pathLst>
            </a:custGeom>
            <a:solidFill>
              <a:srgbClr val="663300"/>
            </a:solidFill>
            <a:ln w="9525">
              <a:solidFill>
                <a:srgbClr val="663300"/>
              </a:solidFill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325" name="Picture 3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4005" y="1331204"/>
            <a:ext cx="1626595" cy="2039354"/>
          </a:xfrm>
          <a:prstGeom prst="rect">
            <a:avLst/>
          </a:prstGeom>
        </p:spPr>
      </p:pic>
      <p:grpSp>
        <p:nvGrpSpPr>
          <p:cNvPr id="326" name="Group 325"/>
          <p:cNvGrpSpPr/>
          <p:nvPr/>
        </p:nvGrpSpPr>
        <p:grpSpPr>
          <a:xfrm>
            <a:off x="7302896" y="1471284"/>
            <a:ext cx="990606" cy="1737360"/>
            <a:chOff x="5888126" y="1829600"/>
            <a:chExt cx="1600199" cy="1737360"/>
          </a:xfrm>
        </p:grpSpPr>
        <p:cxnSp>
          <p:nvCxnSpPr>
            <p:cNvPr id="327" name="Straight Connector 326"/>
            <p:cNvCxnSpPr/>
            <p:nvPr/>
          </p:nvCxnSpPr>
          <p:spPr>
            <a:xfrm flipV="1">
              <a:off x="6631458" y="1829600"/>
              <a:ext cx="0" cy="17373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>
              <a:off x="5888126" y="2102546"/>
              <a:ext cx="1600199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9" name="Rectangle 328"/>
          <p:cNvSpPr/>
          <p:nvPr/>
        </p:nvSpPr>
        <p:spPr>
          <a:xfrm>
            <a:off x="7837652" y="1439431"/>
            <a:ext cx="685800" cy="3323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180</a:t>
            </a:r>
            <a:endParaRPr lang="en-US" sz="1300" b="1" dirty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30" name="Rectangle 329"/>
          <p:cNvSpPr/>
          <p:nvPr/>
        </p:nvSpPr>
        <p:spPr>
          <a:xfrm>
            <a:off x="7837652" y="1701373"/>
            <a:ext cx="685800" cy="3323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90</a:t>
            </a:r>
            <a:endParaRPr lang="en-US" sz="1300" b="1" dirty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31" name="Rectangle 330"/>
          <p:cNvSpPr/>
          <p:nvPr/>
        </p:nvSpPr>
        <p:spPr>
          <a:xfrm>
            <a:off x="7837652" y="1979974"/>
            <a:ext cx="685800" cy="3323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45</a:t>
            </a:r>
            <a:endParaRPr lang="en-US" sz="1300" b="1" dirty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32" name="Rectangle 331"/>
          <p:cNvSpPr/>
          <p:nvPr/>
        </p:nvSpPr>
        <p:spPr>
          <a:xfrm>
            <a:off x="7347116" y="1439431"/>
            <a:ext cx="415130" cy="31027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sz="1300" b="1" dirty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33" name="Rectangle 332"/>
          <p:cNvSpPr/>
          <p:nvPr/>
        </p:nvSpPr>
        <p:spPr>
          <a:xfrm>
            <a:off x="7347116" y="1701373"/>
            <a:ext cx="338930" cy="31027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cxnSp>
        <p:nvCxnSpPr>
          <p:cNvPr id="334" name="Straight Connector 333"/>
          <p:cNvCxnSpPr/>
          <p:nvPr/>
        </p:nvCxnSpPr>
        <p:spPr>
          <a:xfrm>
            <a:off x="7302902" y="2010063"/>
            <a:ext cx="9906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5" name="Rectangle 334"/>
          <p:cNvSpPr/>
          <p:nvPr/>
        </p:nvSpPr>
        <p:spPr>
          <a:xfrm>
            <a:off x="7347116" y="1979974"/>
            <a:ext cx="338930" cy="31027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en-US" sz="1300" b="1" dirty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336" name="Straight Connector 335"/>
          <p:cNvCxnSpPr/>
          <p:nvPr/>
        </p:nvCxnSpPr>
        <p:spPr>
          <a:xfrm>
            <a:off x="7302902" y="2277631"/>
            <a:ext cx="9906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7" name="Rectangle 336"/>
          <p:cNvSpPr/>
          <p:nvPr/>
        </p:nvSpPr>
        <p:spPr>
          <a:xfrm>
            <a:off x="7837652" y="2293348"/>
            <a:ext cx="455850" cy="3323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15</a:t>
            </a:r>
            <a:endParaRPr lang="en-US" sz="1300" b="1" dirty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38" name="Rectangle 337"/>
          <p:cNvSpPr/>
          <p:nvPr/>
        </p:nvSpPr>
        <p:spPr>
          <a:xfrm>
            <a:off x="7347116" y="2293348"/>
            <a:ext cx="338930" cy="31027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en-US" sz="1300" b="1" dirty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339" name="Straight Connector 338"/>
          <p:cNvCxnSpPr/>
          <p:nvPr/>
        </p:nvCxnSpPr>
        <p:spPr>
          <a:xfrm>
            <a:off x="7302902" y="2591005"/>
            <a:ext cx="9906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0" name="Rectangle 339"/>
          <p:cNvSpPr/>
          <p:nvPr/>
        </p:nvSpPr>
        <p:spPr>
          <a:xfrm>
            <a:off x="7837652" y="2599499"/>
            <a:ext cx="685800" cy="31027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endParaRPr lang="en-US" sz="1300" b="1" dirty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41" name="Rectangle 340"/>
          <p:cNvSpPr/>
          <p:nvPr/>
        </p:nvSpPr>
        <p:spPr>
          <a:xfrm>
            <a:off x="7347116" y="2599499"/>
            <a:ext cx="415130" cy="31027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endParaRPr lang="en-US" sz="1300" b="1" dirty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342" name="Straight Connector 341"/>
          <p:cNvCxnSpPr/>
          <p:nvPr/>
        </p:nvCxnSpPr>
        <p:spPr>
          <a:xfrm>
            <a:off x="7302902" y="2897157"/>
            <a:ext cx="9906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3" name="Rectangle 342"/>
          <p:cNvSpPr/>
          <p:nvPr/>
        </p:nvSpPr>
        <p:spPr>
          <a:xfrm>
            <a:off x="7837652" y="2904669"/>
            <a:ext cx="342900" cy="31027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sz="1300" b="1" dirty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44" name="Rounded Rectangular Callout 343"/>
          <p:cNvSpPr/>
          <p:nvPr/>
        </p:nvSpPr>
        <p:spPr>
          <a:xfrm>
            <a:off x="3471467" y="3071491"/>
            <a:ext cx="2601989" cy="991874"/>
          </a:xfrm>
          <a:prstGeom prst="wedgeRoundRectCallout">
            <a:avLst>
              <a:gd name="adj1" fmla="val -59880"/>
              <a:gd name="adj2" fmla="val -50176"/>
              <a:gd name="adj3" fmla="val 16667"/>
            </a:avLst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Find two factors of </a:t>
            </a:r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180 </a:t>
            </a:r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in such a way that by subtracting factors we get middle no. </a:t>
            </a:r>
          </a:p>
        </p:txBody>
      </p:sp>
      <p:sp>
        <p:nvSpPr>
          <p:cNvPr id="345" name="Oval 344"/>
          <p:cNvSpPr/>
          <p:nvPr/>
        </p:nvSpPr>
        <p:spPr bwMode="auto">
          <a:xfrm>
            <a:off x="2232328" y="2730743"/>
            <a:ext cx="214554" cy="201901"/>
          </a:xfrm>
          <a:prstGeom prst="ellipse">
            <a:avLst/>
          </a:prstGeom>
          <a:noFill/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600" ker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346" name="Rectangle 345"/>
          <p:cNvSpPr/>
          <p:nvPr/>
        </p:nvSpPr>
        <p:spPr>
          <a:xfrm>
            <a:off x="7309899" y="1450338"/>
            <a:ext cx="387795" cy="251035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ysDash"/>
          </a:ln>
          <a:effectLst>
            <a:glow rad="25400">
              <a:sysClr val="window" lastClr="FFFFFF"/>
            </a:glow>
          </a:effectLst>
        </p:spPr>
        <p:txBody>
          <a:bodyPr rtlCol="0" anchor="ctr"/>
          <a:lstStyle/>
          <a:p>
            <a:pPr algn="ctr"/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347" name="Rectangle 346"/>
          <p:cNvSpPr/>
          <p:nvPr/>
        </p:nvSpPr>
        <p:spPr>
          <a:xfrm>
            <a:off x="7309899" y="2591005"/>
            <a:ext cx="387795" cy="318772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ysDash"/>
          </a:ln>
          <a:effectLst>
            <a:glow rad="25400">
              <a:sysClr val="window" lastClr="FFFFFF"/>
            </a:glow>
          </a:effectLst>
        </p:spPr>
        <p:txBody>
          <a:bodyPr rtlCol="0" anchor="ctr"/>
          <a:lstStyle/>
          <a:p>
            <a:pPr algn="ctr">
              <a:defRPr/>
            </a:pPr>
            <a:endParaRPr lang="en-US" kern="0" dirty="0" smtClean="0">
              <a:solidFill>
                <a:sysClr val="window" lastClr="FFFFFF"/>
              </a:solidFill>
            </a:endParaRPr>
          </a:p>
        </p:txBody>
      </p:sp>
      <p:sp>
        <p:nvSpPr>
          <p:cNvPr id="361" name="Rectangle 360"/>
          <p:cNvSpPr/>
          <p:nvPr/>
        </p:nvSpPr>
        <p:spPr>
          <a:xfrm>
            <a:off x="7309899" y="1759979"/>
            <a:ext cx="387795" cy="785106"/>
          </a:xfrm>
          <a:prstGeom prst="rect">
            <a:avLst/>
          </a:prstGeom>
          <a:noFill/>
          <a:ln w="28575" cap="flat" cmpd="sng" algn="ctr">
            <a:solidFill>
              <a:srgbClr val="002060"/>
            </a:solidFill>
            <a:prstDash val="sysDash"/>
          </a:ln>
          <a:effectLst>
            <a:glow rad="25400">
              <a:sysClr val="window" lastClr="FFFFFF"/>
            </a:glow>
          </a:effectLst>
        </p:spPr>
        <p:txBody>
          <a:bodyPr rtlCol="0" anchor="ctr"/>
          <a:lstStyle/>
          <a:p>
            <a:pPr algn="ctr">
              <a:defRPr/>
            </a:pPr>
            <a:endParaRPr lang="en-US" kern="0" dirty="0" smtClean="0">
              <a:solidFill>
                <a:sysClr val="window" lastClr="FFFFFF"/>
              </a:solidFill>
            </a:endParaRPr>
          </a:p>
        </p:txBody>
      </p:sp>
      <p:sp>
        <p:nvSpPr>
          <p:cNvPr id="362" name="Curved Down Arrow 361"/>
          <p:cNvSpPr>
            <a:spLocks noChangeArrowheads="1"/>
          </p:cNvSpPr>
          <p:nvPr/>
        </p:nvSpPr>
        <p:spPr bwMode="auto">
          <a:xfrm rot="5400000" flipH="1" flipV="1">
            <a:off x="6534894" y="2038070"/>
            <a:ext cx="1212861" cy="220275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363" name="Rounded Rectangular Callout 362"/>
          <p:cNvSpPr/>
          <p:nvPr/>
        </p:nvSpPr>
        <p:spPr>
          <a:xfrm>
            <a:off x="3020910" y="2495268"/>
            <a:ext cx="2242075" cy="615876"/>
          </a:xfrm>
          <a:prstGeom prst="wedgeRoundRectCallout">
            <a:avLst>
              <a:gd name="adj1" fmla="val -42216"/>
              <a:gd name="adj2" fmla="val 69055"/>
              <a:gd name="adj3" fmla="val 16667"/>
            </a:avLst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Let’s do prime factorization of 180</a:t>
            </a:r>
            <a:endParaRPr lang="en-US" sz="14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62" name="Group 161"/>
          <p:cNvGrpSpPr/>
          <p:nvPr/>
        </p:nvGrpSpPr>
        <p:grpSpPr>
          <a:xfrm>
            <a:off x="3066743" y="3211575"/>
            <a:ext cx="2401031" cy="1278502"/>
            <a:chOff x="2038852" y="3638765"/>
            <a:chExt cx="2851532" cy="642445"/>
          </a:xfrm>
        </p:grpSpPr>
        <p:sp>
          <p:nvSpPr>
            <p:cNvPr id="163" name="Rounded Rectangular Callout 162"/>
            <p:cNvSpPr/>
            <p:nvPr/>
          </p:nvSpPr>
          <p:spPr>
            <a:xfrm>
              <a:off x="2120305" y="3638765"/>
              <a:ext cx="2701598" cy="642445"/>
            </a:xfrm>
            <a:prstGeom prst="wedgeRoundRectCallout">
              <a:avLst>
                <a:gd name="adj1" fmla="val -47372"/>
                <a:gd name="adj2" fmla="val -6142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>
                <a:defRPr/>
              </a:pPr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2038852" y="3671968"/>
              <a:ext cx="2851532" cy="587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Since last sign is ‘-’ Give middle sign to the bigger factor &amp; opposite sign to smaller factor.</a:t>
              </a:r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5486824" y="2673876"/>
            <a:ext cx="1332707" cy="1103167"/>
            <a:chOff x="7278347" y="2896043"/>
            <a:chExt cx="1332707" cy="1103167"/>
          </a:xfrm>
        </p:grpSpPr>
        <p:sp>
          <p:nvSpPr>
            <p:cNvPr id="166" name="Rectangle 165"/>
            <p:cNvSpPr/>
            <p:nvPr/>
          </p:nvSpPr>
          <p:spPr bwMode="auto">
            <a:xfrm>
              <a:off x="7278347" y="2896043"/>
              <a:ext cx="1332707" cy="1103167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>
                <a:defRPr/>
              </a:pPr>
              <a:endParaRPr lang="en-US" b="1" kern="0">
                <a:solidFill>
                  <a:prstClr val="white"/>
                </a:solidFill>
              </a:endParaRPr>
            </a:p>
          </p:txBody>
        </p:sp>
        <p:grpSp>
          <p:nvGrpSpPr>
            <p:cNvPr id="167" name="Group 166"/>
            <p:cNvGrpSpPr/>
            <p:nvPr/>
          </p:nvGrpSpPr>
          <p:grpSpPr>
            <a:xfrm>
              <a:off x="7433330" y="2916102"/>
              <a:ext cx="1176818" cy="1067345"/>
              <a:chOff x="4365829" y="-1460698"/>
              <a:chExt cx="1176818" cy="1067345"/>
            </a:xfrm>
          </p:grpSpPr>
          <p:sp>
            <p:nvSpPr>
              <p:cNvPr id="168" name="Rectangle 167"/>
              <p:cNvSpPr>
                <a:spLocks noChangeArrowheads="1"/>
              </p:cNvSpPr>
              <p:nvPr/>
            </p:nvSpPr>
            <p:spPr bwMode="auto">
              <a:xfrm>
                <a:off x="4365829" y="-701130"/>
                <a:ext cx="42191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2813">
                  <a:defRPr/>
                </a:pPr>
                <a:r>
                  <a:rPr lang="en-US" sz="1400" b="1" kern="0" dirty="0" smtClean="0">
                    <a:solidFill>
                      <a:sysClr val="windowText" lastClr="000000"/>
                    </a:solidFill>
                    <a:latin typeface="Bookman Old Style" pitchFamily="18" charset="0"/>
                    <a:sym typeface="Symbol"/>
                  </a:rPr>
                  <a:t>18</a:t>
                </a:r>
                <a:endParaRPr lang="en-US" sz="1400" b="1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69" name="Rectangle 168"/>
              <p:cNvSpPr>
                <a:spLocks noChangeArrowheads="1"/>
              </p:cNvSpPr>
              <p:nvPr/>
            </p:nvSpPr>
            <p:spPr bwMode="auto">
              <a:xfrm>
                <a:off x="5120737" y="-701130"/>
                <a:ext cx="42191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2813">
                  <a:defRPr/>
                </a:pPr>
                <a:r>
                  <a:rPr lang="en-US" sz="1400" b="1" kern="0" dirty="0" smtClean="0">
                    <a:solidFill>
                      <a:sysClr val="windowText" lastClr="000000"/>
                    </a:solidFill>
                    <a:latin typeface="Bookman Old Style" pitchFamily="18" charset="0"/>
                    <a:sym typeface="Symbol"/>
                  </a:rPr>
                  <a:t>10</a:t>
                </a:r>
                <a:endParaRPr lang="en-US" sz="1400" b="1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  <p:grpSp>
            <p:nvGrpSpPr>
              <p:cNvPr id="170" name="Group 28"/>
              <p:cNvGrpSpPr/>
              <p:nvPr/>
            </p:nvGrpSpPr>
            <p:grpSpPr>
              <a:xfrm>
                <a:off x="4587165" y="-1206559"/>
                <a:ext cx="685800" cy="526462"/>
                <a:chOff x="1524000" y="4876800"/>
                <a:chExt cx="990600" cy="762000"/>
              </a:xfrm>
            </p:grpSpPr>
            <p:cxnSp>
              <p:nvCxnSpPr>
                <p:cNvPr id="172" name="Straight Connector 171"/>
                <p:cNvCxnSpPr/>
                <p:nvPr/>
              </p:nvCxnSpPr>
              <p:spPr>
                <a:xfrm rot="5400000">
                  <a:off x="1371600" y="5029200"/>
                  <a:ext cx="762000" cy="45720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  <p:cxnSp>
              <p:nvCxnSpPr>
                <p:cNvPr id="173" name="Straight Connector 172"/>
                <p:cNvCxnSpPr/>
                <p:nvPr/>
              </p:nvCxnSpPr>
              <p:spPr>
                <a:xfrm rot="16200000" flipV="1">
                  <a:off x="1866900" y="4991100"/>
                  <a:ext cx="762000" cy="53340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</p:grpSp>
          <p:sp>
            <p:nvSpPr>
              <p:cNvPr id="171" name="Rectangle 170"/>
              <p:cNvSpPr>
                <a:spLocks noChangeArrowheads="1"/>
              </p:cNvSpPr>
              <p:nvPr/>
            </p:nvSpPr>
            <p:spPr bwMode="auto">
              <a:xfrm>
                <a:off x="4626561" y="-1460698"/>
                <a:ext cx="540533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2813">
                  <a:defRPr/>
                </a:pPr>
                <a:r>
                  <a:rPr lang="en-US" sz="1400" b="1" kern="0" dirty="0" smtClean="0">
                    <a:solidFill>
                      <a:sysClr val="windowText" lastClr="000000"/>
                    </a:solidFill>
                    <a:latin typeface="Bookman Old Style" pitchFamily="18" charset="0"/>
                    <a:sym typeface="Symbol"/>
                  </a:rPr>
                  <a:t>180</a:t>
                </a:r>
                <a:endParaRPr lang="en-US" sz="1400" b="1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p:grpSp>
      </p:grpSp>
      <p:sp>
        <p:nvSpPr>
          <p:cNvPr id="174" name="Rectangle 173"/>
          <p:cNvSpPr/>
          <p:nvPr/>
        </p:nvSpPr>
        <p:spPr>
          <a:xfrm>
            <a:off x="5467350" y="341587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kern="0" dirty="0" smtClean="0">
                <a:solidFill>
                  <a:srgbClr val="C00000"/>
                </a:solidFill>
                <a:latin typeface="Bookman Old Style" pitchFamily="18" charset="0"/>
              </a:rPr>
              <a:t>–</a:t>
            </a:r>
            <a:endParaRPr lang="en-US" b="1" kern="0" dirty="0">
              <a:solidFill>
                <a:srgbClr val="C00000"/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6199579" y="3422225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kern="0" dirty="0" smtClean="0">
                <a:solidFill>
                  <a:srgbClr val="C00000"/>
                </a:solidFill>
                <a:latin typeface="Bookman Old Style" pitchFamily="18" charset="0"/>
              </a:rPr>
              <a:t>+</a:t>
            </a:r>
            <a:endParaRPr lang="en-US" b="1" kern="0" dirty="0">
              <a:solidFill>
                <a:srgbClr val="C00000"/>
              </a:solidFill>
            </a:endParaRPr>
          </a:p>
        </p:txBody>
      </p:sp>
      <p:sp>
        <p:nvSpPr>
          <p:cNvPr id="176" name="Oval 175"/>
          <p:cNvSpPr/>
          <p:nvPr/>
        </p:nvSpPr>
        <p:spPr bwMode="auto">
          <a:xfrm>
            <a:off x="2233401" y="2722359"/>
            <a:ext cx="236009" cy="222091"/>
          </a:xfrm>
          <a:prstGeom prst="ellipse">
            <a:avLst/>
          </a:prstGeom>
          <a:noFill/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600" ker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77" name="Oval 176"/>
          <p:cNvSpPr/>
          <p:nvPr/>
        </p:nvSpPr>
        <p:spPr bwMode="auto">
          <a:xfrm>
            <a:off x="1806261" y="2735059"/>
            <a:ext cx="195049" cy="198015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ash"/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cxnSp>
        <p:nvCxnSpPr>
          <p:cNvPr id="178" name="Straight Connector 177"/>
          <p:cNvCxnSpPr/>
          <p:nvPr/>
        </p:nvCxnSpPr>
        <p:spPr>
          <a:xfrm>
            <a:off x="1006425" y="3180715"/>
            <a:ext cx="629752" cy="0"/>
          </a:xfrm>
          <a:prstGeom prst="line">
            <a:avLst/>
          </a:prstGeom>
          <a:ln w="28575">
            <a:solidFill>
              <a:srgbClr val="FF006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accent1">
                <a:lumMod val="60000"/>
                <a:lumOff val="40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1019175" y="3209112"/>
            <a:ext cx="860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(x – 18)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2073275" y="3209112"/>
            <a:ext cx="900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(x – 18)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84" name="Straight Connector 183"/>
          <p:cNvCxnSpPr/>
          <p:nvPr/>
        </p:nvCxnSpPr>
        <p:spPr>
          <a:xfrm>
            <a:off x="2277220" y="3504688"/>
            <a:ext cx="537417" cy="0"/>
          </a:xfrm>
          <a:prstGeom prst="line">
            <a:avLst/>
          </a:prstGeom>
          <a:ln w="28575">
            <a:solidFill>
              <a:srgbClr val="FF006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accent1">
                <a:lumMod val="60000"/>
                <a:lumOff val="40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1136029" y="3504688"/>
            <a:ext cx="572502" cy="0"/>
          </a:xfrm>
          <a:prstGeom prst="line">
            <a:avLst/>
          </a:prstGeom>
          <a:ln w="28575">
            <a:solidFill>
              <a:srgbClr val="FF006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accent1">
                <a:lumMod val="60000"/>
                <a:lumOff val="40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Rounded Rectangular Callout 363"/>
          <p:cNvSpPr/>
          <p:nvPr/>
        </p:nvSpPr>
        <p:spPr>
          <a:xfrm>
            <a:off x="5311705" y="2073409"/>
            <a:ext cx="1483653" cy="420651"/>
          </a:xfrm>
          <a:prstGeom prst="wedgeRoundRectCallout">
            <a:avLst>
              <a:gd name="adj1" fmla="val 64339"/>
              <a:gd name="adj2" fmla="val -11469"/>
              <a:gd name="adj3" fmla="val 16667"/>
            </a:avLst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r>
              <a:rPr lang="en-US" sz="16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18 – 10 = 8</a:t>
            </a:r>
            <a:endParaRPr lang="en-US" sz="16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90" name="Group 189"/>
          <p:cNvGrpSpPr/>
          <p:nvPr/>
        </p:nvGrpSpPr>
        <p:grpSpPr>
          <a:xfrm>
            <a:off x="3762750" y="2877551"/>
            <a:ext cx="1656044" cy="695816"/>
            <a:chOff x="2302567" y="3546228"/>
            <a:chExt cx="1966764" cy="349646"/>
          </a:xfrm>
        </p:grpSpPr>
        <p:sp>
          <p:nvSpPr>
            <p:cNvPr id="191" name="Rounded Rectangular Callout 190"/>
            <p:cNvSpPr/>
            <p:nvPr/>
          </p:nvSpPr>
          <p:spPr>
            <a:xfrm>
              <a:off x="2308259" y="3546228"/>
              <a:ext cx="1868284" cy="349646"/>
            </a:xfrm>
            <a:prstGeom prst="wedgeRoundRectCallout">
              <a:avLst>
                <a:gd name="adj1" fmla="val -85014"/>
                <a:gd name="adj2" fmla="val -19634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2302567" y="3578983"/>
              <a:ext cx="1966764" cy="262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‘-’ sign means subtracting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3111877" y="2628848"/>
            <a:ext cx="1505494" cy="432046"/>
            <a:chOff x="2389821" y="3431511"/>
            <a:chExt cx="1787967" cy="288964"/>
          </a:xfrm>
        </p:grpSpPr>
        <p:sp>
          <p:nvSpPr>
            <p:cNvPr id="196" name="Rounded Rectangular Callout 195"/>
            <p:cNvSpPr/>
            <p:nvPr/>
          </p:nvSpPr>
          <p:spPr>
            <a:xfrm>
              <a:off x="2434585" y="3431511"/>
              <a:ext cx="1698440" cy="288964"/>
            </a:xfrm>
            <a:prstGeom prst="wedgeRoundRectCallout">
              <a:avLst>
                <a:gd name="adj1" fmla="val -76427"/>
                <a:gd name="adj2" fmla="val -470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2389821" y="3480827"/>
              <a:ext cx="1787967" cy="205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180 × 1 = 180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202" name="Curved Down Arrow 201"/>
          <p:cNvSpPr>
            <a:spLocks noChangeArrowheads="1"/>
          </p:cNvSpPr>
          <p:nvPr/>
        </p:nvSpPr>
        <p:spPr bwMode="auto">
          <a:xfrm rot="10800000" flipV="1">
            <a:off x="2524520" y="2282824"/>
            <a:ext cx="639491" cy="220275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47309" y="2414234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–</a:t>
            </a:r>
            <a:endParaRPr lang="en-US" dirty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362200" y="2414234"/>
                <a:ext cx="409086" cy="302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/>
                        </a:rPr>
                        <m:t>8</m:t>
                      </m:r>
                      <m:r>
                        <m:rPr>
                          <m:sty m:val="p"/>
                        </m:rPr>
                        <a:rPr lang="en-US" sz="1400">
                          <a:solidFill>
                            <a:prstClr val="black"/>
                          </a:solidFill>
                          <a:latin typeface="Cambria Math"/>
                        </a:rPr>
                        <m:t>x</m:t>
                      </m:r>
                    </m:oMath>
                  </m:oMathPara>
                </a14:m>
                <a:endParaRPr lang="en-US" sz="1400" baseline="300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2414234"/>
                <a:ext cx="409086" cy="30284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" name="Rounded Rectangle 204"/>
          <p:cNvSpPr/>
          <p:nvPr/>
        </p:nvSpPr>
        <p:spPr>
          <a:xfrm>
            <a:off x="4168994" y="1107816"/>
            <a:ext cx="3413260" cy="710112"/>
          </a:xfrm>
          <a:prstGeom prst="roundRect">
            <a:avLst/>
          </a:prstGeom>
          <a:solidFill>
            <a:srgbClr val="00B0F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defRPr/>
            </a:pPr>
            <a:endParaRPr lang="en-US" sz="1400" b="1" kern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1" name="Rounded Rectangle 230"/>
          <p:cNvSpPr/>
          <p:nvPr/>
        </p:nvSpPr>
        <p:spPr>
          <a:xfrm>
            <a:off x="5658985" y="1277874"/>
            <a:ext cx="1266334" cy="231925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IN" kern="0" dirty="0">
              <a:solidFill>
                <a:prstClr val="white"/>
              </a:solidFill>
            </a:endParaRPr>
          </a:p>
        </p:txBody>
      </p:sp>
      <p:sp>
        <p:nvSpPr>
          <p:cNvPr id="213" name="Rounded Rectangle 212"/>
          <p:cNvSpPr/>
          <p:nvPr/>
        </p:nvSpPr>
        <p:spPr>
          <a:xfrm>
            <a:off x="4346336" y="1277874"/>
            <a:ext cx="950767" cy="231925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IN" kern="0" dirty="0">
              <a:solidFill>
                <a:prstClr val="white"/>
              </a:solidFill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153677" y="1222115"/>
            <a:ext cx="3428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b="1" kern="0" dirty="0" smtClean="0">
                <a:solidFill>
                  <a:prstClr val="black"/>
                </a:solidFill>
                <a:latin typeface="Bookman Old Style"/>
              </a:rPr>
              <a:t>(Larger no.)</a:t>
            </a:r>
            <a:r>
              <a:rPr lang="en-US" sz="1400" b="1" kern="0" baseline="30000" dirty="0" smtClean="0">
                <a:solidFill>
                  <a:prstClr val="black"/>
                </a:solidFill>
                <a:latin typeface="Bookman Old Style"/>
              </a:rPr>
              <a:t>2  </a:t>
            </a:r>
            <a:r>
              <a:rPr lang="en-US" sz="1400" b="1" kern="0" dirty="0">
                <a:solidFill>
                  <a:prstClr val="black"/>
                </a:solidFill>
                <a:latin typeface="Bookman Old Style"/>
              </a:rPr>
              <a:t>– </a:t>
            </a:r>
            <a:r>
              <a:rPr lang="en-US" sz="1400" b="1" kern="0" dirty="0" smtClean="0">
                <a:solidFill>
                  <a:prstClr val="black"/>
                </a:solidFill>
                <a:latin typeface="Bookman Old Style"/>
              </a:rPr>
              <a:t>(smaller </a:t>
            </a:r>
            <a:r>
              <a:rPr lang="en-US" sz="1400" b="1" kern="0" dirty="0">
                <a:solidFill>
                  <a:prstClr val="black"/>
                </a:solidFill>
                <a:latin typeface="Bookman Old Style"/>
              </a:rPr>
              <a:t>no.)</a:t>
            </a:r>
            <a:r>
              <a:rPr lang="en-US" sz="1400" b="1" kern="0" baseline="30000" dirty="0" smtClean="0">
                <a:solidFill>
                  <a:prstClr val="black"/>
                </a:solidFill>
                <a:latin typeface="Bookman Old Style"/>
              </a:rPr>
              <a:t>2 </a:t>
            </a:r>
            <a:r>
              <a:rPr lang="en-US" sz="1400" b="1" kern="0" dirty="0" smtClean="0">
                <a:solidFill>
                  <a:prstClr val="black"/>
                </a:solidFill>
                <a:latin typeface="Bookman Old Style"/>
              </a:rPr>
              <a:t>= 180</a:t>
            </a:r>
            <a:endParaRPr lang="en-US" sz="1400" b="1" kern="0" baseline="30000" dirty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4798783" y="1472050"/>
            <a:ext cx="421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b="1" kern="0" dirty="0" smtClean="0">
                <a:solidFill>
                  <a:prstClr val="black"/>
                </a:solidFill>
                <a:latin typeface="Bookman Old Style"/>
              </a:rPr>
              <a:t>x</a:t>
            </a:r>
            <a:r>
              <a:rPr lang="en-US" sz="1400" b="1" kern="0" baseline="30000" dirty="0" smtClean="0">
                <a:solidFill>
                  <a:prstClr val="black"/>
                </a:solidFill>
                <a:latin typeface="Bookman Old Style"/>
              </a:rPr>
              <a:t>2</a:t>
            </a:r>
            <a:endParaRPr lang="en-US" sz="1400" b="1" kern="0" baseline="30000" dirty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5345186" y="1450714"/>
            <a:ext cx="421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b="1" kern="0" dirty="0" smtClean="0">
                <a:solidFill>
                  <a:prstClr val="black"/>
                </a:solidFill>
                <a:latin typeface="Bookman Old Style"/>
              </a:rPr>
              <a:t>–</a:t>
            </a:r>
            <a:endParaRPr lang="en-US" sz="1400" b="1" kern="0" baseline="30000" dirty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5829569" y="1444618"/>
            <a:ext cx="421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b="1" kern="0" dirty="0" smtClean="0">
                <a:solidFill>
                  <a:prstClr val="black"/>
                </a:solidFill>
                <a:latin typeface="Bookman Old Style"/>
              </a:rPr>
              <a:t>8x</a:t>
            </a:r>
            <a:endParaRPr lang="en-US" sz="1400" b="1" kern="0" baseline="30000" dirty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6286769" y="1450714"/>
            <a:ext cx="705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b="1" kern="0" dirty="0" smtClean="0">
                <a:solidFill>
                  <a:prstClr val="black"/>
                </a:solidFill>
                <a:latin typeface="Bookman Old Style"/>
              </a:rPr>
              <a:t>= 180</a:t>
            </a:r>
            <a:endParaRPr lang="en-US" sz="1400" b="1" kern="0" baseline="30000" dirty="0">
              <a:solidFill>
                <a:prstClr val="black"/>
              </a:solidFill>
              <a:latin typeface="Bookman Old Style"/>
            </a:endParaRPr>
          </a:p>
        </p:txBody>
      </p:sp>
      <p:grpSp>
        <p:nvGrpSpPr>
          <p:cNvPr id="158" name="Group 157"/>
          <p:cNvGrpSpPr/>
          <p:nvPr/>
        </p:nvGrpSpPr>
        <p:grpSpPr>
          <a:xfrm>
            <a:off x="2857500" y="-1162050"/>
            <a:ext cx="3429000" cy="800100"/>
            <a:chOff x="5562600" y="4248150"/>
            <a:chExt cx="3429000" cy="800100"/>
          </a:xfrm>
          <a:solidFill>
            <a:srgbClr val="FF0066"/>
          </a:solidFill>
        </p:grpSpPr>
        <p:sp>
          <p:nvSpPr>
            <p:cNvPr id="159" name="Rectangle 158"/>
            <p:cNvSpPr/>
            <p:nvPr/>
          </p:nvSpPr>
          <p:spPr>
            <a:xfrm>
              <a:off x="5562600" y="4248150"/>
              <a:ext cx="3429000" cy="8001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0" name="TextBox 43"/>
            <p:cNvSpPr txBox="1"/>
            <p:nvPr/>
          </p:nvSpPr>
          <p:spPr>
            <a:xfrm>
              <a:off x="5715000" y="4248150"/>
              <a:ext cx="3009452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000" dirty="0" smtClean="0"/>
                <a:t>EX 4.3 7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4152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 tmFilter="0, 0; .2, .5; .8, .5; 1, 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250" autoRev="1" fill="hold"/>
                                        <p:tgtEl>
                                          <p:spTgt spid="3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 tmFilter="0, 0; .2, .5; .8, .5; 1, 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250" autoRev="1" fill="hold"/>
                                        <p:tgtEl>
                                          <p:spTgt spid="30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 tmFilter="0, 0; .2, .5; .8, .5; 1, 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6" dur="250" autoRev="1" fill="hold"/>
                                        <p:tgtEl>
                                          <p:spTgt spid="30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 tmFilter="0, 0; .2, .5; .8, .5; 1, 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7" dur="250" autoRev="1" fill="hold"/>
                                        <p:tgtEl>
                                          <p:spTgt spid="30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7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2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1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6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3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300"/>
                            </p:stCondLst>
                            <p:childTnLst>
                              <p:par>
                                <p:cTn id="2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600"/>
                            </p:stCondLst>
                            <p:childTnLst>
                              <p:par>
                                <p:cTn id="2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900"/>
                            </p:stCondLst>
                            <p:childTnLst>
                              <p:par>
                                <p:cTn id="2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3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1200"/>
                            </p:stCondLst>
                            <p:childTnLst>
                              <p:par>
                                <p:cTn id="2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3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0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500"/>
                            </p:stCondLst>
                            <p:childTnLst>
                              <p:par>
                                <p:cTn id="3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500"/>
                            </p:stCondLst>
                            <p:childTnLst>
                              <p:par>
                                <p:cTn id="3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4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7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3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4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500"/>
                            </p:stCondLst>
                            <p:childTnLst>
                              <p:par>
                                <p:cTn id="3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8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1000"/>
                            </p:stCondLst>
                            <p:childTnLst>
                              <p:par>
                                <p:cTn id="3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1000"/>
                            </p:stCondLst>
                            <p:childTnLst>
                              <p:par>
                                <p:cTn id="3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2" dur="500" tmFilter="0, 0; .2, .5; .8, .5; 1, 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3" dur="250" autoRev="1" fill="hold"/>
                                        <p:tgtEl>
                                          <p:spTgt spid="3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5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500"/>
                            </p:stCondLst>
                            <p:childTnLst>
                              <p:par>
                                <p:cTn id="4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0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6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47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7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8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9" dur="500" tmFilter="0, 0; .2, .5; .8, .5; 1, 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0" dur="250" autoRev="1" fill="hold"/>
                                        <p:tgtEl>
                                          <p:spTgt spid="3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>
                      <p:stCondLst>
                        <p:cond delay="indefinite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5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6" fill="hold">
                      <p:stCondLst>
                        <p:cond delay="indefinite"/>
                      </p:stCondLst>
                      <p:childTnLst>
                        <p:par>
                          <p:cTn id="467" fill="hold">
                            <p:stCondLst>
                              <p:cond delay="0"/>
                            </p:stCondLst>
                            <p:childTnLst>
                              <p:par>
                                <p:cTn id="4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0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1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2" dur="500" tmFilter="0, 0; .2, .5; .8, .5; 1, 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3" dur="250" autoRev="1" fill="hold"/>
                                        <p:tgtEl>
                                          <p:spTgt spid="3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8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0" dur="500" tmFilter="0, 0; .2, .5; .8, .5; 1, 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1" dur="250" autoRev="1" fill="hold"/>
                                        <p:tgtEl>
                                          <p:spTgt spid="3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6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5" fill="hold">
                            <p:stCondLst>
                              <p:cond delay="500"/>
                            </p:stCondLst>
                            <p:childTnLst>
                              <p:par>
                                <p:cTn id="4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4" fill="hold">
                      <p:stCondLst>
                        <p:cond delay="indefinite"/>
                      </p:stCondLst>
                      <p:childTnLst>
                        <p:par>
                          <p:cTn id="505" fill="hold">
                            <p:stCondLst>
                              <p:cond delay="0"/>
                            </p:stCondLst>
                            <p:childTnLst>
                              <p:par>
                                <p:cTn id="5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9" fill="hold">
                      <p:stCondLst>
                        <p:cond delay="indefinite"/>
                      </p:stCondLst>
                      <p:childTnLst>
                        <p:par>
                          <p:cTn id="510" fill="hold">
                            <p:stCondLst>
                              <p:cond delay="0"/>
                            </p:stCondLst>
                            <p:childTnLst>
                              <p:par>
                                <p:cTn id="5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4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7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0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3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6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9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2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5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8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1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4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7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0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3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6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9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2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5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8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1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4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7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0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3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6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9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1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2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4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5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7" fill="hold">
                            <p:stCondLst>
                              <p:cond delay="500"/>
                            </p:stCondLst>
                            <p:childTnLst>
                              <p:par>
                                <p:cTn id="60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1" fill="hold">
                      <p:stCondLst>
                        <p:cond delay="indefinite"/>
                      </p:stCondLst>
                      <p:childTnLst>
                        <p:par>
                          <p:cTn id="612" fill="hold">
                            <p:stCondLst>
                              <p:cond delay="0"/>
                            </p:stCondLst>
                            <p:childTnLst>
                              <p:par>
                                <p:cTn id="6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5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6" dur="500" tmFilter="0, 0; .2, .5; .8, .5; 1, 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7" dur="250" autoRev="1" fill="hold"/>
                                        <p:tgtEl>
                                          <p:spTgt spid="1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8" fill="hold">
                      <p:stCondLst>
                        <p:cond delay="indefinite"/>
                      </p:stCondLst>
                      <p:childTnLst>
                        <p:par>
                          <p:cTn id="619" fill="hold">
                            <p:stCondLst>
                              <p:cond delay="0"/>
                            </p:stCondLst>
                            <p:childTnLst>
                              <p:par>
                                <p:cTn id="6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3" fill="hold">
                      <p:stCondLst>
                        <p:cond delay="indefinite"/>
                      </p:stCondLst>
                      <p:childTnLst>
                        <p:par>
                          <p:cTn id="624" fill="hold">
                            <p:stCondLst>
                              <p:cond delay="0"/>
                            </p:stCondLst>
                            <p:childTnLst>
                              <p:par>
                                <p:cTn id="62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8" fill="hold">
                            <p:stCondLst>
                              <p:cond delay="500"/>
                            </p:stCondLst>
                            <p:childTnLst>
                              <p:par>
                                <p:cTn id="6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1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2" dur="500" tmFilter="0, 0; .2, .5; .8, .5; 1, 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3" dur="250" autoRev="1" fill="hold"/>
                                        <p:tgtEl>
                                          <p:spTgt spid="1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4" fill="hold">
                      <p:stCondLst>
                        <p:cond delay="indefinite"/>
                      </p:stCondLst>
                      <p:childTnLst>
                        <p:par>
                          <p:cTn id="635" fill="hold">
                            <p:stCondLst>
                              <p:cond delay="0"/>
                            </p:stCondLst>
                            <p:childTnLst>
                              <p:par>
                                <p:cTn id="6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9" fill="hold">
                      <p:stCondLst>
                        <p:cond delay="indefinite"/>
                      </p:stCondLst>
                      <p:childTnLst>
                        <p:par>
                          <p:cTn id="640" fill="hold">
                            <p:stCondLst>
                              <p:cond delay="0"/>
                            </p:stCondLst>
                            <p:childTnLst>
                              <p:par>
                                <p:cTn id="6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4" fill="hold">
                      <p:stCondLst>
                        <p:cond delay="indefinite"/>
                      </p:stCondLst>
                      <p:childTnLst>
                        <p:par>
                          <p:cTn id="645" fill="hold">
                            <p:stCondLst>
                              <p:cond delay="0"/>
                            </p:stCondLst>
                            <p:childTnLst>
                              <p:par>
                                <p:cTn id="64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2" fill="hold">
                            <p:stCondLst>
                              <p:cond delay="500"/>
                            </p:stCondLst>
                            <p:childTnLst>
                              <p:par>
                                <p:cTn id="6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5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6" fill="hold">
                      <p:stCondLst>
                        <p:cond delay="indefinite"/>
                      </p:stCondLst>
                      <p:childTnLst>
                        <p:par>
                          <p:cTn id="657" fill="hold">
                            <p:stCondLst>
                              <p:cond delay="0"/>
                            </p:stCondLst>
                            <p:childTnLst>
                              <p:par>
                                <p:cTn id="6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1" fill="hold">
                      <p:stCondLst>
                        <p:cond delay="indefinite"/>
                      </p:stCondLst>
                      <p:childTnLst>
                        <p:par>
                          <p:cTn id="662" fill="hold">
                            <p:stCondLst>
                              <p:cond delay="0"/>
                            </p:stCondLst>
                            <p:childTnLst>
                              <p:par>
                                <p:cTn id="6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5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6" fill="hold">
                      <p:stCondLst>
                        <p:cond delay="indefinite"/>
                      </p:stCondLst>
                      <p:childTnLst>
                        <p:par>
                          <p:cTn id="667" fill="hold">
                            <p:stCondLst>
                              <p:cond delay="0"/>
                            </p:stCondLst>
                            <p:childTnLst>
                              <p:par>
                                <p:cTn id="6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0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1" fill="hold">
                      <p:stCondLst>
                        <p:cond delay="indefinite"/>
                      </p:stCondLst>
                      <p:childTnLst>
                        <p:par>
                          <p:cTn id="672" fill="hold">
                            <p:stCondLst>
                              <p:cond delay="0"/>
                            </p:stCondLst>
                            <p:childTnLst>
                              <p:par>
                                <p:cTn id="6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5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6" fill="hold">
                      <p:stCondLst>
                        <p:cond delay="indefinite"/>
                      </p:stCondLst>
                      <p:childTnLst>
                        <p:par>
                          <p:cTn id="677" fill="hold">
                            <p:stCondLst>
                              <p:cond delay="0"/>
                            </p:stCondLst>
                            <p:childTnLst>
                              <p:par>
                                <p:cTn id="6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7" fill="hold">
                            <p:stCondLst>
                              <p:cond delay="500"/>
                            </p:stCondLst>
                            <p:childTnLst>
                              <p:par>
                                <p:cTn id="6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4" fill="hold">
                      <p:stCondLst>
                        <p:cond delay="indefinite"/>
                      </p:stCondLst>
                      <p:childTnLst>
                        <p:par>
                          <p:cTn id="695" fill="hold">
                            <p:stCondLst>
                              <p:cond delay="0"/>
                            </p:stCondLst>
                            <p:childTnLst>
                              <p:par>
                                <p:cTn id="6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9" fill="hold">
                      <p:stCondLst>
                        <p:cond delay="indefinite"/>
                      </p:stCondLst>
                      <p:childTnLst>
                        <p:par>
                          <p:cTn id="700" fill="hold">
                            <p:stCondLst>
                              <p:cond delay="0"/>
                            </p:stCondLst>
                            <p:childTnLst>
                              <p:par>
                                <p:cTn id="7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4" fill="hold">
                      <p:stCondLst>
                        <p:cond delay="indefinite"/>
                      </p:stCondLst>
                      <p:childTnLst>
                        <p:par>
                          <p:cTn id="705" fill="hold">
                            <p:stCondLst>
                              <p:cond delay="0"/>
                            </p:stCondLst>
                            <p:childTnLst>
                              <p:par>
                                <p:cTn id="7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9" fill="hold">
                      <p:stCondLst>
                        <p:cond delay="indefinite"/>
                      </p:stCondLst>
                      <p:childTnLst>
                        <p:par>
                          <p:cTn id="710" fill="hold">
                            <p:stCondLst>
                              <p:cond delay="0"/>
                            </p:stCondLst>
                            <p:childTnLst>
                              <p:par>
                                <p:cTn id="7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4" fill="hold">
                      <p:stCondLst>
                        <p:cond delay="indefinite"/>
                      </p:stCondLst>
                      <p:childTnLst>
                        <p:par>
                          <p:cTn id="715" fill="hold">
                            <p:stCondLst>
                              <p:cond delay="0"/>
                            </p:stCondLst>
                            <p:childTnLst>
                              <p:par>
                                <p:cTn id="7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8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9" fill="hold">
                      <p:stCondLst>
                        <p:cond delay="indefinite"/>
                      </p:stCondLst>
                      <p:childTnLst>
                        <p:par>
                          <p:cTn id="720" fill="hold">
                            <p:stCondLst>
                              <p:cond delay="0"/>
                            </p:stCondLst>
                            <p:childTnLst>
                              <p:par>
                                <p:cTn id="7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7" fill="hold">
                            <p:stCondLst>
                              <p:cond delay="500"/>
                            </p:stCondLst>
                            <p:childTnLst>
                              <p:par>
                                <p:cTn id="7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4" fill="hold">
                      <p:stCondLst>
                        <p:cond delay="indefinite"/>
                      </p:stCondLst>
                      <p:childTnLst>
                        <p:par>
                          <p:cTn id="735" fill="hold">
                            <p:stCondLst>
                              <p:cond delay="0"/>
                            </p:stCondLst>
                            <p:childTnLst>
                              <p:par>
                                <p:cTn id="7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8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9" fill="hold">
                      <p:stCondLst>
                        <p:cond delay="indefinite"/>
                      </p:stCondLst>
                      <p:childTnLst>
                        <p:par>
                          <p:cTn id="740" fill="hold">
                            <p:stCondLst>
                              <p:cond delay="0"/>
                            </p:stCondLst>
                            <p:childTnLst>
                              <p:par>
                                <p:cTn id="7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3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4" fill="hold">
                      <p:stCondLst>
                        <p:cond delay="indefinite"/>
                      </p:stCondLst>
                      <p:childTnLst>
                        <p:par>
                          <p:cTn id="745" fill="hold">
                            <p:stCondLst>
                              <p:cond delay="0"/>
                            </p:stCondLst>
                            <p:childTnLst>
                              <p:par>
                                <p:cTn id="7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8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9" fill="hold">
                      <p:stCondLst>
                        <p:cond delay="indefinite"/>
                      </p:stCondLst>
                      <p:childTnLst>
                        <p:par>
                          <p:cTn id="750" fill="hold">
                            <p:stCondLst>
                              <p:cond delay="0"/>
                            </p:stCondLst>
                            <p:childTnLst>
                              <p:par>
                                <p:cTn id="7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7" fill="hold">
                            <p:stCondLst>
                              <p:cond delay="500"/>
                            </p:stCondLst>
                            <p:childTnLst>
                              <p:par>
                                <p:cTn id="7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0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1" fill="hold">
                      <p:stCondLst>
                        <p:cond delay="indefinite"/>
                      </p:stCondLst>
                      <p:childTnLst>
                        <p:par>
                          <p:cTn id="762" fill="hold">
                            <p:stCondLst>
                              <p:cond delay="0"/>
                            </p:stCondLst>
                            <p:childTnLst>
                              <p:par>
                                <p:cTn id="7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5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6" fill="hold">
                      <p:stCondLst>
                        <p:cond delay="indefinite"/>
                      </p:stCondLst>
                      <p:childTnLst>
                        <p:par>
                          <p:cTn id="767" fill="hold">
                            <p:stCondLst>
                              <p:cond delay="0"/>
                            </p:stCondLst>
                            <p:childTnLst>
                              <p:par>
                                <p:cTn id="7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0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1" fill="hold">
                      <p:stCondLst>
                        <p:cond delay="indefinite"/>
                      </p:stCondLst>
                      <p:childTnLst>
                        <p:par>
                          <p:cTn id="772" fill="hold">
                            <p:stCondLst>
                              <p:cond delay="0"/>
                            </p:stCondLst>
                            <p:childTnLst>
                              <p:par>
                                <p:cTn id="7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5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6" fill="hold">
                      <p:stCondLst>
                        <p:cond delay="indefinite"/>
                      </p:stCondLst>
                      <p:childTnLst>
                        <p:par>
                          <p:cTn id="777" fill="hold">
                            <p:stCondLst>
                              <p:cond delay="0"/>
                            </p:stCondLst>
                            <p:childTnLst>
                              <p:par>
                                <p:cTn id="7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0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1" fill="hold">
                      <p:stCondLst>
                        <p:cond delay="indefinite"/>
                      </p:stCondLst>
                      <p:childTnLst>
                        <p:par>
                          <p:cTn id="782" fill="hold">
                            <p:stCondLst>
                              <p:cond delay="0"/>
                            </p:stCondLst>
                            <p:childTnLst>
                              <p:par>
                                <p:cTn id="7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5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6" fill="hold">
                      <p:stCondLst>
                        <p:cond delay="indefinite"/>
                      </p:stCondLst>
                      <p:childTnLst>
                        <p:par>
                          <p:cTn id="787" fill="hold">
                            <p:stCondLst>
                              <p:cond delay="0"/>
                            </p:stCondLst>
                            <p:childTnLst>
                              <p:par>
                                <p:cTn id="7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0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1" fill="hold">
                      <p:stCondLst>
                        <p:cond delay="indefinite"/>
                      </p:stCondLst>
                      <p:childTnLst>
                        <p:par>
                          <p:cTn id="792" fill="hold">
                            <p:stCondLst>
                              <p:cond delay="0"/>
                            </p:stCondLst>
                            <p:childTnLst>
                              <p:par>
                                <p:cTn id="7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5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6" fill="hold">
                      <p:stCondLst>
                        <p:cond delay="indefinite"/>
                      </p:stCondLst>
                      <p:childTnLst>
                        <p:par>
                          <p:cTn id="797" fill="hold">
                            <p:stCondLst>
                              <p:cond delay="0"/>
                            </p:stCondLst>
                            <p:childTnLst>
                              <p:par>
                                <p:cTn id="7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0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1" fill="hold">
                      <p:stCondLst>
                        <p:cond delay="indefinite"/>
                      </p:stCondLst>
                      <p:childTnLst>
                        <p:par>
                          <p:cTn id="802" fill="hold">
                            <p:stCondLst>
                              <p:cond delay="0"/>
                            </p:stCondLst>
                            <p:childTnLst>
                              <p:par>
                                <p:cTn id="8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5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6" fill="hold">
                      <p:stCondLst>
                        <p:cond delay="indefinite"/>
                      </p:stCondLst>
                      <p:childTnLst>
                        <p:par>
                          <p:cTn id="807" fill="hold">
                            <p:stCondLst>
                              <p:cond delay="0"/>
                            </p:stCondLst>
                            <p:childTnLst>
                              <p:par>
                                <p:cTn id="8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0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1" fill="hold">
                      <p:stCondLst>
                        <p:cond delay="indefinite"/>
                      </p:stCondLst>
                      <p:childTnLst>
                        <p:par>
                          <p:cTn id="812" fill="hold">
                            <p:stCondLst>
                              <p:cond delay="0"/>
                            </p:stCondLst>
                            <p:childTnLst>
                              <p:par>
                                <p:cTn id="8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5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6" fill="hold">
                      <p:stCondLst>
                        <p:cond delay="indefinite"/>
                      </p:stCondLst>
                      <p:childTnLst>
                        <p:par>
                          <p:cTn id="817" fill="hold">
                            <p:stCondLst>
                              <p:cond delay="0"/>
                            </p:stCondLst>
                            <p:childTnLst>
                              <p:par>
                                <p:cTn id="8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0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1" fill="hold">
                      <p:stCondLst>
                        <p:cond delay="indefinite"/>
                      </p:stCondLst>
                      <p:childTnLst>
                        <p:par>
                          <p:cTn id="822" fill="hold">
                            <p:stCondLst>
                              <p:cond delay="0"/>
                            </p:stCondLst>
                            <p:childTnLst>
                              <p:par>
                                <p:cTn id="8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5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6" fill="hold">
                      <p:stCondLst>
                        <p:cond delay="indefinite"/>
                      </p:stCondLst>
                      <p:childTnLst>
                        <p:par>
                          <p:cTn id="827" fill="hold">
                            <p:stCondLst>
                              <p:cond delay="0"/>
                            </p:stCondLst>
                            <p:childTnLst>
                              <p:par>
                                <p:cTn id="8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0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1" fill="hold">
                      <p:stCondLst>
                        <p:cond delay="indefinite"/>
                      </p:stCondLst>
                      <p:childTnLst>
                        <p:par>
                          <p:cTn id="832" fill="hold">
                            <p:stCondLst>
                              <p:cond delay="0"/>
                            </p:stCondLst>
                            <p:childTnLst>
                              <p:par>
                                <p:cTn id="8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5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6" fill="hold">
                      <p:stCondLst>
                        <p:cond delay="indefinite"/>
                      </p:stCondLst>
                      <p:childTnLst>
                        <p:par>
                          <p:cTn id="837" fill="hold">
                            <p:stCondLst>
                              <p:cond delay="0"/>
                            </p:stCondLst>
                            <p:childTnLst>
                              <p:par>
                                <p:cTn id="8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0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1" fill="hold">
                      <p:stCondLst>
                        <p:cond delay="indefinite"/>
                      </p:stCondLst>
                      <p:childTnLst>
                        <p:par>
                          <p:cTn id="842" fill="hold">
                            <p:stCondLst>
                              <p:cond delay="0"/>
                            </p:stCondLst>
                            <p:childTnLst>
                              <p:par>
                                <p:cTn id="8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5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6" fill="hold">
                      <p:stCondLst>
                        <p:cond delay="indefinite"/>
                      </p:stCondLst>
                      <p:childTnLst>
                        <p:par>
                          <p:cTn id="847" fill="hold">
                            <p:stCondLst>
                              <p:cond delay="0"/>
                            </p:stCondLst>
                            <p:childTnLst>
                              <p:par>
                                <p:cTn id="8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0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1" fill="hold">
                      <p:stCondLst>
                        <p:cond delay="indefinite"/>
                      </p:stCondLst>
                      <p:childTnLst>
                        <p:par>
                          <p:cTn id="852" fill="hold">
                            <p:stCondLst>
                              <p:cond delay="0"/>
                            </p:stCondLst>
                            <p:childTnLst>
                              <p:par>
                                <p:cTn id="8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5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6" fill="hold">
                      <p:stCondLst>
                        <p:cond delay="indefinite"/>
                      </p:stCondLst>
                      <p:childTnLst>
                        <p:par>
                          <p:cTn id="857" fill="hold">
                            <p:stCondLst>
                              <p:cond delay="0"/>
                            </p:stCondLst>
                            <p:childTnLst>
                              <p:par>
                                <p:cTn id="8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0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1" fill="hold">
                      <p:stCondLst>
                        <p:cond delay="indefinite"/>
                      </p:stCondLst>
                      <p:childTnLst>
                        <p:par>
                          <p:cTn id="862" fill="hold">
                            <p:stCondLst>
                              <p:cond delay="0"/>
                            </p:stCondLst>
                            <p:childTnLst>
                              <p:par>
                                <p:cTn id="8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5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6" fill="hold">
                      <p:stCondLst>
                        <p:cond delay="indefinite"/>
                      </p:stCondLst>
                      <p:childTnLst>
                        <p:par>
                          <p:cTn id="867" fill="hold">
                            <p:stCondLst>
                              <p:cond delay="0"/>
                            </p:stCondLst>
                            <p:childTnLst>
                              <p:par>
                                <p:cTn id="8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0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1" fill="hold">
                      <p:stCondLst>
                        <p:cond delay="indefinite"/>
                      </p:stCondLst>
                      <p:childTnLst>
                        <p:par>
                          <p:cTn id="872" fill="hold">
                            <p:stCondLst>
                              <p:cond delay="0"/>
                            </p:stCondLst>
                            <p:childTnLst>
                              <p:par>
                                <p:cTn id="8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5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6" fill="hold">
                      <p:stCondLst>
                        <p:cond delay="indefinite"/>
                      </p:stCondLst>
                      <p:childTnLst>
                        <p:par>
                          <p:cTn id="877" fill="hold">
                            <p:stCondLst>
                              <p:cond delay="0"/>
                            </p:stCondLst>
                            <p:childTnLst>
                              <p:par>
                                <p:cTn id="8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0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1" fill="hold">
                      <p:stCondLst>
                        <p:cond delay="indefinite"/>
                      </p:stCondLst>
                      <p:childTnLst>
                        <p:par>
                          <p:cTn id="882" fill="hold">
                            <p:stCondLst>
                              <p:cond delay="0"/>
                            </p:stCondLst>
                            <p:childTnLst>
                              <p:par>
                                <p:cTn id="8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5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6" fill="hold">
                      <p:stCondLst>
                        <p:cond delay="indefinite"/>
                      </p:stCondLst>
                      <p:childTnLst>
                        <p:par>
                          <p:cTn id="887" fill="hold">
                            <p:stCondLst>
                              <p:cond delay="0"/>
                            </p:stCondLst>
                            <p:childTnLst>
                              <p:par>
                                <p:cTn id="8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0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 animBg="1"/>
      <p:bldP spid="194" grpId="1" animBg="1"/>
      <p:bldP spid="194" grpId="2" animBg="1"/>
      <p:bldP spid="203" grpId="0" animBg="1"/>
      <p:bldP spid="203" grpId="1" animBg="1"/>
      <p:bldP spid="203" grpId="2" animBg="1"/>
      <p:bldP spid="183" grpId="0" animBg="1"/>
      <p:bldP spid="183" grpId="1" animBg="1"/>
      <p:bldP spid="183" grpId="2" animBg="1"/>
      <p:bldP spid="182" grpId="0" animBg="1"/>
      <p:bldP spid="182" grpId="1" animBg="1"/>
      <p:bldP spid="186" grpId="0" animBg="1"/>
      <p:bldP spid="186" grpId="1" animBg="1"/>
      <p:bldP spid="187" grpId="0"/>
      <p:bldP spid="187" grpId="1"/>
      <p:bldP spid="188" grpId="0"/>
      <p:bldP spid="188" grpId="1"/>
      <p:bldP spid="189" grpId="0"/>
      <p:bldP spid="189" grpId="1"/>
      <p:bldP spid="193" grpId="0" animBg="1"/>
      <p:bldP spid="193" grpId="1" animBg="1"/>
      <p:bldP spid="193" grpId="2" animBg="1"/>
      <p:bldP spid="312" grpId="0" animBg="1"/>
      <p:bldP spid="312" grpId="1" animBg="1"/>
      <p:bldP spid="312" grpId="2" animBg="1"/>
      <p:bldP spid="300" grpId="0" animBg="1"/>
      <p:bldP spid="300" grpId="1" animBg="1"/>
      <p:bldP spid="301" grpId="0" animBg="1"/>
      <p:bldP spid="301" grpId="1" animBg="1"/>
      <p:bldP spid="284" grpId="0" animBg="1"/>
      <p:bldP spid="284" grpId="1" animBg="1"/>
      <p:bldP spid="285" grpId="0" animBg="1"/>
      <p:bldP spid="285" grpId="1" animBg="1"/>
      <p:bldP spid="274" grpId="0" animBg="1"/>
      <p:bldP spid="274" grpId="1" animBg="1"/>
      <p:bldP spid="2" grpId="0"/>
      <p:bldP spid="3" grpId="0"/>
      <p:bldP spid="4" grpId="0"/>
      <p:bldP spid="207" grpId="0"/>
      <p:bldP spid="216" grpId="0"/>
      <p:bldP spid="217" grpId="0"/>
      <p:bldP spid="218" grpId="0"/>
      <p:bldP spid="219" grpId="0"/>
      <p:bldP spid="221" grpId="0"/>
      <p:bldP spid="222" grpId="0"/>
      <p:bldP spid="223" grpId="0"/>
      <p:bldP spid="224" grpId="0"/>
      <p:bldP spid="225" grpId="0"/>
      <p:bldP spid="226" grpId="0"/>
      <p:bldP spid="227" grpId="0"/>
      <p:bldP spid="228" grpId="0"/>
      <p:bldP spid="233" grpId="0"/>
      <p:bldP spid="234" grpId="0"/>
      <p:bldP spid="235" grpId="0"/>
      <p:bldP spid="236" grpId="0"/>
      <p:bldP spid="237" grpId="0"/>
      <p:bldP spid="238" grpId="0"/>
      <p:bldP spid="239" grpId="0"/>
      <p:bldP spid="240" grpId="0"/>
      <p:bldP spid="241" grpId="0"/>
      <p:bldP spid="243" grpId="0"/>
      <p:bldP spid="244" grpId="0"/>
      <p:bldP spid="245" grpId="0"/>
      <p:bldP spid="246" grpId="0"/>
      <p:bldP spid="247" grpId="0"/>
      <p:bldP spid="248" grpId="0"/>
      <p:bldP spid="250" grpId="0"/>
      <p:bldP spid="251" grpId="0"/>
      <p:bldP spid="252" grpId="0"/>
      <p:bldP spid="253" grpId="0"/>
      <p:bldP spid="258" grpId="0"/>
      <p:bldP spid="259" grpId="0"/>
      <p:bldP spid="260" grpId="0"/>
      <p:bldP spid="261" grpId="0"/>
      <p:bldP spid="262" grpId="0"/>
      <p:bldP spid="263" grpId="0"/>
      <p:bldP spid="264" grpId="0"/>
      <p:bldP spid="266" grpId="0"/>
      <p:bldP spid="268" grpId="0"/>
      <p:bldP spid="270" grpId="0"/>
      <p:bldP spid="271" grpId="0"/>
      <p:bldP spid="272" grpId="0" animBg="1"/>
      <p:bldP spid="296" grpId="0"/>
      <p:bldP spid="297" grpId="0"/>
      <p:bldP spid="302" grpId="0" animBg="1"/>
      <p:bldP spid="302" grpId="1" animBg="1"/>
      <p:bldP spid="302" grpId="2" animBg="1"/>
      <p:bldP spid="303" grpId="0" animBg="1"/>
      <p:bldP spid="303" grpId="1" animBg="1"/>
      <p:bldP spid="303" grpId="2" animBg="1"/>
      <p:bldP spid="304" grpId="0" animBg="1"/>
      <p:bldP spid="304" grpId="1" animBg="1"/>
      <p:bldP spid="304" grpId="2" animBg="1"/>
      <p:bldP spid="307" grpId="0" animBg="1"/>
      <p:bldP spid="307" grpId="1" animBg="1"/>
      <p:bldP spid="307" grpId="2" animBg="1"/>
      <p:bldP spid="308" grpId="0" animBg="1"/>
      <p:bldP spid="308" grpId="1" animBg="1"/>
      <p:bldP spid="310" grpId="0"/>
      <p:bldP spid="313" grpId="0"/>
      <p:bldP spid="314" grpId="0"/>
      <p:bldP spid="316" grpId="0"/>
      <p:bldP spid="317" grpId="0"/>
      <p:bldP spid="318" grpId="0" animBg="1"/>
      <p:bldP spid="318" grpId="1" animBg="1"/>
      <p:bldP spid="319" grpId="0" animBg="1"/>
      <p:bldP spid="319" grpId="1" animBg="1"/>
      <p:bldP spid="329" grpId="0"/>
      <p:bldP spid="329" grpId="1"/>
      <p:bldP spid="330" grpId="0"/>
      <p:bldP spid="330" grpId="1"/>
      <p:bldP spid="331" grpId="0"/>
      <p:bldP spid="331" grpId="1"/>
      <p:bldP spid="332" grpId="0"/>
      <p:bldP spid="332" grpId="1"/>
      <p:bldP spid="333" grpId="0"/>
      <p:bldP spid="333" grpId="1"/>
      <p:bldP spid="335" grpId="0"/>
      <p:bldP spid="335" grpId="1"/>
      <p:bldP spid="337" grpId="0"/>
      <p:bldP spid="337" grpId="1"/>
      <p:bldP spid="338" grpId="0"/>
      <p:bldP spid="338" grpId="1"/>
      <p:bldP spid="340" grpId="0"/>
      <p:bldP spid="340" grpId="1"/>
      <p:bldP spid="341" grpId="0"/>
      <p:bldP spid="341" grpId="1"/>
      <p:bldP spid="343" grpId="0"/>
      <p:bldP spid="343" grpId="1"/>
      <p:bldP spid="344" grpId="0" animBg="1"/>
      <p:bldP spid="344" grpId="1" animBg="1"/>
      <p:bldP spid="345" grpId="0" animBg="1"/>
      <p:bldP spid="345" grpId="1" animBg="1"/>
      <p:bldP spid="345" grpId="2" animBg="1"/>
      <p:bldP spid="346" grpId="0" animBg="1"/>
      <p:bldP spid="346" grpId="1" animBg="1"/>
      <p:bldP spid="346" grpId="2" animBg="1"/>
      <p:bldP spid="346" grpId="3" animBg="1"/>
      <p:bldP spid="346" grpId="4" animBg="1"/>
      <p:bldP spid="347" grpId="0" animBg="1"/>
      <p:bldP spid="347" grpId="1" animBg="1"/>
      <p:bldP spid="347" grpId="2" animBg="1"/>
      <p:bldP spid="347" grpId="3" animBg="1"/>
      <p:bldP spid="347" grpId="4" animBg="1"/>
      <p:bldP spid="361" grpId="0" animBg="1"/>
      <p:bldP spid="361" grpId="1" animBg="1"/>
      <p:bldP spid="361" grpId="2" animBg="1"/>
      <p:bldP spid="361" grpId="3" animBg="1"/>
      <p:bldP spid="361" grpId="4" animBg="1"/>
      <p:bldP spid="362" grpId="0" animBg="1"/>
      <p:bldP spid="362" grpId="1" animBg="1"/>
      <p:bldP spid="363" grpId="0" animBg="1"/>
      <p:bldP spid="363" grpId="1" animBg="1"/>
      <p:bldP spid="174" grpId="0"/>
      <p:bldP spid="174" grpId="1"/>
      <p:bldP spid="175" grpId="0"/>
      <p:bldP spid="175" grpId="1"/>
      <p:bldP spid="176" grpId="0" animBg="1"/>
      <p:bldP spid="176" grpId="1" animBg="1"/>
      <p:bldP spid="176" grpId="2" animBg="1"/>
      <p:bldP spid="177" grpId="0" animBg="1"/>
      <p:bldP spid="177" grpId="1" animBg="1"/>
      <p:bldP spid="177" grpId="2" animBg="1"/>
      <p:bldP spid="180" grpId="0"/>
      <p:bldP spid="181" grpId="0"/>
      <p:bldP spid="364" grpId="0" animBg="1"/>
      <p:bldP spid="364" grpId="1" animBg="1"/>
      <p:bldP spid="202" grpId="0" animBg="1"/>
      <p:bldP spid="202" grpId="1" animBg="1"/>
      <p:bldP spid="5" grpId="0"/>
      <p:bldP spid="6" grpId="0"/>
      <p:bldP spid="205" grpId="0" animBg="1"/>
      <p:bldP spid="205" grpId="1" animBg="1"/>
      <p:bldP spid="231" grpId="0" animBg="1"/>
      <p:bldP spid="231" grpId="1" animBg="1"/>
      <p:bldP spid="213" grpId="0" animBg="1"/>
      <p:bldP spid="213" grpId="1" animBg="1"/>
      <p:bldP spid="206" grpId="0"/>
      <p:bldP spid="206" grpId="1"/>
      <p:bldP spid="214" grpId="0"/>
      <p:bldP spid="214" grpId="1"/>
      <p:bldP spid="215" grpId="0"/>
      <p:bldP spid="215" grpId="1"/>
      <p:bldP spid="229" grpId="0"/>
      <p:bldP spid="229" grpId="1"/>
      <p:bldP spid="230" grpId="0"/>
      <p:bldP spid="230" grpId="1"/>
    </p:bld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>
          <a:solidFill>
            <a:srgbClr val="FF0000"/>
          </a:solidFill>
          <a:round/>
          <a:headEnd/>
          <a:tailEnd/>
        </a:ln>
      </a:spPr>
      <a:bodyPr wrap="square">
        <a:spAutoFit/>
      </a:bodyPr>
      <a:lstStyle>
        <a:defPPr>
          <a:defRPr/>
        </a:defPPr>
      </a:lstStyle>
    </a:sp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16024</TotalTime>
  <Words>3762</Words>
  <Application>Microsoft Office PowerPoint</Application>
  <PresentationFormat>On-screen Show (16:9)</PresentationFormat>
  <Paragraphs>1035</Paragraphs>
  <Slides>30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30</vt:i4>
      </vt:variant>
    </vt:vector>
  </HeadingPairs>
  <TitlesOfParts>
    <vt:vector size="43" baseType="lpstr">
      <vt:lpstr>Arial</vt:lpstr>
      <vt:lpstr>Bookman Old Style</vt:lpstr>
      <vt:lpstr>Calibri</vt:lpstr>
      <vt:lpstr>Cambria</vt:lpstr>
      <vt:lpstr>Cambria Math</vt:lpstr>
      <vt:lpstr>Garamond</vt:lpstr>
      <vt:lpstr>Rockwell</vt:lpstr>
      <vt:lpstr>Symbol</vt:lpstr>
      <vt:lpstr>Wingdings 2</vt:lpstr>
      <vt:lpstr>Technic</vt:lpstr>
      <vt:lpstr>Office Theme</vt:lpstr>
      <vt:lpstr>1_Technic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TThank Youk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S.S</dc:creator>
  <cp:lastModifiedBy>T.S BORA</cp:lastModifiedBy>
  <cp:revision>2653</cp:revision>
  <dcterms:created xsi:type="dcterms:W3CDTF">2010-03-27T01:47:36Z</dcterms:created>
  <dcterms:modified xsi:type="dcterms:W3CDTF">2022-04-23T04:46:36Z</dcterms:modified>
</cp:coreProperties>
</file>